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02" d="100"/>
          <a:sy n="102" d="100"/>
        </p:scale>
        <p:origin x="8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jini/Downloads/300kV%200_301mm%200xyoff%20-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jini/Downloads/300kV%200_301mm%200xyoff%20-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jini/Downloads/300kV%200_301mm%200xyoff%20-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jini/Documents/MATLAB/rms%20vs%20z%20for%20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300 kV 0_301mm 0xyoff viewer 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ASTRTA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Sheet1!$A$4:$A$57</c:f>
              <c:numCache>
                <c:formatCode>General</c:formatCode>
                <c:ptCount val="54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25</c:v>
                </c:pt>
                <c:pt idx="8">
                  <c:v>30</c:v>
                </c:pt>
                <c:pt idx="9">
                  <c:v>40</c:v>
                </c:pt>
                <c:pt idx="10">
                  <c:v>45</c:v>
                </c:pt>
                <c:pt idx="11">
                  <c:v>50</c:v>
                </c:pt>
                <c:pt idx="12">
                  <c:v>60</c:v>
                </c:pt>
                <c:pt idx="13">
                  <c:v>70</c:v>
                </c:pt>
                <c:pt idx="14">
                  <c:v>80</c:v>
                </c:pt>
                <c:pt idx="15">
                  <c:v>90</c:v>
                </c:pt>
                <c:pt idx="16">
                  <c:v>100</c:v>
                </c:pt>
                <c:pt idx="17">
                  <c:v>110</c:v>
                </c:pt>
                <c:pt idx="18">
                  <c:v>120</c:v>
                </c:pt>
                <c:pt idx="19">
                  <c:v>130</c:v>
                </c:pt>
                <c:pt idx="20">
                  <c:v>140</c:v>
                </c:pt>
                <c:pt idx="21">
                  <c:v>150</c:v>
                </c:pt>
                <c:pt idx="22">
                  <c:v>160</c:v>
                </c:pt>
                <c:pt idx="23">
                  <c:v>170</c:v>
                </c:pt>
                <c:pt idx="24">
                  <c:v>175</c:v>
                </c:pt>
                <c:pt idx="25">
                  <c:v>180</c:v>
                </c:pt>
                <c:pt idx="26">
                  <c:v>190</c:v>
                </c:pt>
                <c:pt idx="27">
                  <c:v>200</c:v>
                </c:pt>
                <c:pt idx="28">
                  <c:v>205</c:v>
                </c:pt>
                <c:pt idx="29">
                  <c:v>210</c:v>
                </c:pt>
                <c:pt idx="30">
                  <c:v>215</c:v>
                </c:pt>
                <c:pt idx="31">
                  <c:v>220</c:v>
                </c:pt>
                <c:pt idx="32">
                  <c:v>225</c:v>
                </c:pt>
                <c:pt idx="33">
                  <c:v>230</c:v>
                </c:pt>
                <c:pt idx="34">
                  <c:v>235</c:v>
                </c:pt>
                <c:pt idx="35">
                  <c:v>240</c:v>
                </c:pt>
                <c:pt idx="36">
                  <c:v>245</c:v>
                </c:pt>
                <c:pt idx="37">
                  <c:v>250</c:v>
                </c:pt>
                <c:pt idx="38">
                  <c:v>260</c:v>
                </c:pt>
                <c:pt idx="39">
                  <c:v>270</c:v>
                </c:pt>
                <c:pt idx="40">
                  <c:v>275</c:v>
                </c:pt>
                <c:pt idx="41">
                  <c:v>280</c:v>
                </c:pt>
                <c:pt idx="42">
                  <c:v>290</c:v>
                </c:pt>
                <c:pt idx="43">
                  <c:v>300</c:v>
                </c:pt>
                <c:pt idx="44">
                  <c:v>305</c:v>
                </c:pt>
                <c:pt idx="45">
                  <c:v>310</c:v>
                </c:pt>
                <c:pt idx="46">
                  <c:v>325</c:v>
                </c:pt>
                <c:pt idx="47">
                  <c:v>335</c:v>
                </c:pt>
                <c:pt idx="48">
                  <c:v>345</c:v>
                </c:pt>
                <c:pt idx="49">
                  <c:v>350</c:v>
                </c:pt>
                <c:pt idx="50">
                  <c:v>375</c:v>
                </c:pt>
                <c:pt idx="51">
                  <c:v>385</c:v>
                </c:pt>
                <c:pt idx="52">
                  <c:v>390</c:v>
                </c:pt>
                <c:pt idx="53">
                  <c:v>400</c:v>
                </c:pt>
              </c:numCache>
            </c:numRef>
          </c:xVal>
          <c:yVal>
            <c:numRef>
              <c:f>Sheet1!$C$4:$C$57</c:f>
              <c:numCache>
                <c:formatCode>General</c:formatCode>
                <c:ptCount val="54"/>
                <c:pt idx="0">
                  <c:v>1.7356</c:v>
                </c:pt>
                <c:pt idx="1">
                  <c:v>1.7367999999999999</c:v>
                </c:pt>
                <c:pt idx="2">
                  <c:v>1.7395</c:v>
                </c:pt>
                <c:pt idx="3">
                  <c:v>1.7344999999999999</c:v>
                </c:pt>
                <c:pt idx="4">
                  <c:v>1.7203999999999999</c:v>
                </c:pt>
                <c:pt idx="5">
                  <c:v>1.6168</c:v>
                </c:pt>
                <c:pt idx="6">
                  <c:v>1.3823000000000001</c:v>
                </c:pt>
                <c:pt idx="7">
                  <c:v>1.0326</c:v>
                </c:pt>
                <c:pt idx="8">
                  <c:v>0.75470000000000004</c:v>
                </c:pt>
                <c:pt idx="9">
                  <c:v>1.5422</c:v>
                </c:pt>
                <c:pt idx="10">
                  <c:v>2.1358000000000001</c:v>
                </c:pt>
                <c:pt idx="11">
                  <c:v>2.5869</c:v>
                </c:pt>
                <c:pt idx="12">
                  <c:v>2.7444000000000002</c:v>
                </c:pt>
                <c:pt idx="13">
                  <c:v>1.9027000000000001</c:v>
                </c:pt>
                <c:pt idx="14">
                  <c:v>1.3485</c:v>
                </c:pt>
                <c:pt idx="15">
                  <c:v>2.3908999999999998</c:v>
                </c:pt>
                <c:pt idx="16">
                  <c:v>3.0318999999999998</c:v>
                </c:pt>
                <c:pt idx="17">
                  <c:v>2.6267999999999998</c:v>
                </c:pt>
                <c:pt idx="18">
                  <c:v>1.6740999999999999</c:v>
                </c:pt>
                <c:pt idx="19">
                  <c:v>1.5336000000000001</c:v>
                </c:pt>
                <c:pt idx="20">
                  <c:v>1.9420999999999999</c:v>
                </c:pt>
                <c:pt idx="21">
                  <c:v>1.7663</c:v>
                </c:pt>
                <c:pt idx="22">
                  <c:v>1.1444000000000001</c:v>
                </c:pt>
                <c:pt idx="23">
                  <c:v>0.87619999999999998</c:v>
                </c:pt>
                <c:pt idx="24">
                  <c:v>0.9153</c:v>
                </c:pt>
                <c:pt idx="25">
                  <c:v>0.91769999999999996</c:v>
                </c:pt>
                <c:pt idx="26">
                  <c:v>0.79369999999999996</c:v>
                </c:pt>
                <c:pt idx="27">
                  <c:v>1.0969</c:v>
                </c:pt>
                <c:pt idx="28">
                  <c:v>1.3703000000000001</c:v>
                </c:pt>
                <c:pt idx="29">
                  <c:v>1.5992</c:v>
                </c:pt>
                <c:pt idx="30">
                  <c:v>1.7537</c:v>
                </c:pt>
                <c:pt idx="31">
                  <c:v>1.867</c:v>
                </c:pt>
                <c:pt idx="32">
                  <c:v>2.02</c:v>
                </c:pt>
                <c:pt idx="33">
                  <c:v>2.2856000000000001</c:v>
                </c:pt>
                <c:pt idx="34">
                  <c:v>2.6635</c:v>
                </c:pt>
                <c:pt idx="35">
                  <c:v>3.0819000000000001</c:v>
                </c:pt>
                <c:pt idx="36">
                  <c:v>3.4506000000000001</c:v>
                </c:pt>
                <c:pt idx="37">
                  <c:v>3.7046999999999999</c:v>
                </c:pt>
                <c:pt idx="38">
                  <c:v>3.8696999999999999</c:v>
                </c:pt>
                <c:pt idx="39">
                  <c:v>4.1115000000000004</c:v>
                </c:pt>
                <c:pt idx="40">
                  <c:v>4.4690000000000003</c:v>
                </c:pt>
                <c:pt idx="41">
                  <c:v>4.9451999999999998</c:v>
                </c:pt>
                <c:pt idx="42">
                  <c:v>5.8060999999999998</c:v>
                </c:pt>
                <c:pt idx="43">
                  <c:v>6.0606</c:v>
                </c:pt>
                <c:pt idx="44">
                  <c:v>5.9943999999999997</c:v>
                </c:pt>
                <c:pt idx="45">
                  <c:v>5.9257999999999997</c:v>
                </c:pt>
                <c:pt idx="46">
                  <c:v>6.4909999999999997</c:v>
                </c:pt>
                <c:pt idx="47">
                  <c:v>7.1462000000000003</c:v>
                </c:pt>
                <c:pt idx="48">
                  <c:v>7.3514999999999997</c:v>
                </c:pt>
                <c:pt idx="49">
                  <c:v>7.2891000000000004</c:v>
                </c:pt>
                <c:pt idx="50">
                  <c:v>7.2096999999999998</c:v>
                </c:pt>
                <c:pt idx="51">
                  <c:v>7.2183999999999999</c:v>
                </c:pt>
                <c:pt idx="52">
                  <c:v>7.1527000000000003</c:v>
                </c:pt>
                <c:pt idx="53">
                  <c:v>6.9576000000000002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D04-3248-A751-53FE7481EF34}"/>
            </c:ext>
          </c:extLst>
        </c:ser>
        <c:ser>
          <c:idx val="1"/>
          <c:order val="1"/>
          <c:tx>
            <c:v>GPT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Sheet1!$G$4:$G$57</c:f>
              <c:numCache>
                <c:formatCode>General</c:formatCode>
                <c:ptCount val="54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25</c:v>
                </c:pt>
                <c:pt idx="8">
                  <c:v>30</c:v>
                </c:pt>
                <c:pt idx="9">
                  <c:v>40</c:v>
                </c:pt>
                <c:pt idx="10">
                  <c:v>45</c:v>
                </c:pt>
                <c:pt idx="11">
                  <c:v>50</c:v>
                </c:pt>
                <c:pt idx="12">
                  <c:v>60</c:v>
                </c:pt>
                <c:pt idx="13">
                  <c:v>70</c:v>
                </c:pt>
                <c:pt idx="14">
                  <c:v>80</c:v>
                </c:pt>
                <c:pt idx="15">
                  <c:v>90</c:v>
                </c:pt>
                <c:pt idx="16">
                  <c:v>100</c:v>
                </c:pt>
                <c:pt idx="17">
                  <c:v>110</c:v>
                </c:pt>
                <c:pt idx="18">
                  <c:v>120</c:v>
                </c:pt>
                <c:pt idx="19">
                  <c:v>130</c:v>
                </c:pt>
                <c:pt idx="20">
                  <c:v>140</c:v>
                </c:pt>
                <c:pt idx="21">
                  <c:v>150</c:v>
                </c:pt>
                <c:pt idx="22">
                  <c:v>160</c:v>
                </c:pt>
                <c:pt idx="23">
                  <c:v>170</c:v>
                </c:pt>
                <c:pt idx="24">
                  <c:v>175</c:v>
                </c:pt>
                <c:pt idx="25">
                  <c:v>180</c:v>
                </c:pt>
                <c:pt idx="26">
                  <c:v>190</c:v>
                </c:pt>
                <c:pt idx="27">
                  <c:v>200</c:v>
                </c:pt>
                <c:pt idx="28">
                  <c:v>205</c:v>
                </c:pt>
                <c:pt idx="29">
                  <c:v>210</c:v>
                </c:pt>
                <c:pt idx="30">
                  <c:v>215</c:v>
                </c:pt>
                <c:pt idx="31">
                  <c:v>220</c:v>
                </c:pt>
                <c:pt idx="32">
                  <c:v>225</c:v>
                </c:pt>
                <c:pt idx="33">
                  <c:v>230</c:v>
                </c:pt>
                <c:pt idx="34">
                  <c:v>235</c:v>
                </c:pt>
                <c:pt idx="35">
                  <c:v>240</c:v>
                </c:pt>
                <c:pt idx="36">
                  <c:v>245</c:v>
                </c:pt>
                <c:pt idx="37">
                  <c:v>250</c:v>
                </c:pt>
                <c:pt idx="38">
                  <c:v>260</c:v>
                </c:pt>
                <c:pt idx="39">
                  <c:v>270</c:v>
                </c:pt>
                <c:pt idx="40">
                  <c:v>275</c:v>
                </c:pt>
                <c:pt idx="41">
                  <c:v>280</c:v>
                </c:pt>
                <c:pt idx="42">
                  <c:v>290</c:v>
                </c:pt>
                <c:pt idx="43">
                  <c:v>300</c:v>
                </c:pt>
                <c:pt idx="44">
                  <c:v>305</c:v>
                </c:pt>
                <c:pt idx="45">
                  <c:v>310</c:v>
                </c:pt>
                <c:pt idx="46">
                  <c:v>325</c:v>
                </c:pt>
                <c:pt idx="47">
                  <c:v>335</c:v>
                </c:pt>
                <c:pt idx="48">
                  <c:v>345</c:v>
                </c:pt>
                <c:pt idx="49">
                  <c:v>350</c:v>
                </c:pt>
                <c:pt idx="50">
                  <c:v>375</c:v>
                </c:pt>
                <c:pt idx="51">
                  <c:v>385</c:v>
                </c:pt>
                <c:pt idx="52">
                  <c:v>390</c:v>
                </c:pt>
                <c:pt idx="53">
                  <c:v>400</c:v>
                </c:pt>
              </c:numCache>
            </c:numRef>
          </c:xVal>
          <c:yVal>
            <c:numRef>
              <c:f>Sheet1!$I$4:$I$57</c:f>
              <c:numCache>
                <c:formatCode>0.00000</c:formatCode>
                <c:ptCount val="54"/>
                <c:pt idx="0">
                  <c:v>1.9603641920000001</c:v>
                </c:pt>
                <c:pt idx="1">
                  <c:v>1.9588883460000002</c:v>
                </c:pt>
                <c:pt idx="2">
                  <c:v>1.9485990100000001</c:v>
                </c:pt>
                <c:pt idx="3">
                  <c:v>1.9222610199999999</c:v>
                </c:pt>
                <c:pt idx="4">
                  <c:v>1.890824888</c:v>
                </c:pt>
                <c:pt idx="5">
                  <c:v>1.7408820700000001</c:v>
                </c:pt>
                <c:pt idx="6">
                  <c:v>1.4650532329999999</c:v>
                </c:pt>
                <c:pt idx="7">
                  <c:v>1.08804631</c:v>
                </c:pt>
                <c:pt idx="8">
                  <c:v>0.80569591109999994</c:v>
                </c:pt>
                <c:pt idx="9">
                  <c:v>1.6074695320000001</c:v>
                </c:pt>
                <c:pt idx="10">
                  <c:v>2.211872895</c:v>
                </c:pt>
                <c:pt idx="11">
                  <c:v>2.6767931210000002</c:v>
                </c:pt>
                <c:pt idx="12">
                  <c:v>2.8676841030000002</c:v>
                </c:pt>
                <c:pt idx="13">
                  <c:v>2.0457871600000002</c:v>
                </c:pt>
                <c:pt idx="14">
                  <c:v>1.372874583</c:v>
                </c:pt>
                <c:pt idx="15">
                  <c:v>2.3411883740000001</c:v>
                </c:pt>
                <c:pt idx="16">
                  <c:v>3.0517210230000003</c:v>
                </c:pt>
                <c:pt idx="17">
                  <c:v>2.7427382799999998</c:v>
                </c:pt>
                <c:pt idx="18">
                  <c:v>1.820664525</c:v>
                </c:pt>
                <c:pt idx="19">
                  <c:v>1.53647662</c:v>
                </c:pt>
                <c:pt idx="20">
                  <c:v>1.9113785209999998</c:v>
                </c:pt>
                <c:pt idx="21">
                  <c:v>1.8035009630000001</c:v>
                </c:pt>
                <c:pt idx="22">
                  <c:v>1.226807851</c:v>
                </c:pt>
                <c:pt idx="23">
                  <c:v>0.89783147940000008</c:v>
                </c:pt>
                <c:pt idx="24">
                  <c:v>0.91576122419999995</c:v>
                </c:pt>
                <c:pt idx="25">
                  <c:v>0.92522676229999989</c:v>
                </c:pt>
                <c:pt idx="26">
                  <c:v>0.82878855139999996</c:v>
                </c:pt>
                <c:pt idx="27">
                  <c:v>1.0951388449999999</c:v>
                </c:pt>
                <c:pt idx="28">
                  <c:v>1.3674839519999999</c:v>
                </c:pt>
                <c:pt idx="29">
                  <c:v>1.613544619</c:v>
                </c:pt>
                <c:pt idx="30">
                  <c:v>1.79215766</c:v>
                </c:pt>
                <c:pt idx="31">
                  <c:v>1.9201811310000001</c:v>
                </c:pt>
                <c:pt idx="32">
                  <c:v>2.0647975380000001</c:v>
                </c:pt>
                <c:pt idx="33">
                  <c:v>2.3031144860000001</c:v>
                </c:pt>
                <c:pt idx="34">
                  <c:v>2.6585037869999999</c:v>
                </c:pt>
                <c:pt idx="35">
                  <c:v>3.0805217440000003</c:v>
                </c:pt>
                <c:pt idx="36">
                  <c:v>3.4843317640000002</c:v>
                </c:pt>
                <c:pt idx="37">
                  <c:v>3.7962357089999998</c:v>
                </c:pt>
                <c:pt idx="38">
                  <c:v>4.0583050490000003</c:v>
                </c:pt>
                <c:pt idx="39">
                  <c:v>4.2145323350000004</c:v>
                </c:pt>
                <c:pt idx="40">
                  <c:v>4.4790186190000005</c:v>
                </c:pt>
                <c:pt idx="41">
                  <c:v>4.8921486339999998</c:v>
                </c:pt>
                <c:pt idx="42">
                  <c:v>5.8152075290000003</c:v>
                </c:pt>
                <c:pt idx="43">
                  <c:v>6.2952318639999998</c:v>
                </c:pt>
                <c:pt idx="44">
                  <c:v>6.3166339109999994</c:v>
                </c:pt>
                <c:pt idx="45">
                  <c:v>6.2722190060000003</c:v>
                </c:pt>
                <c:pt idx="46">
                  <c:v>6.5458118570000003</c:v>
                </c:pt>
                <c:pt idx="47">
                  <c:v>7.1400526050000002</c:v>
                </c:pt>
                <c:pt idx="48">
                  <c:v>7.5086831639999998</c:v>
                </c:pt>
                <c:pt idx="49">
                  <c:v>7.5429410990000001</c:v>
                </c:pt>
                <c:pt idx="50">
                  <c:v>7.4222952940000004</c:v>
                </c:pt>
                <c:pt idx="51">
                  <c:v>7.3831378270000005</c:v>
                </c:pt>
                <c:pt idx="52">
                  <c:v>7.3161375230000001</c:v>
                </c:pt>
                <c:pt idx="53">
                  <c:v>7.1344566289999998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D04-3248-A751-53FE7481EF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994694800"/>
        <c:axId val="-1077099152"/>
      </c:scatterChart>
      <c:valAx>
        <c:axId val="-994694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 (A)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77099152"/>
        <c:crosses val="autoZero"/>
        <c:crossBetween val="midCat"/>
      </c:valAx>
      <c:valAx>
        <c:axId val="-1077099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x_rms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46948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300 kV 0_301mm 0xyoff viewer 2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ASTRA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Sheet1!$A$4:$A$57</c:f>
              <c:numCache>
                <c:formatCode>General</c:formatCode>
                <c:ptCount val="54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25</c:v>
                </c:pt>
                <c:pt idx="8">
                  <c:v>30</c:v>
                </c:pt>
                <c:pt idx="9">
                  <c:v>40</c:v>
                </c:pt>
                <c:pt idx="10">
                  <c:v>45</c:v>
                </c:pt>
                <c:pt idx="11">
                  <c:v>50</c:v>
                </c:pt>
                <c:pt idx="12">
                  <c:v>60</c:v>
                </c:pt>
                <c:pt idx="13">
                  <c:v>70</c:v>
                </c:pt>
                <c:pt idx="14">
                  <c:v>80</c:v>
                </c:pt>
                <c:pt idx="15">
                  <c:v>90</c:v>
                </c:pt>
                <c:pt idx="16">
                  <c:v>100</c:v>
                </c:pt>
                <c:pt idx="17">
                  <c:v>110</c:v>
                </c:pt>
                <c:pt idx="18">
                  <c:v>120</c:v>
                </c:pt>
                <c:pt idx="19">
                  <c:v>130</c:v>
                </c:pt>
                <c:pt idx="20">
                  <c:v>140</c:v>
                </c:pt>
                <c:pt idx="21">
                  <c:v>150</c:v>
                </c:pt>
                <c:pt idx="22">
                  <c:v>160</c:v>
                </c:pt>
                <c:pt idx="23">
                  <c:v>170</c:v>
                </c:pt>
                <c:pt idx="24">
                  <c:v>175</c:v>
                </c:pt>
                <c:pt idx="25">
                  <c:v>180</c:v>
                </c:pt>
                <c:pt idx="26">
                  <c:v>190</c:v>
                </c:pt>
                <c:pt idx="27">
                  <c:v>200</c:v>
                </c:pt>
                <c:pt idx="28">
                  <c:v>205</c:v>
                </c:pt>
                <c:pt idx="29">
                  <c:v>210</c:v>
                </c:pt>
                <c:pt idx="30">
                  <c:v>215</c:v>
                </c:pt>
                <c:pt idx="31">
                  <c:v>220</c:v>
                </c:pt>
                <c:pt idx="32">
                  <c:v>225</c:v>
                </c:pt>
                <c:pt idx="33">
                  <c:v>230</c:v>
                </c:pt>
                <c:pt idx="34">
                  <c:v>235</c:v>
                </c:pt>
                <c:pt idx="35">
                  <c:v>240</c:v>
                </c:pt>
                <c:pt idx="36">
                  <c:v>245</c:v>
                </c:pt>
                <c:pt idx="37">
                  <c:v>250</c:v>
                </c:pt>
                <c:pt idx="38">
                  <c:v>260</c:v>
                </c:pt>
                <c:pt idx="39">
                  <c:v>270</c:v>
                </c:pt>
                <c:pt idx="40">
                  <c:v>275</c:v>
                </c:pt>
                <c:pt idx="41">
                  <c:v>280</c:v>
                </c:pt>
                <c:pt idx="42">
                  <c:v>290</c:v>
                </c:pt>
                <c:pt idx="43">
                  <c:v>300</c:v>
                </c:pt>
                <c:pt idx="44">
                  <c:v>305</c:v>
                </c:pt>
                <c:pt idx="45">
                  <c:v>310</c:v>
                </c:pt>
                <c:pt idx="46">
                  <c:v>325</c:v>
                </c:pt>
                <c:pt idx="47">
                  <c:v>335</c:v>
                </c:pt>
                <c:pt idx="48">
                  <c:v>345</c:v>
                </c:pt>
                <c:pt idx="49">
                  <c:v>350</c:v>
                </c:pt>
                <c:pt idx="50">
                  <c:v>375</c:v>
                </c:pt>
                <c:pt idx="51">
                  <c:v>385</c:v>
                </c:pt>
                <c:pt idx="52">
                  <c:v>390</c:v>
                </c:pt>
                <c:pt idx="53">
                  <c:v>400</c:v>
                </c:pt>
              </c:numCache>
            </c:numRef>
          </c:xVal>
          <c:yVal>
            <c:numRef>
              <c:f>Sheet1!$D$4:$D$57</c:f>
              <c:numCache>
                <c:formatCode>General</c:formatCode>
                <c:ptCount val="54"/>
                <c:pt idx="0">
                  <c:v>2.3731</c:v>
                </c:pt>
                <c:pt idx="1">
                  <c:v>2.3740999999999999</c:v>
                </c:pt>
                <c:pt idx="2">
                  <c:v>2.3738999999999999</c:v>
                </c:pt>
                <c:pt idx="3">
                  <c:v>2.3601999999999999</c:v>
                </c:pt>
                <c:pt idx="4">
                  <c:v>2.3344999999999998</c:v>
                </c:pt>
                <c:pt idx="5">
                  <c:v>2.1720000000000002</c:v>
                </c:pt>
                <c:pt idx="6">
                  <c:v>1.8277000000000001</c:v>
                </c:pt>
                <c:pt idx="7">
                  <c:v>1.3403</c:v>
                </c:pt>
                <c:pt idx="8">
                  <c:v>1.0311999999999999</c:v>
                </c:pt>
                <c:pt idx="9">
                  <c:v>2.2847</c:v>
                </c:pt>
                <c:pt idx="10">
                  <c:v>3.0998999999999999</c:v>
                </c:pt>
                <c:pt idx="11">
                  <c:v>3.6909000000000001</c:v>
                </c:pt>
                <c:pt idx="12">
                  <c:v>3.7917000000000001</c:v>
                </c:pt>
                <c:pt idx="13">
                  <c:v>2.5283000000000002</c:v>
                </c:pt>
                <c:pt idx="14">
                  <c:v>1.9333</c:v>
                </c:pt>
                <c:pt idx="15">
                  <c:v>3.4159000000000002</c:v>
                </c:pt>
                <c:pt idx="16">
                  <c:v>4.1302000000000003</c:v>
                </c:pt>
                <c:pt idx="17">
                  <c:v>3.3815</c:v>
                </c:pt>
                <c:pt idx="18">
                  <c:v>2.0575999999999999</c:v>
                </c:pt>
                <c:pt idx="19">
                  <c:v>2.0573999999999999</c:v>
                </c:pt>
                <c:pt idx="20">
                  <c:v>2.4636</c:v>
                </c:pt>
                <c:pt idx="21">
                  <c:v>1.9637</c:v>
                </c:pt>
                <c:pt idx="22">
                  <c:v>1.1675</c:v>
                </c:pt>
                <c:pt idx="23">
                  <c:v>1.3169999999999999</c:v>
                </c:pt>
                <c:pt idx="24">
                  <c:v>1.4493</c:v>
                </c:pt>
                <c:pt idx="25">
                  <c:v>1.4704999999999999</c:v>
                </c:pt>
                <c:pt idx="26">
                  <c:v>1.6504000000000001</c:v>
                </c:pt>
                <c:pt idx="27">
                  <c:v>2.5649999999999999</c:v>
                </c:pt>
                <c:pt idx="28">
                  <c:v>3.0291999999999999</c:v>
                </c:pt>
                <c:pt idx="29">
                  <c:v>3.3592</c:v>
                </c:pt>
                <c:pt idx="30">
                  <c:v>3.5554999999999999</c:v>
                </c:pt>
                <c:pt idx="31">
                  <c:v>3.7121</c:v>
                </c:pt>
                <c:pt idx="32">
                  <c:v>3.9784000000000002</c:v>
                </c:pt>
                <c:pt idx="33">
                  <c:v>4.4546999999999999</c:v>
                </c:pt>
                <c:pt idx="34">
                  <c:v>5.1031000000000004</c:v>
                </c:pt>
                <c:pt idx="35">
                  <c:v>5.7828999999999997</c:v>
                </c:pt>
                <c:pt idx="36">
                  <c:v>6.3421000000000003</c:v>
                </c:pt>
                <c:pt idx="37">
                  <c:v>6.6844000000000001</c:v>
                </c:pt>
                <c:pt idx="38">
                  <c:v>6.7942</c:v>
                </c:pt>
                <c:pt idx="39">
                  <c:v>7.1135999999999999</c:v>
                </c:pt>
                <c:pt idx="40">
                  <c:v>7.6763000000000003</c:v>
                </c:pt>
                <c:pt idx="41">
                  <c:v>8.4159000000000006</c:v>
                </c:pt>
                <c:pt idx="42">
                  <c:v>9.6696000000000009</c:v>
                </c:pt>
                <c:pt idx="43">
                  <c:v>9.8893000000000004</c:v>
                </c:pt>
                <c:pt idx="44">
                  <c:v>9.6963000000000008</c:v>
                </c:pt>
                <c:pt idx="45">
                  <c:v>9.5137999999999998</c:v>
                </c:pt>
                <c:pt idx="46">
                  <c:v>10.208399999999999</c:v>
                </c:pt>
                <c:pt idx="47">
                  <c:v>11.0419</c:v>
                </c:pt>
                <c:pt idx="48">
                  <c:v>11.144</c:v>
                </c:pt>
                <c:pt idx="49">
                  <c:v>10.945499999999999</c:v>
                </c:pt>
                <c:pt idx="50">
                  <c:v>10.3147</c:v>
                </c:pt>
                <c:pt idx="51">
                  <c:v>10.085699999999999</c:v>
                </c:pt>
                <c:pt idx="52">
                  <c:v>9.8658999999999999</c:v>
                </c:pt>
                <c:pt idx="53">
                  <c:v>9.3315999999999999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BB5-4144-8BA4-41DF1D34F5E8}"/>
            </c:ext>
          </c:extLst>
        </c:ser>
        <c:ser>
          <c:idx val="1"/>
          <c:order val="1"/>
          <c:tx>
            <c:v>GPT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Sheet1!$G$4:$G$57</c:f>
              <c:numCache>
                <c:formatCode>General</c:formatCode>
                <c:ptCount val="54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25</c:v>
                </c:pt>
                <c:pt idx="8">
                  <c:v>30</c:v>
                </c:pt>
                <c:pt idx="9">
                  <c:v>40</c:v>
                </c:pt>
                <c:pt idx="10">
                  <c:v>45</c:v>
                </c:pt>
                <c:pt idx="11">
                  <c:v>50</c:v>
                </c:pt>
                <c:pt idx="12">
                  <c:v>60</c:v>
                </c:pt>
                <c:pt idx="13">
                  <c:v>70</c:v>
                </c:pt>
                <c:pt idx="14">
                  <c:v>80</c:v>
                </c:pt>
                <c:pt idx="15">
                  <c:v>90</c:v>
                </c:pt>
                <c:pt idx="16">
                  <c:v>100</c:v>
                </c:pt>
                <c:pt idx="17">
                  <c:v>110</c:v>
                </c:pt>
                <c:pt idx="18">
                  <c:v>120</c:v>
                </c:pt>
                <c:pt idx="19">
                  <c:v>130</c:v>
                </c:pt>
                <c:pt idx="20">
                  <c:v>140</c:v>
                </c:pt>
                <c:pt idx="21">
                  <c:v>150</c:v>
                </c:pt>
                <c:pt idx="22">
                  <c:v>160</c:v>
                </c:pt>
                <c:pt idx="23">
                  <c:v>170</c:v>
                </c:pt>
                <c:pt idx="24">
                  <c:v>175</c:v>
                </c:pt>
                <c:pt idx="25">
                  <c:v>180</c:v>
                </c:pt>
                <c:pt idx="26">
                  <c:v>190</c:v>
                </c:pt>
                <c:pt idx="27">
                  <c:v>200</c:v>
                </c:pt>
                <c:pt idx="28">
                  <c:v>205</c:v>
                </c:pt>
                <c:pt idx="29">
                  <c:v>210</c:v>
                </c:pt>
                <c:pt idx="30">
                  <c:v>215</c:v>
                </c:pt>
                <c:pt idx="31">
                  <c:v>220</c:v>
                </c:pt>
                <c:pt idx="32">
                  <c:v>225</c:v>
                </c:pt>
                <c:pt idx="33">
                  <c:v>230</c:v>
                </c:pt>
                <c:pt idx="34">
                  <c:v>235</c:v>
                </c:pt>
                <c:pt idx="35">
                  <c:v>240</c:v>
                </c:pt>
                <c:pt idx="36">
                  <c:v>245</c:v>
                </c:pt>
                <c:pt idx="37">
                  <c:v>250</c:v>
                </c:pt>
                <c:pt idx="38">
                  <c:v>260</c:v>
                </c:pt>
                <c:pt idx="39">
                  <c:v>270</c:v>
                </c:pt>
                <c:pt idx="40">
                  <c:v>275</c:v>
                </c:pt>
                <c:pt idx="41">
                  <c:v>280</c:v>
                </c:pt>
                <c:pt idx="42">
                  <c:v>290</c:v>
                </c:pt>
                <c:pt idx="43">
                  <c:v>300</c:v>
                </c:pt>
                <c:pt idx="44">
                  <c:v>305</c:v>
                </c:pt>
                <c:pt idx="45">
                  <c:v>310</c:v>
                </c:pt>
                <c:pt idx="46">
                  <c:v>325</c:v>
                </c:pt>
                <c:pt idx="47">
                  <c:v>335</c:v>
                </c:pt>
                <c:pt idx="48">
                  <c:v>345</c:v>
                </c:pt>
                <c:pt idx="49">
                  <c:v>350</c:v>
                </c:pt>
                <c:pt idx="50">
                  <c:v>375</c:v>
                </c:pt>
                <c:pt idx="51">
                  <c:v>385</c:v>
                </c:pt>
                <c:pt idx="52">
                  <c:v>390</c:v>
                </c:pt>
                <c:pt idx="53">
                  <c:v>400</c:v>
                </c:pt>
              </c:numCache>
            </c:numRef>
          </c:xVal>
          <c:yVal>
            <c:numRef>
              <c:f>Sheet1!$J$4:$J$57</c:f>
              <c:numCache>
                <c:formatCode>0.00000</c:formatCode>
                <c:ptCount val="54"/>
                <c:pt idx="0">
                  <c:v>2.6653650340000001</c:v>
                </c:pt>
                <c:pt idx="1">
                  <c:v>2.6626538810000002</c:v>
                </c:pt>
                <c:pt idx="2">
                  <c:v>2.6450055139999997</c:v>
                </c:pt>
                <c:pt idx="3">
                  <c:v>2.6024360340000001</c:v>
                </c:pt>
                <c:pt idx="4">
                  <c:v>2.5535166140000003</c:v>
                </c:pt>
                <c:pt idx="5">
                  <c:v>2.3291852200000003</c:v>
                </c:pt>
                <c:pt idx="6">
                  <c:v>1.930983396</c:v>
                </c:pt>
                <c:pt idx="7">
                  <c:v>1.4114146250000001</c:v>
                </c:pt>
                <c:pt idx="8">
                  <c:v>1.104287099</c:v>
                </c:pt>
                <c:pt idx="9">
                  <c:v>2.3787714120000003</c:v>
                </c:pt>
                <c:pt idx="10">
                  <c:v>3.2080945810000001</c:v>
                </c:pt>
                <c:pt idx="11">
                  <c:v>3.817650956</c:v>
                </c:pt>
                <c:pt idx="12">
                  <c:v>3.9642421400000001</c:v>
                </c:pt>
                <c:pt idx="13">
                  <c:v>2.7232102560000002</c:v>
                </c:pt>
                <c:pt idx="14">
                  <c:v>1.941952795</c:v>
                </c:pt>
                <c:pt idx="15">
                  <c:v>3.3490031709999997</c:v>
                </c:pt>
                <c:pt idx="16">
                  <c:v>4.1689805720000006</c:v>
                </c:pt>
                <c:pt idx="17">
                  <c:v>3.5501542380000002</c:v>
                </c:pt>
                <c:pt idx="18">
                  <c:v>2.2391553709999998</c:v>
                </c:pt>
                <c:pt idx="19">
                  <c:v>2.0338201209999998</c:v>
                </c:pt>
                <c:pt idx="20">
                  <c:v>2.4404503259999997</c:v>
                </c:pt>
                <c:pt idx="21">
                  <c:v>2.0434237230000001</c:v>
                </c:pt>
                <c:pt idx="22">
                  <c:v>1.2552508230000001</c:v>
                </c:pt>
                <c:pt idx="23">
                  <c:v>1.298283944</c:v>
                </c:pt>
                <c:pt idx="24">
                  <c:v>1.4459628070000001</c:v>
                </c:pt>
                <c:pt idx="25">
                  <c:v>1.5036296739999999</c:v>
                </c:pt>
                <c:pt idx="26">
                  <c:v>1.682921997</c:v>
                </c:pt>
                <c:pt idx="27">
                  <c:v>2.5410542559999998</c:v>
                </c:pt>
                <c:pt idx="28">
                  <c:v>3.0223087829999997</c:v>
                </c:pt>
                <c:pt idx="29">
                  <c:v>3.3930480219999999</c:v>
                </c:pt>
                <c:pt idx="30">
                  <c:v>3.6318402470000004</c:v>
                </c:pt>
                <c:pt idx="31">
                  <c:v>3.8047396510000002</c:v>
                </c:pt>
                <c:pt idx="32">
                  <c:v>4.04382032</c:v>
                </c:pt>
                <c:pt idx="33">
                  <c:v>4.4663729820000002</c:v>
                </c:pt>
                <c:pt idx="34">
                  <c:v>5.0790321260000004</c:v>
                </c:pt>
                <c:pt idx="35">
                  <c:v>5.7729251889999995</c:v>
                </c:pt>
                <c:pt idx="36">
                  <c:v>6.4001893189999999</c:v>
                </c:pt>
                <c:pt idx="37">
                  <c:v>6.8451912159999999</c:v>
                </c:pt>
                <c:pt idx="38">
                  <c:v>7.1087606339999994</c:v>
                </c:pt>
                <c:pt idx="39">
                  <c:v>7.2594408330000002</c:v>
                </c:pt>
                <c:pt idx="40">
                  <c:v>7.664241219</c:v>
                </c:pt>
                <c:pt idx="41">
                  <c:v>8.3049497550000009</c:v>
                </c:pt>
                <c:pt idx="42">
                  <c:v>9.6788196329999998</c:v>
                </c:pt>
                <c:pt idx="43">
                  <c:v>10.267943749999999</c:v>
                </c:pt>
                <c:pt idx="44">
                  <c:v>10.208962720000001</c:v>
                </c:pt>
                <c:pt idx="45">
                  <c:v>10.05396717</c:v>
                </c:pt>
                <c:pt idx="46">
                  <c:v>10.273389509999999</c:v>
                </c:pt>
                <c:pt idx="47">
                  <c:v>11.026172989999999</c:v>
                </c:pt>
                <c:pt idx="48">
                  <c:v>11.385202529999999</c:v>
                </c:pt>
                <c:pt idx="49">
                  <c:v>11.330244459999999</c:v>
                </c:pt>
                <c:pt idx="50">
                  <c:v>10.620347409999999</c:v>
                </c:pt>
                <c:pt idx="51">
                  <c:v>10.32600031</c:v>
                </c:pt>
                <c:pt idx="52">
                  <c:v>10.106110769999999</c:v>
                </c:pt>
                <c:pt idx="53">
                  <c:v>9.5926008970000005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BB5-4144-8BA4-41DF1D34F5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994680800"/>
        <c:axId val="-994678096"/>
      </c:scatterChart>
      <c:valAx>
        <c:axId val="-994680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 (A)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4678096"/>
        <c:crosses val="autoZero"/>
        <c:crossBetween val="midCat"/>
      </c:valAx>
      <c:valAx>
        <c:axId val="-99467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x_rms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46808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300 kV 0_301mm 0xyoff viewer 3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ASTRA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Sheet1!$A$4:$A$57</c:f>
              <c:numCache>
                <c:formatCode>General</c:formatCode>
                <c:ptCount val="54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25</c:v>
                </c:pt>
                <c:pt idx="8">
                  <c:v>30</c:v>
                </c:pt>
                <c:pt idx="9">
                  <c:v>40</c:v>
                </c:pt>
                <c:pt idx="10">
                  <c:v>45</c:v>
                </c:pt>
                <c:pt idx="11">
                  <c:v>50</c:v>
                </c:pt>
                <c:pt idx="12">
                  <c:v>60</c:v>
                </c:pt>
                <c:pt idx="13">
                  <c:v>70</c:v>
                </c:pt>
                <c:pt idx="14">
                  <c:v>80</c:v>
                </c:pt>
                <c:pt idx="15">
                  <c:v>90</c:v>
                </c:pt>
                <c:pt idx="16">
                  <c:v>100</c:v>
                </c:pt>
                <c:pt idx="17">
                  <c:v>110</c:v>
                </c:pt>
                <c:pt idx="18">
                  <c:v>120</c:v>
                </c:pt>
                <c:pt idx="19">
                  <c:v>130</c:v>
                </c:pt>
                <c:pt idx="20">
                  <c:v>140</c:v>
                </c:pt>
                <c:pt idx="21">
                  <c:v>150</c:v>
                </c:pt>
                <c:pt idx="22">
                  <c:v>160</c:v>
                </c:pt>
                <c:pt idx="23">
                  <c:v>170</c:v>
                </c:pt>
                <c:pt idx="24">
                  <c:v>175</c:v>
                </c:pt>
                <c:pt idx="25">
                  <c:v>180</c:v>
                </c:pt>
                <c:pt idx="26">
                  <c:v>190</c:v>
                </c:pt>
                <c:pt idx="27">
                  <c:v>200</c:v>
                </c:pt>
                <c:pt idx="28">
                  <c:v>205</c:v>
                </c:pt>
                <c:pt idx="29">
                  <c:v>210</c:v>
                </c:pt>
                <c:pt idx="30">
                  <c:v>215</c:v>
                </c:pt>
                <c:pt idx="31">
                  <c:v>220</c:v>
                </c:pt>
                <c:pt idx="32">
                  <c:v>225</c:v>
                </c:pt>
                <c:pt idx="33">
                  <c:v>230</c:v>
                </c:pt>
                <c:pt idx="34">
                  <c:v>235</c:v>
                </c:pt>
                <c:pt idx="35">
                  <c:v>240</c:v>
                </c:pt>
                <c:pt idx="36">
                  <c:v>245</c:v>
                </c:pt>
                <c:pt idx="37">
                  <c:v>250</c:v>
                </c:pt>
                <c:pt idx="38">
                  <c:v>260</c:v>
                </c:pt>
                <c:pt idx="39">
                  <c:v>270</c:v>
                </c:pt>
                <c:pt idx="40">
                  <c:v>275</c:v>
                </c:pt>
                <c:pt idx="41">
                  <c:v>280</c:v>
                </c:pt>
                <c:pt idx="42">
                  <c:v>290</c:v>
                </c:pt>
                <c:pt idx="43">
                  <c:v>300</c:v>
                </c:pt>
                <c:pt idx="44">
                  <c:v>305</c:v>
                </c:pt>
                <c:pt idx="45">
                  <c:v>310</c:v>
                </c:pt>
                <c:pt idx="46">
                  <c:v>325</c:v>
                </c:pt>
                <c:pt idx="47">
                  <c:v>335</c:v>
                </c:pt>
                <c:pt idx="48">
                  <c:v>345</c:v>
                </c:pt>
                <c:pt idx="49">
                  <c:v>350</c:v>
                </c:pt>
                <c:pt idx="50">
                  <c:v>375</c:v>
                </c:pt>
                <c:pt idx="51">
                  <c:v>385</c:v>
                </c:pt>
                <c:pt idx="52">
                  <c:v>390</c:v>
                </c:pt>
                <c:pt idx="53">
                  <c:v>400</c:v>
                </c:pt>
              </c:numCache>
            </c:numRef>
          </c:xVal>
          <c:yVal>
            <c:numRef>
              <c:f>Sheet1!$E$4:$E$57</c:f>
              <c:numCache>
                <c:formatCode>General</c:formatCode>
                <c:ptCount val="54"/>
                <c:pt idx="0">
                  <c:v>4.6561000000000003</c:v>
                </c:pt>
                <c:pt idx="1">
                  <c:v>4.6559999999999997</c:v>
                </c:pt>
                <c:pt idx="2">
                  <c:v>4.6458000000000004</c:v>
                </c:pt>
                <c:pt idx="3">
                  <c:v>4.6006999999999998</c:v>
                </c:pt>
                <c:pt idx="4">
                  <c:v>4.5339</c:v>
                </c:pt>
                <c:pt idx="5">
                  <c:v>4.1619999999999999</c:v>
                </c:pt>
                <c:pt idx="6">
                  <c:v>3.4287000000000001</c:v>
                </c:pt>
                <c:pt idx="7">
                  <c:v>2.4662999999999999</c:v>
                </c:pt>
                <c:pt idx="8">
                  <c:v>2.0945</c:v>
                </c:pt>
                <c:pt idx="9">
                  <c:v>4.9543999999999997</c:v>
                </c:pt>
                <c:pt idx="10">
                  <c:v>6.5560999999999998</c:v>
                </c:pt>
                <c:pt idx="11">
                  <c:v>7.6456999999999997</c:v>
                </c:pt>
                <c:pt idx="12">
                  <c:v>7.5442</c:v>
                </c:pt>
                <c:pt idx="13">
                  <c:v>4.7919</c:v>
                </c:pt>
                <c:pt idx="14">
                  <c:v>4.1006</c:v>
                </c:pt>
                <c:pt idx="15">
                  <c:v>7.0970000000000004</c:v>
                </c:pt>
                <c:pt idx="16">
                  <c:v>8.0649999999999995</c:v>
                </c:pt>
                <c:pt idx="17">
                  <c:v>6.1013000000000002</c:v>
                </c:pt>
                <c:pt idx="18">
                  <c:v>3.5737000000000001</c:v>
                </c:pt>
                <c:pt idx="19">
                  <c:v>4.0937000000000001</c:v>
                </c:pt>
                <c:pt idx="20">
                  <c:v>4.4366000000000003</c:v>
                </c:pt>
                <c:pt idx="21">
                  <c:v>2.9512</c:v>
                </c:pt>
                <c:pt idx="22">
                  <c:v>2.5773999999999999</c:v>
                </c:pt>
                <c:pt idx="23">
                  <c:v>3.9036</c:v>
                </c:pt>
                <c:pt idx="24">
                  <c:v>4.1791999999999998</c:v>
                </c:pt>
                <c:pt idx="25">
                  <c:v>4.2801999999999998</c:v>
                </c:pt>
                <c:pt idx="26">
                  <c:v>5.4515000000000002</c:v>
                </c:pt>
                <c:pt idx="27">
                  <c:v>8.0320999999999998</c:v>
                </c:pt>
                <c:pt idx="28">
                  <c:v>9.0870999999999995</c:v>
                </c:pt>
                <c:pt idx="29">
                  <c:v>9.7396999999999991</c:v>
                </c:pt>
                <c:pt idx="30">
                  <c:v>10.068199999999999</c:v>
                </c:pt>
                <c:pt idx="31">
                  <c:v>10.3683</c:v>
                </c:pt>
                <c:pt idx="32">
                  <c:v>11.022600000000001</c:v>
                </c:pt>
                <c:pt idx="33">
                  <c:v>12.2257</c:v>
                </c:pt>
                <c:pt idx="34">
                  <c:v>13.815200000000001</c:v>
                </c:pt>
                <c:pt idx="35">
                  <c:v>15.4079</c:v>
                </c:pt>
                <c:pt idx="36">
                  <c:v>16.6328</c:v>
                </c:pt>
                <c:pt idx="37">
                  <c:v>17.279499999999999</c:v>
                </c:pt>
                <c:pt idx="38">
                  <c:v>17.181799999999999</c:v>
                </c:pt>
                <c:pt idx="39">
                  <c:v>17.7636</c:v>
                </c:pt>
                <c:pt idx="40">
                  <c:v>19.042100000000001</c:v>
                </c:pt>
                <c:pt idx="41">
                  <c:v>20.702100000000002</c:v>
                </c:pt>
                <c:pt idx="42">
                  <c:v>23.321899999999999</c:v>
                </c:pt>
                <c:pt idx="43">
                  <c:v>23.397099999999998</c:v>
                </c:pt>
                <c:pt idx="44">
                  <c:v>22.7469</c:v>
                </c:pt>
                <c:pt idx="45">
                  <c:v>22.154499999999999</c:v>
                </c:pt>
                <c:pt idx="46">
                  <c:v>23.2651</c:v>
                </c:pt>
                <c:pt idx="47">
                  <c:v>24.692399999999999</c:v>
                </c:pt>
                <c:pt idx="48">
                  <c:v>24.401499999999999</c:v>
                </c:pt>
                <c:pt idx="49">
                  <c:v>23.714500000000001</c:v>
                </c:pt>
                <c:pt idx="50">
                  <c:v>21.0793</c:v>
                </c:pt>
                <c:pt idx="51">
                  <c:v>19.988900000000001</c:v>
                </c:pt>
                <c:pt idx="52">
                  <c:v>19.214300000000001</c:v>
                </c:pt>
                <c:pt idx="53">
                  <c:v>17.4679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841-3641-B41A-B71680E43433}"/>
            </c:ext>
          </c:extLst>
        </c:ser>
        <c:ser>
          <c:idx val="1"/>
          <c:order val="1"/>
          <c:tx>
            <c:v>GPT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Sheet1!$G$4:$G$58</c:f>
              <c:numCache>
                <c:formatCode>General</c:formatCode>
                <c:ptCount val="55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25</c:v>
                </c:pt>
                <c:pt idx="8">
                  <c:v>30</c:v>
                </c:pt>
                <c:pt idx="9">
                  <c:v>40</c:v>
                </c:pt>
                <c:pt idx="10">
                  <c:v>45</c:v>
                </c:pt>
                <c:pt idx="11">
                  <c:v>50</c:v>
                </c:pt>
                <c:pt idx="12">
                  <c:v>60</c:v>
                </c:pt>
                <c:pt idx="13">
                  <c:v>70</c:v>
                </c:pt>
                <c:pt idx="14">
                  <c:v>80</c:v>
                </c:pt>
                <c:pt idx="15">
                  <c:v>90</c:v>
                </c:pt>
                <c:pt idx="16">
                  <c:v>100</c:v>
                </c:pt>
                <c:pt idx="17">
                  <c:v>110</c:v>
                </c:pt>
                <c:pt idx="18">
                  <c:v>120</c:v>
                </c:pt>
                <c:pt idx="19">
                  <c:v>130</c:v>
                </c:pt>
                <c:pt idx="20">
                  <c:v>140</c:v>
                </c:pt>
                <c:pt idx="21">
                  <c:v>150</c:v>
                </c:pt>
                <c:pt idx="22">
                  <c:v>160</c:v>
                </c:pt>
                <c:pt idx="23">
                  <c:v>170</c:v>
                </c:pt>
                <c:pt idx="24">
                  <c:v>175</c:v>
                </c:pt>
                <c:pt idx="25">
                  <c:v>180</c:v>
                </c:pt>
                <c:pt idx="26">
                  <c:v>190</c:v>
                </c:pt>
                <c:pt idx="27">
                  <c:v>200</c:v>
                </c:pt>
                <c:pt idx="28">
                  <c:v>205</c:v>
                </c:pt>
                <c:pt idx="29">
                  <c:v>210</c:v>
                </c:pt>
                <c:pt idx="30">
                  <c:v>215</c:v>
                </c:pt>
                <c:pt idx="31">
                  <c:v>220</c:v>
                </c:pt>
                <c:pt idx="32">
                  <c:v>225</c:v>
                </c:pt>
                <c:pt idx="33">
                  <c:v>230</c:v>
                </c:pt>
                <c:pt idx="34">
                  <c:v>235</c:v>
                </c:pt>
                <c:pt idx="35">
                  <c:v>240</c:v>
                </c:pt>
                <c:pt idx="36">
                  <c:v>245</c:v>
                </c:pt>
                <c:pt idx="37">
                  <c:v>250</c:v>
                </c:pt>
                <c:pt idx="38">
                  <c:v>260</c:v>
                </c:pt>
                <c:pt idx="39">
                  <c:v>270</c:v>
                </c:pt>
                <c:pt idx="40">
                  <c:v>275</c:v>
                </c:pt>
                <c:pt idx="41">
                  <c:v>280</c:v>
                </c:pt>
                <c:pt idx="42">
                  <c:v>290</c:v>
                </c:pt>
                <c:pt idx="43">
                  <c:v>300</c:v>
                </c:pt>
                <c:pt idx="44">
                  <c:v>305</c:v>
                </c:pt>
                <c:pt idx="45">
                  <c:v>310</c:v>
                </c:pt>
                <c:pt idx="46">
                  <c:v>325</c:v>
                </c:pt>
                <c:pt idx="47">
                  <c:v>335</c:v>
                </c:pt>
                <c:pt idx="48">
                  <c:v>345</c:v>
                </c:pt>
                <c:pt idx="49">
                  <c:v>350</c:v>
                </c:pt>
                <c:pt idx="50">
                  <c:v>375</c:v>
                </c:pt>
                <c:pt idx="51">
                  <c:v>385</c:v>
                </c:pt>
                <c:pt idx="52">
                  <c:v>390</c:v>
                </c:pt>
                <c:pt idx="53">
                  <c:v>400</c:v>
                </c:pt>
              </c:numCache>
            </c:numRef>
          </c:xVal>
          <c:yVal>
            <c:numRef>
              <c:f>Sheet1!$K$4:$K$57</c:f>
              <c:numCache>
                <c:formatCode>0.00000</c:formatCode>
                <c:ptCount val="54"/>
                <c:pt idx="0">
                  <c:v>5.1904081499999997</c:v>
                </c:pt>
                <c:pt idx="1">
                  <c:v>5.1832934460000004</c:v>
                </c:pt>
                <c:pt idx="2">
                  <c:v>5.1394176500000004</c:v>
                </c:pt>
                <c:pt idx="3">
                  <c:v>5.0389957770000002</c:v>
                </c:pt>
                <c:pt idx="4">
                  <c:v>4.9277685609999997</c:v>
                </c:pt>
                <c:pt idx="5">
                  <c:v>4.4386037690000002</c:v>
                </c:pt>
                <c:pt idx="6">
                  <c:v>3.6071361029999998</c:v>
                </c:pt>
                <c:pt idx="7">
                  <c:v>2.5977798920000001</c:v>
                </c:pt>
                <c:pt idx="8">
                  <c:v>2.2504156179999999</c:v>
                </c:pt>
                <c:pt idx="9">
                  <c:v>5.1517294310000006</c:v>
                </c:pt>
                <c:pt idx="10">
                  <c:v>6.7795409959999997</c:v>
                </c:pt>
                <c:pt idx="11">
                  <c:v>7.9044804429999997</c:v>
                </c:pt>
                <c:pt idx="12">
                  <c:v>7.8925861450000001</c:v>
                </c:pt>
                <c:pt idx="13">
                  <c:v>5.1694704199999997</c:v>
                </c:pt>
                <c:pt idx="14">
                  <c:v>4.0598639580000002</c:v>
                </c:pt>
                <c:pt idx="15">
                  <c:v>6.9718086289999999</c:v>
                </c:pt>
                <c:pt idx="16">
                  <c:v>8.1730278519999988</c:v>
                </c:pt>
                <c:pt idx="17">
                  <c:v>6.4577651459999998</c:v>
                </c:pt>
                <c:pt idx="18">
                  <c:v>3.857413582</c:v>
                </c:pt>
                <c:pt idx="19">
                  <c:v>3.9963805190000001</c:v>
                </c:pt>
                <c:pt idx="20">
                  <c:v>4.4542634979999995</c:v>
                </c:pt>
                <c:pt idx="21">
                  <c:v>3.1660919649999997</c:v>
                </c:pt>
                <c:pt idx="22">
                  <c:v>2.5540344250000002</c:v>
                </c:pt>
                <c:pt idx="23">
                  <c:v>3.849073824</c:v>
                </c:pt>
                <c:pt idx="24">
                  <c:v>4.2281125250000002</c:v>
                </c:pt>
                <c:pt idx="25">
                  <c:v>4.4133982780000007</c:v>
                </c:pt>
                <c:pt idx="26">
                  <c:v>5.473432013</c:v>
                </c:pt>
                <c:pt idx="27">
                  <c:v>7.9521649560000007</c:v>
                </c:pt>
                <c:pt idx="28">
                  <c:v>9.0777027100000005</c:v>
                </c:pt>
                <c:pt idx="29">
                  <c:v>9.8481729280000003</c:v>
                </c:pt>
                <c:pt idx="30">
                  <c:v>10.28114776</c:v>
                </c:pt>
                <c:pt idx="31">
                  <c:v>10.60237126</c:v>
                </c:pt>
                <c:pt idx="32">
                  <c:v>11.164446910000001</c:v>
                </c:pt>
                <c:pt idx="33">
                  <c:v>12.22373956</c:v>
                </c:pt>
                <c:pt idx="34">
                  <c:v>13.73180662</c:v>
                </c:pt>
                <c:pt idx="35">
                  <c:v>15.376157430000001</c:v>
                </c:pt>
                <c:pt idx="36">
                  <c:v>16.785088330000001</c:v>
                </c:pt>
                <c:pt idx="37">
                  <c:v>17.693193730000001</c:v>
                </c:pt>
                <c:pt idx="38">
                  <c:v>17.94910453</c:v>
                </c:pt>
                <c:pt idx="39">
                  <c:v>18.06916713</c:v>
                </c:pt>
                <c:pt idx="40">
                  <c:v>18.962312039999997</c:v>
                </c:pt>
                <c:pt idx="41">
                  <c:v>20.397169650000002</c:v>
                </c:pt>
                <c:pt idx="42">
                  <c:v>23.33753265</c:v>
                </c:pt>
                <c:pt idx="43">
                  <c:v>24.286113700000001</c:v>
                </c:pt>
                <c:pt idx="44">
                  <c:v>23.933183449999998</c:v>
                </c:pt>
                <c:pt idx="45">
                  <c:v>23.380123300000001</c:v>
                </c:pt>
                <c:pt idx="46">
                  <c:v>23.374925170000001</c:v>
                </c:pt>
                <c:pt idx="47">
                  <c:v>24.64940167</c:v>
                </c:pt>
                <c:pt idx="48">
                  <c:v>24.939425580000002</c:v>
                </c:pt>
                <c:pt idx="49">
                  <c:v>24.55699778</c:v>
                </c:pt>
                <c:pt idx="50">
                  <c:v>21.716730560000002</c:v>
                </c:pt>
                <c:pt idx="51">
                  <c:v>20.501776899999999</c:v>
                </c:pt>
                <c:pt idx="52">
                  <c:v>19.73503036</c:v>
                </c:pt>
                <c:pt idx="53">
                  <c:v>18.0392945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2841-3641-B41A-B71680E43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077077040"/>
        <c:axId val="-1077073920"/>
      </c:scatterChart>
      <c:valAx>
        <c:axId val="-1077077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 (A)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77073920"/>
        <c:crosses val="autoZero"/>
        <c:crossBetween val="midCat"/>
      </c:valAx>
      <c:valAx>
        <c:axId val="-1077073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x_rms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77077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>
                <a:solidFill>
                  <a:schemeClr val="accent1">
                    <a:lumMod val="50000"/>
                  </a:schemeClr>
                </a:solidFill>
              </a:rPr>
              <a:t>x_rms vs z for different</a:t>
            </a:r>
            <a:r>
              <a:rPr lang="en-US" b="1" u="sng" baseline="0">
                <a:solidFill>
                  <a:schemeClr val="accent1">
                    <a:lumMod val="50000"/>
                  </a:schemeClr>
                </a:solidFill>
              </a:rPr>
              <a:t> I (300 KV , 0.301 mm)</a:t>
            </a:r>
            <a:endParaRPr lang="en-US" b="1" u="sng">
              <a:solidFill>
                <a:schemeClr val="accent1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 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Sheet1!$A$2:$A$1001</c:f>
              <c:numCache>
                <c:formatCode>General</c:formatCode>
                <c:ptCount val="1000"/>
                <c:pt idx="0">
                  <c:v>3.9148999999999998E-3</c:v>
                </c:pt>
                <c:pt idx="1">
                  <c:v>7.9112000000000002E-3</c:v>
                </c:pt>
                <c:pt idx="2">
                  <c:v>1.1919000000000001E-2</c:v>
                </c:pt>
                <c:pt idx="3">
                  <c:v>1.5938999999999998E-2</c:v>
                </c:pt>
                <c:pt idx="4">
                  <c:v>1.9941E-2</c:v>
                </c:pt>
                <c:pt idx="5">
                  <c:v>2.3924000000000001E-2</c:v>
                </c:pt>
                <c:pt idx="6">
                  <c:v>2.7928999999999999E-2</c:v>
                </c:pt>
                <c:pt idx="7">
                  <c:v>3.1933999999999997E-2</c:v>
                </c:pt>
                <c:pt idx="8">
                  <c:v>3.5941000000000001E-2</c:v>
                </c:pt>
                <c:pt idx="9">
                  <c:v>3.9974999999999997E-2</c:v>
                </c:pt>
                <c:pt idx="10">
                  <c:v>4.3924999999999999E-2</c:v>
                </c:pt>
                <c:pt idx="11">
                  <c:v>4.7917000000000001E-2</c:v>
                </c:pt>
                <c:pt idx="12">
                  <c:v>5.1931999999999999E-2</c:v>
                </c:pt>
                <c:pt idx="13">
                  <c:v>5.5954999999999998E-2</c:v>
                </c:pt>
                <c:pt idx="14">
                  <c:v>5.9975000000000001E-2</c:v>
                </c:pt>
                <c:pt idx="15">
                  <c:v>6.3978999999999994E-2</c:v>
                </c:pt>
                <c:pt idx="16">
                  <c:v>6.7960000000000007E-2</c:v>
                </c:pt>
                <c:pt idx="17">
                  <c:v>7.1908E-2</c:v>
                </c:pt>
                <c:pt idx="18">
                  <c:v>7.5907000000000002E-2</c:v>
                </c:pt>
                <c:pt idx="19">
                  <c:v>7.9950999999999994E-2</c:v>
                </c:pt>
                <c:pt idx="20">
                  <c:v>8.3946000000000007E-2</c:v>
                </c:pt>
                <c:pt idx="21">
                  <c:v>8.7972999999999996E-2</c:v>
                </c:pt>
                <c:pt idx="22">
                  <c:v>9.1934000000000002E-2</c:v>
                </c:pt>
                <c:pt idx="23">
                  <c:v>9.5913999999999999E-2</c:v>
                </c:pt>
                <c:pt idx="24">
                  <c:v>9.9904999999999994E-2</c:v>
                </c:pt>
                <c:pt idx="25">
                  <c:v>0.10390000000000001</c:v>
                </c:pt>
                <c:pt idx="26">
                  <c:v>0.1079</c:v>
                </c:pt>
                <c:pt idx="27">
                  <c:v>0.1119</c:v>
                </c:pt>
                <c:pt idx="28">
                  <c:v>0.11591</c:v>
                </c:pt>
                <c:pt idx="29">
                  <c:v>0.11991</c:v>
                </c:pt>
                <c:pt idx="30">
                  <c:v>0.12391000000000001</c:v>
                </c:pt>
                <c:pt idx="31">
                  <c:v>0.12792000000000001</c:v>
                </c:pt>
                <c:pt idx="32">
                  <c:v>0.13192000000000001</c:v>
                </c:pt>
                <c:pt idx="33">
                  <c:v>0.13592000000000001</c:v>
                </c:pt>
                <c:pt idx="34">
                  <c:v>0.13993</c:v>
                </c:pt>
                <c:pt idx="35">
                  <c:v>0.14393</c:v>
                </c:pt>
                <c:pt idx="36">
                  <c:v>0.14793000000000001</c:v>
                </c:pt>
                <c:pt idx="37">
                  <c:v>0.15193999999999999</c:v>
                </c:pt>
                <c:pt idx="38">
                  <c:v>0.15594</c:v>
                </c:pt>
                <c:pt idx="39">
                  <c:v>0.15994</c:v>
                </c:pt>
                <c:pt idx="40">
                  <c:v>0.16395000000000001</c:v>
                </c:pt>
                <c:pt idx="41">
                  <c:v>0.16794999999999999</c:v>
                </c:pt>
                <c:pt idx="42">
                  <c:v>0.17194999999999999</c:v>
                </c:pt>
                <c:pt idx="43">
                  <c:v>0.17596000000000001</c:v>
                </c:pt>
                <c:pt idx="44">
                  <c:v>0.17996000000000001</c:v>
                </c:pt>
                <c:pt idx="45">
                  <c:v>0.18396000000000001</c:v>
                </c:pt>
                <c:pt idx="46">
                  <c:v>0.18797</c:v>
                </c:pt>
                <c:pt idx="47">
                  <c:v>0.19197</c:v>
                </c:pt>
                <c:pt idx="48">
                  <c:v>0.19597000000000001</c:v>
                </c:pt>
                <c:pt idx="49">
                  <c:v>0.19997999999999999</c:v>
                </c:pt>
                <c:pt idx="50">
                  <c:v>0.20397999999999999</c:v>
                </c:pt>
                <c:pt idx="51">
                  <c:v>0.20798</c:v>
                </c:pt>
                <c:pt idx="52">
                  <c:v>0.21199000000000001</c:v>
                </c:pt>
                <c:pt idx="53">
                  <c:v>0.21598999999999999</c:v>
                </c:pt>
                <c:pt idx="54">
                  <c:v>0.21990000000000001</c:v>
                </c:pt>
                <c:pt idx="55">
                  <c:v>0.22389999999999999</c:v>
                </c:pt>
                <c:pt idx="56">
                  <c:v>0.22791</c:v>
                </c:pt>
                <c:pt idx="57">
                  <c:v>0.23191000000000001</c:v>
                </c:pt>
                <c:pt idx="58">
                  <c:v>0.23591000000000001</c:v>
                </c:pt>
                <c:pt idx="59">
                  <c:v>0.23991999999999999</c:v>
                </c:pt>
                <c:pt idx="60">
                  <c:v>0.24392</c:v>
                </c:pt>
                <c:pt idx="61">
                  <c:v>0.24792</c:v>
                </c:pt>
                <c:pt idx="62">
                  <c:v>0.25192999999999999</c:v>
                </c:pt>
                <c:pt idx="63">
                  <c:v>0.25592999999999999</c:v>
                </c:pt>
                <c:pt idx="64">
                  <c:v>0.25992999999999999</c:v>
                </c:pt>
                <c:pt idx="65">
                  <c:v>0.26394000000000001</c:v>
                </c:pt>
                <c:pt idx="66">
                  <c:v>0.26794000000000001</c:v>
                </c:pt>
                <c:pt idx="67">
                  <c:v>0.27195000000000003</c:v>
                </c:pt>
                <c:pt idx="68">
                  <c:v>0.27594999999999997</c:v>
                </c:pt>
                <c:pt idx="69">
                  <c:v>0.27994999999999998</c:v>
                </c:pt>
                <c:pt idx="70">
                  <c:v>0.28395999999999999</c:v>
                </c:pt>
                <c:pt idx="71">
                  <c:v>0.28795999999999999</c:v>
                </c:pt>
                <c:pt idx="72">
                  <c:v>0.29196</c:v>
                </c:pt>
                <c:pt idx="73">
                  <c:v>0.29597000000000001</c:v>
                </c:pt>
                <c:pt idx="74">
                  <c:v>0.29997000000000001</c:v>
                </c:pt>
                <c:pt idx="75">
                  <c:v>0.30397000000000002</c:v>
                </c:pt>
                <c:pt idx="76">
                  <c:v>0.30797999999999998</c:v>
                </c:pt>
                <c:pt idx="77">
                  <c:v>0.31197999999999998</c:v>
                </c:pt>
                <c:pt idx="78">
                  <c:v>0.31597999999999998</c:v>
                </c:pt>
                <c:pt idx="79">
                  <c:v>0.31999</c:v>
                </c:pt>
                <c:pt idx="80">
                  <c:v>0.32399</c:v>
                </c:pt>
                <c:pt idx="81">
                  <c:v>0.32799</c:v>
                </c:pt>
                <c:pt idx="82">
                  <c:v>0.33189999999999997</c:v>
                </c:pt>
                <c:pt idx="83">
                  <c:v>0.33590999999999999</c:v>
                </c:pt>
                <c:pt idx="84">
                  <c:v>0.33990999999999999</c:v>
                </c:pt>
                <c:pt idx="85">
                  <c:v>0.34390999999999999</c:v>
                </c:pt>
                <c:pt idx="86">
                  <c:v>0.34792000000000001</c:v>
                </c:pt>
                <c:pt idx="87">
                  <c:v>0.35192000000000001</c:v>
                </c:pt>
                <c:pt idx="88">
                  <c:v>0.35592000000000001</c:v>
                </c:pt>
                <c:pt idx="89">
                  <c:v>0.35993000000000003</c:v>
                </c:pt>
                <c:pt idx="90">
                  <c:v>0.36392999999999998</c:v>
                </c:pt>
                <c:pt idx="91">
                  <c:v>0.36792999999999998</c:v>
                </c:pt>
                <c:pt idx="92">
                  <c:v>0.37193999999999999</c:v>
                </c:pt>
                <c:pt idx="93">
                  <c:v>0.37594</c:v>
                </c:pt>
                <c:pt idx="94">
                  <c:v>0.37994</c:v>
                </c:pt>
                <c:pt idx="95">
                  <c:v>0.38395000000000001</c:v>
                </c:pt>
                <c:pt idx="96">
                  <c:v>0.38795000000000002</c:v>
                </c:pt>
                <c:pt idx="97">
                  <c:v>0.39195000000000002</c:v>
                </c:pt>
                <c:pt idx="98">
                  <c:v>0.39595999999999998</c:v>
                </c:pt>
                <c:pt idx="99">
                  <c:v>0.39995999999999998</c:v>
                </c:pt>
                <c:pt idx="100">
                  <c:v>0.40395999999999999</c:v>
                </c:pt>
                <c:pt idx="101">
                  <c:v>0.40797</c:v>
                </c:pt>
                <c:pt idx="102">
                  <c:v>0.41197</c:v>
                </c:pt>
                <c:pt idx="103">
                  <c:v>0.41598000000000002</c:v>
                </c:pt>
                <c:pt idx="104">
                  <c:v>0.41998000000000002</c:v>
                </c:pt>
                <c:pt idx="105">
                  <c:v>0.42398000000000002</c:v>
                </c:pt>
                <c:pt idx="106">
                  <c:v>0.42798999999999998</c:v>
                </c:pt>
                <c:pt idx="107">
                  <c:v>0.43198999999999999</c:v>
                </c:pt>
                <c:pt idx="108">
                  <c:v>0.43598999999999999</c:v>
                </c:pt>
                <c:pt idx="109">
                  <c:v>0.43990000000000001</c:v>
                </c:pt>
                <c:pt idx="110">
                  <c:v>0.44391000000000003</c:v>
                </c:pt>
                <c:pt idx="111">
                  <c:v>0.44790999999999997</c:v>
                </c:pt>
                <c:pt idx="112">
                  <c:v>0.45190999999999998</c:v>
                </c:pt>
                <c:pt idx="113">
                  <c:v>0.45591999999999999</c:v>
                </c:pt>
                <c:pt idx="114">
                  <c:v>0.45992</c:v>
                </c:pt>
                <c:pt idx="115">
                  <c:v>0.46392</c:v>
                </c:pt>
                <c:pt idx="116">
                  <c:v>0.46793000000000001</c:v>
                </c:pt>
                <c:pt idx="117">
                  <c:v>0.47193000000000002</c:v>
                </c:pt>
                <c:pt idx="118">
                  <c:v>0.47593000000000002</c:v>
                </c:pt>
                <c:pt idx="119">
                  <c:v>0.47993999999999998</c:v>
                </c:pt>
                <c:pt idx="120">
                  <c:v>0.48393999999999998</c:v>
                </c:pt>
                <c:pt idx="121">
                  <c:v>0.48793999999999998</c:v>
                </c:pt>
                <c:pt idx="122">
                  <c:v>0.49195</c:v>
                </c:pt>
                <c:pt idx="123">
                  <c:v>0.49595</c:v>
                </c:pt>
                <c:pt idx="124">
                  <c:v>0.49995000000000001</c:v>
                </c:pt>
                <c:pt idx="125">
                  <c:v>0.50395999999999996</c:v>
                </c:pt>
                <c:pt idx="126">
                  <c:v>0.50795999999999997</c:v>
                </c:pt>
                <c:pt idx="127">
                  <c:v>0.51195999999999997</c:v>
                </c:pt>
                <c:pt idx="128">
                  <c:v>0.51597000000000004</c:v>
                </c:pt>
                <c:pt idx="129">
                  <c:v>0.51997000000000004</c:v>
                </c:pt>
                <c:pt idx="130">
                  <c:v>0.52397000000000005</c:v>
                </c:pt>
                <c:pt idx="131">
                  <c:v>0.52798</c:v>
                </c:pt>
                <c:pt idx="132">
                  <c:v>0.53198000000000001</c:v>
                </c:pt>
                <c:pt idx="133">
                  <c:v>0.53598000000000001</c:v>
                </c:pt>
                <c:pt idx="134">
                  <c:v>0.53998999999999997</c:v>
                </c:pt>
                <c:pt idx="135">
                  <c:v>0.54398999999999997</c:v>
                </c:pt>
                <c:pt idx="136">
                  <c:v>0.54790000000000005</c:v>
                </c:pt>
                <c:pt idx="137">
                  <c:v>0.55189999999999995</c:v>
                </c:pt>
                <c:pt idx="138">
                  <c:v>0.55591000000000002</c:v>
                </c:pt>
                <c:pt idx="139">
                  <c:v>0.55991000000000002</c:v>
                </c:pt>
                <c:pt idx="140">
                  <c:v>0.56391999999999998</c:v>
                </c:pt>
                <c:pt idx="141">
                  <c:v>0.56791999999999998</c:v>
                </c:pt>
                <c:pt idx="142">
                  <c:v>0.57191999999999998</c:v>
                </c:pt>
                <c:pt idx="143">
                  <c:v>0.57593000000000005</c:v>
                </c:pt>
                <c:pt idx="144">
                  <c:v>0.57992999999999995</c:v>
                </c:pt>
                <c:pt idx="145">
                  <c:v>0.58392999999999995</c:v>
                </c:pt>
                <c:pt idx="146">
                  <c:v>0.58794000000000002</c:v>
                </c:pt>
                <c:pt idx="147">
                  <c:v>0.59194000000000002</c:v>
                </c:pt>
                <c:pt idx="148">
                  <c:v>0.59594000000000003</c:v>
                </c:pt>
                <c:pt idx="149">
                  <c:v>0.59994999999999998</c:v>
                </c:pt>
                <c:pt idx="150">
                  <c:v>0.60394999999999999</c:v>
                </c:pt>
                <c:pt idx="151">
                  <c:v>0.60794999999999999</c:v>
                </c:pt>
                <c:pt idx="152">
                  <c:v>0.61195999999999995</c:v>
                </c:pt>
                <c:pt idx="153">
                  <c:v>0.61595999999999995</c:v>
                </c:pt>
                <c:pt idx="154">
                  <c:v>0.61995999999999996</c:v>
                </c:pt>
                <c:pt idx="155">
                  <c:v>0.62397000000000002</c:v>
                </c:pt>
                <c:pt idx="156">
                  <c:v>0.62797000000000003</c:v>
                </c:pt>
                <c:pt idx="157">
                  <c:v>0.63197000000000003</c:v>
                </c:pt>
                <c:pt idx="158">
                  <c:v>0.63597999999999999</c:v>
                </c:pt>
                <c:pt idx="159">
                  <c:v>0.63997999999999999</c:v>
                </c:pt>
                <c:pt idx="160">
                  <c:v>0.64398</c:v>
                </c:pt>
                <c:pt idx="161">
                  <c:v>0.64798999999999995</c:v>
                </c:pt>
                <c:pt idx="162">
                  <c:v>0.65198999999999996</c:v>
                </c:pt>
                <c:pt idx="163">
                  <c:v>0.65590000000000004</c:v>
                </c:pt>
                <c:pt idx="164">
                  <c:v>0.65990000000000004</c:v>
                </c:pt>
                <c:pt idx="165">
                  <c:v>0.66391</c:v>
                </c:pt>
                <c:pt idx="166">
                  <c:v>0.66791</c:v>
                </c:pt>
                <c:pt idx="167">
                  <c:v>0.67191000000000001</c:v>
                </c:pt>
                <c:pt idx="168">
                  <c:v>0.67591999999999997</c:v>
                </c:pt>
                <c:pt idx="169">
                  <c:v>0.67991999999999997</c:v>
                </c:pt>
                <c:pt idx="170">
                  <c:v>0.68391999999999997</c:v>
                </c:pt>
                <c:pt idx="171">
                  <c:v>0.68793000000000004</c:v>
                </c:pt>
                <c:pt idx="172">
                  <c:v>0.69193000000000005</c:v>
                </c:pt>
                <c:pt idx="173">
                  <c:v>0.69593000000000005</c:v>
                </c:pt>
                <c:pt idx="174">
                  <c:v>0.69994000000000001</c:v>
                </c:pt>
                <c:pt idx="175">
                  <c:v>0.70394000000000001</c:v>
                </c:pt>
                <c:pt idx="176">
                  <c:v>0.70794000000000001</c:v>
                </c:pt>
                <c:pt idx="177">
                  <c:v>0.71194999999999997</c:v>
                </c:pt>
                <c:pt idx="178">
                  <c:v>0.71594999999999998</c:v>
                </c:pt>
                <c:pt idx="179">
                  <c:v>0.71996000000000004</c:v>
                </c:pt>
                <c:pt idx="180">
                  <c:v>0.72396000000000005</c:v>
                </c:pt>
                <c:pt idx="181">
                  <c:v>0.72796000000000005</c:v>
                </c:pt>
                <c:pt idx="182">
                  <c:v>0.73197000000000001</c:v>
                </c:pt>
                <c:pt idx="183">
                  <c:v>0.73597000000000001</c:v>
                </c:pt>
                <c:pt idx="184">
                  <c:v>0.73997000000000002</c:v>
                </c:pt>
                <c:pt idx="185">
                  <c:v>0.74397999999999997</c:v>
                </c:pt>
                <c:pt idx="186">
                  <c:v>0.74797999999999998</c:v>
                </c:pt>
                <c:pt idx="187">
                  <c:v>0.75197999999999998</c:v>
                </c:pt>
                <c:pt idx="188">
                  <c:v>0.75599000000000005</c:v>
                </c:pt>
                <c:pt idx="189">
                  <c:v>0.75999000000000005</c:v>
                </c:pt>
                <c:pt idx="190">
                  <c:v>0.76398999999999995</c:v>
                </c:pt>
                <c:pt idx="191">
                  <c:v>0.76790000000000003</c:v>
                </c:pt>
                <c:pt idx="192">
                  <c:v>0.77190999999999999</c:v>
                </c:pt>
                <c:pt idx="193">
                  <c:v>0.77590999999999999</c:v>
                </c:pt>
                <c:pt idx="194">
                  <c:v>0.77990999999999999</c:v>
                </c:pt>
                <c:pt idx="195">
                  <c:v>0.78391999999999995</c:v>
                </c:pt>
                <c:pt idx="196">
                  <c:v>0.78791999999999995</c:v>
                </c:pt>
                <c:pt idx="197">
                  <c:v>0.79191999999999996</c:v>
                </c:pt>
                <c:pt idx="198">
                  <c:v>0.79593000000000003</c:v>
                </c:pt>
                <c:pt idx="199">
                  <c:v>0.79993000000000003</c:v>
                </c:pt>
                <c:pt idx="200">
                  <c:v>0.80393000000000003</c:v>
                </c:pt>
                <c:pt idx="201">
                  <c:v>0.80793999999999999</c:v>
                </c:pt>
                <c:pt idx="202">
                  <c:v>0.81194</c:v>
                </c:pt>
                <c:pt idx="203">
                  <c:v>0.81594</c:v>
                </c:pt>
                <c:pt idx="204">
                  <c:v>0.81994999999999996</c:v>
                </c:pt>
                <c:pt idx="205">
                  <c:v>0.82394999999999996</c:v>
                </c:pt>
                <c:pt idx="206">
                  <c:v>0.82794999999999996</c:v>
                </c:pt>
                <c:pt idx="207">
                  <c:v>0.83196000000000003</c:v>
                </c:pt>
                <c:pt idx="208">
                  <c:v>0.83596000000000004</c:v>
                </c:pt>
                <c:pt idx="209">
                  <c:v>0.83996000000000004</c:v>
                </c:pt>
                <c:pt idx="210">
                  <c:v>0.84397</c:v>
                </c:pt>
                <c:pt idx="211">
                  <c:v>0.84797</c:v>
                </c:pt>
                <c:pt idx="212">
                  <c:v>0.85197000000000001</c:v>
                </c:pt>
                <c:pt idx="213">
                  <c:v>0.85597999999999996</c:v>
                </c:pt>
                <c:pt idx="214">
                  <c:v>0.85997999999999997</c:v>
                </c:pt>
                <c:pt idx="215">
                  <c:v>0.86399000000000004</c:v>
                </c:pt>
                <c:pt idx="216">
                  <c:v>0.86799000000000004</c:v>
                </c:pt>
                <c:pt idx="217">
                  <c:v>0.87199000000000004</c:v>
                </c:pt>
                <c:pt idx="218">
                  <c:v>0.87590000000000001</c:v>
                </c:pt>
                <c:pt idx="219">
                  <c:v>0.87990999999999997</c:v>
                </c:pt>
                <c:pt idx="220">
                  <c:v>0.88390999999999997</c:v>
                </c:pt>
                <c:pt idx="221">
                  <c:v>0.88790999999999998</c:v>
                </c:pt>
                <c:pt idx="222">
                  <c:v>0.89192000000000005</c:v>
                </c:pt>
                <c:pt idx="223">
                  <c:v>0.89592000000000005</c:v>
                </c:pt>
                <c:pt idx="224">
                  <c:v>0.89992000000000005</c:v>
                </c:pt>
                <c:pt idx="225">
                  <c:v>0.90393000000000001</c:v>
                </c:pt>
                <c:pt idx="226">
                  <c:v>0.90793000000000001</c:v>
                </c:pt>
                <c:pt idx="227">
                  <c:v>0.91193000000000002</c:v>
                </c:pt>
                <c:pt idx="228">
                  <c:v>0.91593999999999998</c:v>
                </c:pt>
                <c:pt idx="229">
                  <c:v>0.91993999999999998</c:v>
                </c:pt>
                <c:pt idx="230">
                  <c:v>0.92393999999999998</c:v>
                </c:pt>
                <c:pt idx="231">
                  <c:v>0.92795000000000005</c:v>
                </c:pt>
                <c:pt idx="232">
                  <c:v>0.93194999999999995</c:v>
                </c:pt>
                <c:pt idx="233">
                  <c:v>0.93594999999999995</c:v>
                </c:pt>
                <c:pt idx="234">
                  <c:v>0.93996000000000002</c:v>
                </c:pt>
                <c:pt idx="235">
                  <c:v>0.94396000000000002</c:v>
                </c:pt>
                <c:pt idx="236">
                  <c:v>0.94796000000000002</c:v>
                </c:pt>
                <c:pt idx="237">
                  <c:v>0.95196999999999998</c:v>
                </c:pt>
                <c:pt idx="238">
                  <c:v>0.95596999999999999</c:v>
                </c:pt>
                <c:pt idx="239">
                  <c:v>0.95996999999999999</c:v>
                </c:pt>
                <c:pt idx="240">
                  <c:v>0.96397999999999995</c:v>
                </c:pt>
                <c:pt idx="241">
                  <c:v>0.96797999999999995</c:v>
                </c:pt>
                <c:pt idx="242">
                  <c:v>0.97197999999999996</c:v>
                </c:pt>
                <c:pt idx="243">
                  <c:v>0.97599000000000002</c:v>
                </c:pt>
                <c:pt idx="244">
                  <c:v>0.97999000000000003</c:v>
                </c:pt>
                <c:pt idx="245">
                  <c:v>0.9839</c:v>
                </c:pt>
                <c:pt idx="246">
                  <c:v>0.9879</c:v>
                </c:pt>
                <c:pt idx="247">
                  <c:v>0.99190999999999996</c:v>
                </c:pt>
                <c:pt idx="248">
                  <c:v>0.99590999999999996</c:v>
                </c:pt>
                <c:pt idx="249">
                  <c:v>0.99990999999999997</c:v>
                </c:pt>
                <c:pt idx="250">
                  <c:v>1.0039</c:v>
                </c:pt>
                <c:pt idx="251">
                  <c:v>1.0079</c:v>
                </c:pt>
                <c:pt idx="252">
                  <c:v>1.0119</c:v>
                </c:pt>
                <c:pt idx="253">
                  <c:v>1.0159</c:v>
                </c:pt>
                <c:pt idx="254">
                  <c:v>1.0199</c:v>
                </c:pt>
                <c:pt idx="255">
                  <c:v>1.0239</c:v>
                </c:pt>
                <c:pt idx="256">
                  <c:v>1.0279</c:v>
                </c:pt>
                <c:pt idx="257">
                  <c:v>1.0319</c:v>
                </c:pt>
                <c:pt idx="258">
                  <c:v>1.0359</c:v>
                </c:pt>
                <c:pt idx="259">
                  <c:v>1.0399</c:v>
                </c:pt>
                <c:pt idx="260">
                  <c:v>1.044</c:v>
                </c:pt>
                <c:pt idx="261">
                  <c:v>1.048</c:v>
                </c:pt>
                <c:pt idx="262">
                  <c:v>1.052</c:v>
                </c:pt>
                <c:pt idx="263">
                  <c:v>1.056</c:v>
                </c:pt>
                <c:pt idx="264">
                  <c:v>1.06</c:v>
                </c:pt>
                <c:pt idx="265">
                  <c:v>1.0640000000000001</c:v>
                </c:pt>
                <c:pt idx="266">
                  <c:v>1.0680000000000001</c:v>
                </c:pt>
                <c:pt idx="267">
                  <c:v>1.0720000000000001</c:v>
                </c:pt>
                <c:pt idx="268">
                  <c:v>1.0760000000000001</c:v>
                </c:pt>
                <c:pt idx="269">
                  <c:v>1.08</c:v>
                </c:pt>
                <c:pt idx="270">
                  <c:v>1.0840000000000001</c:v>
                </c:pt>
                <c:pt idx="271">
                  <c:v>1.0880000000000001</c:v>
                </c:pt>
                <c:pt idx="272">
                  <c:v>1.0919000000000001</c:v>
                </c:pt>
                <c:pt idx="273">
                  <c:v>1.0959000000000001</c:v>
                </c:pt>
                <c:pt idx="274">
                  <c:v>1.0999000000000001</c:v>
                </c:pt>
                <c:pt idx="275">
                  <c:v>1.1039000000000001</c:v>
                </c:pt>
                <c:pt idx="276">
                  <c:v>1.1079000000000001</c:v>
                </c:pt>
                <c:pt idx="277">
                  <c:v>1.1119000000000001</c:v>
                </c:pt>
                <c:pt idx="278">
                  <c:v>1.1158999999999999</c:v>
                </c:pt>
                <c:pt idx="279">
                  <c:v>1.1198999999999999</c:v>
                </c:pt>
                <c:pt idx="280">
                  <c:v>1.1238999999999999</c:v>
                </c:pt>
                <c:pt idx="281">
                  <c:v>1.1278999999999999</c:v>
                </c:pt>
                <c:pt idx="282">
                  <c:v>1.1318999999999999</c:v>
                </c:pt>
                <c:pt idx="283">
                  <c:v>1.1358999999999999</c:v>
                </c:pt>
                <c:pt idx="284">
                  <c:v>1.1398999999999999</c:v>
                </c:pt>
                <c:pt idx="285">
                  <c:v>1.1438999999999999</c:v>
                </c:pt>
                <c:pt idx="286">
                  <c:v>1.1478999999999999</c:v>
                </c:pt>
                <c:pt idx="287">
                  <c:v>1.1519999999999999</c:v>
                </c:pt>
                <c:pt idx="288">
                  <c:v>1.1559999999999999</c:v>
                </c:pt>
                <c:pt idx="289">
                  <c:v>1.1599999999999999</c:v>
                </c:pt>
                <c:pt idx="290">
                  <c:v>1.1639999999999999</c:v>
                </c:pt>
                <c:pt idx="291">
                  <c:v>1.1679999999999999</c:v>
                </c:pt>
                <c:pt idx="292">
                  <c:v>1.1719999999999999</c:v>
                </c:pt>
                <c:pt idx="293">
                  <c:v>1.1759999999999999</c:v>
                </c:pt>
                <c:pt idx="294">
                  <c:v>1.18</c:v>
                </c:pt>
                <c:pt idx="295">
                  <c:v>1.1839999999999999</c:v>
                </c:pt>
                <c:pt idx="296">
                  <c:v>1.1879999999999999</c:v>
                </c:pt>
                <c:pt idx="297">
                  <c:v>1.1919999999999999</c:v>
                </c:pt>
                <c:pt idx="298">
                  <c:v>1.196</c:v>
                </c:pt>
                <c:pt idx="299">
                  <c:v>1.2</c:v>
                </c:pt>
                <c:pt idx="300">
                  <c:v>1.2039</c:v>
                </c:pt>
                <c:pt idx="301">
                  <c:v>1.2079</c:v>
                </c:pt>
                <c:pt idx="302">
                  <c:v>1.2119</c:v>
                </c:pt>
                <c:pt idx="303">
                  <c:v>1.2159</c:v>
                </c:pt>
                <c:pt idx="304">
                  <c:v>1.2199</c:v>
                </c:pt>
                <c:pt idx="305">
                  <c:v>1.2239</c:v>
                </c:pt>
                <c:pt idx="306">
                  <c:v>1.2279</c:v>
                </c:pt>
                <c:pt idx="307">
                  <c:v>1.2319</c:v>
                </c:pt>
                <c:pt idx="308">
                  <c:v>1.2359</c:v>
                </c:pt>
                <c:pt idx="309">
                  <c:v>1.2399</c:v>
                </c:pt>
                <c:pt idx="310">
                  <c:v>1.2439</c:v>
                </c:pt>
                <c:pt idx="311">
                  <c:v>1.2479</c:v>
                </c:pt>
                <c:pt idx="312">
                  <c:v>1.2519</c:v>
                </c:pt>
                <c:pt idx="313">
                  <c:v>1.2559</c:v>
                </c:pt>
                <c:pt idx="314">
                  <c:v>1.26</c:v>
                </c:pt>
                <c:pt idx="315">
                  <c:v>1.264</c:v>
                </c:pt>
                <c:pt idx="316">
                  <c:v>1.268</c:v>
                </c:pt>
                <c:pt idx="317">
                  <c:v>1.272</c:v>
                </c:pt>
                <c:pt idx="318">
                  <c:v>1.276</c:v>
                </c:pt>
                <c:pt idx="319">
                  <c:v>1.28</c:v>
                </c:pt>
                <c:pt idx="320">
                  <c:v>1.284</c:v>
                </c:pt>
                <c:pt idx="321">
                  <c:v>1.288</c:v>
                </c:pt>
                <c:pt idx="322">
                  <c:v>1.292</c:v>
                </c:pt>
                <c:pt idx="323">
                  <c:v>1.296</c:v>
                </c:pt>
                <c:pt idx="324">
                  <c:v>1.3</c:v>
                </c:pt>
                <c:pt idx="325">
                  <c:v>1.304</c:v>
                </c:pt>
                <c:pt idx="326">
                  <c:v>1.3080000000000001</c:v>
                </c:pt>
                <c:pt idx="327">
                  <c:v>1.3119000000000001</c:v>
                </c:pt>
                <c:pt idx="328">
                  <c:v>1.3159000000000001</c:v>
                </c:pt>
                <c:pt idx="329">
                  <c:v>1.3199000000000001</c:v>
                </c:pt>
                <c:pt idx="330">
                  <c:v>1.3239000000000001</c:v>
                </c:pt>
                <c:pt idx="331">
                  <c:v>1.3279000000000001</c:v>
                </c:pt>
                <c:pt idx="332">
                  <c:v>1.3319000000000001</c:v>
                </c:pt>
                <c:pt idx="333">
                  <c:v>1.3359000000000001</c:v>
                </c:pt>
                <c:pt idx="334">
                  <c:v>1.3399000000000001</c:v>
                </c:pt>
                <c:pt idx="335">
                  <c:v>1.3439000000000001</c:v>
                </c:pt>
                <c:pt idx="336">
                  <c:v>1.3479000000000001</c:v>
                </c:pt>
                <c:pt idx="337">
                  <c:v>1.3519000000000001</c:v>
                </c:pt>
                <c:pt idx="338">
                  <c:v>1.3559000000000001</c:v>
                </c:pt>
                <c:pt idx="339">
                  <c:v>1.3599000000000001</c:v>
                </c:pt>
                <c:pt idx="340">
                  <c:v>1.3638999999999999</c:v>
                </c:pt>
                <c:pt idx="341">
                  <c:v>1.3678999999999999</c:v>
                </c:pt>
                <c:pt idx="342">
                  <c:v>1.3720000000000001</c:v>
                </c:pt>
                <c:pt idx="343">
                  <c:v>1.3759999999999999</c:v>
                </c:pt>
                <c:pt idx="344">
                  <c:v>1.38</c:v>
                </c:pt>
                <c:pt idx="345">
                  <c:v>1.3839999999999999</c:v>
                </c:pt>
                <c:pt idx="346">
                  <c:v>1.3879999999999999</c:v>
                </c:pt>
                <c:pt idx="347">
                  <c:v>1.3919999999999999</c:v>
                </c:pt>
                <c:pt idx="348">
                  <c:v>1.3959999999999999</c:v>
                </c:pt>
                <c:pt idx="349">
                  <c:v>1.4</c:v>
                </c:pt>
                <c:pt idx="350">
                  <c:v>1.4039999999999999</c:v>
                </c:pt>
                <c:pt idx="351">
                  <c:v>1.4079999999999999</c:v>
                </c:pt>
                <c:pt idx="352">
                  <c:v>1.4119999999999999</c:v>
                </c:pt>
                <c:pt idx="353">
                  <c:v>1.4159999999999999</c:v>
                </c:pt>
                <c:pt idx="354">
                  <c:v>1.4198999999999999</c:v>
                </c:pt>
                <c:pt idx="355">
                  <c:v>1.4238999999999999</c:v>
                </c:pt>
                <c:pt idx="356">
                  <c:v>1.4278999999999999</c:v>
                </c:pt>
                <c:pt idx="357">
                  <c:v>1.4319</c:v>
                </c:pt>
                <c:pt idx="358">
                  <c:v>1.4359</c:v>
                </c:pt>
                <c:pt idx="359">
                  <c:v>1.4399</c:v>
                </c:pt>
                <c:pt idx="360">
                  <c:v>1.4439</c:v>
                </c:pt>
                <c:pt idx="361">
                  <c:v>1.4479</c:v>
                </c:pt>
                <c:pt idx="362">
                  <c:v>1.4519</c:v>
                </c:pt>
                <c:pt idx="363">
                  <c:v>1.4559</c:v>
                </c:pt>
                <c:pt idx="364">
                  <c:v>1.4599</c:v>
                </c:pt>
                <c:pt idx="365">
                  <c:v>1.4639</c:v>
                </c:pt>
                <c:pt idx="366">
                  <c:v>1.4679</c:v>
                </c:pt>
                <c:pt idx="367">
                  <c:v>1.4719</c:v>
                </c:pt>
                <c:pt idx="368">
                  <c:v>1.4759</c:v>
                </c:pt>
                <c:pt idx="369">
                  <c:v>1.48</c:v>
                </c:pt>
                <c:pt idx="370">
                  <c:v>1.484</c:v>
                </c:pt>
                <c:pt idx="371">
                  <c:v>1.488</c:v>
                </c:pt>
                <c:pt idx="372">
                  <c:v>1.492</c:v>
                </c:pt>
                <c:pt idx="373">
                  <c:v>1.496</c:v>
                </c:pt>
                <c:pt idx="374">
                  <c:v>1.5</c:v>
                </c:pt>
                <c:pt idx="375">
                  <c:v>1.504</c:v>
                </c:pt>
                <c:pt idx="376">
                  <c:v>1.508</c:v>
                </c:pt>
                <c:pt idx="377">
                  <c:v>1.512</c:v>
                </c:pt>
                <c:pt idx="378">
                  <c:v>1.516</c:v>
                </c:pt>
                <c:pt idx="379">
                  <c:v>1.52</c:v>
                </c:pt>
                <c:pt idx="380">
                  <c:v>1.524</c:v>
                </c:pt>
                <c:pt idx="381">
                  <c:v>1.5279</c:v>
                </c:pt>
                <c:pt idx="382">
                  <c:v>1.5319</c:v>
                </c:pt>
                <c:pt idx="383">
                  <c:v>1.5359</c:v>
                </c:pt>
                <c:pt idx="384">
                  <c:v>1.5399</c:v>
                </c:pt>
                <c:pt idx="385">
                  <c:v>1.5439000000000001</c:v>
                </c:pt>
                <c:pt idx="386">
                  <c:v>1.5479000000000001</c:v>
                </c:pt>
                <c:pt idx="387">
                  <c:v>1.5519000000000001</c:v>
                </c:pt>
                <c:pt idx="388">
                  <c:v>1.5559000000000001</c:v>
                </c:pt>
                <c:pt idx="389">
                  <c:v>1.5599000000000001</c:v>
                </c:pt>
                <c:pt idx="390">
                  <c:v>1.5639000000000001</c:v>
                </c:pt>
                <c:pt idx="391">
                  <c:v>1.5679000000000001</c:v>
                </c:pt>
                <c:pt idx="392">
                  <c:v>1.5719000000000001</c:v>
                </c:pt>
                <c:pt idx="393">
                  <c:v>1.5759000000000001</c:v>
                </c:pt>
                <c:pt idx="394">
                  <c:v>1.5799000000000001</c:v>
                </c:pt>
                <c:pt idx="395">
                  <c:v>1.5839000000000001</c:v>
                </c:pt>
                <c:pt idx="396">
                  <c:v>1.5880000000000001</c:v>
                </c:pt>
                <c:pt idx="397">
                  <c:v>1.5920000000000001</c:v>
                </c:pt>
                <c:pt idx="398">
                  <c:v>1.5960000000000001</c:v>
                </c:pt>
                <c:pt idx="399">
                  <c:v>1.6</c:v>
                </c:pt>
                <c:pt idx="400">
                  <c:v>1.6040000000000001</c:v>
                </c:pt>
                <c:pt idx="401">
                  <c:v>1.6080000000000001</c:v>
                </c:pt>
                <c:pt idx="402">
                  <c:v>1.6120000000000001</c:v>
                </c:pt>
                <c:pt idx="403">
                  <c:v>1.6160000000000001</c:v>
                </c:pt>
                <c:pt idx="404">
                  <c:v>1.62</c:v>
                </c:pt>
                <c:pt idx="405">
                  <c:v>1.6240000000000001</c:v>
                </c:pt>
                <c:pt idx="406">
                  <c:v>1.6279999999999999</c:v>
                </c:pt>
                <c:pt idx="407">
                  <c:v>1.6319999999999999</c:v>
                </c:pt>
                <c:pt idx="408">
                  <c:v>1.6359999999999999</c:v>
                </c:pt>
                <c:pt idx="409">
                  <c:v>1.6398999999999999</c:v>
                </c:pt>
                <c:pt idx="410">
                  <c:v>1.6438999999999999</c:v>
                </c:pt>
                <c:pt idx="411">
                  <c:v>1.6478999999999999</c:v>
                </c:pt>
                <c:pt idx="412">
                  <c:v>1.6518999999999999</c:v>
                </c:pt>
                <c:pt idx="413">
                  <c:v>1.6558999999999999</c:v>
                </c:pt>
                <c:pt idx="414">
                  <c:v>1.6598999999999999</c:v>
                </c:pt>
                <c:pt idx="415">
                  <c:v>1.6638999999999999</c:v>
                </c:pt>
                <c:pt idx="416">
                  <c:v>1.6678999999999999</c:v>
                </c:pt>
                <c:pt idx="417">
                  <c:v>1.6718999999999999</c:v>
                </c:pt>
                <c:pt idx="418">
                  <c:v>1.6758999999999999</c:v>
                </c:pt>
                <c:pt idx="419">
                  <c:v>1.6798999999999999</c:v>
                </c:pt>
                <c:pt idx="420">
                  <c:v>1.6839</c:v>
                </c:pt>
                <c:pt idx="421">
                  <c:v>1.6879</c:v>
                </c:pt>
                <c:pt idx="422">
                  <c:v>1.6919</c:v>
                </c:pt>
                <c:pt idx="423">
                  <c:v>1.696</c:v>
                </c:pt>
                <c:pt idx="424">
                  <c:v>1.7</c:v>
                </c:pt>
                <c:pt idx="425">
                  <c:v>1.704</c:v>
                </c:pt>
                <c:pt idx="426">
                  <c:v>1.708</c:v>
                </c:pt>
                <c:pt idx="427">
                  <c:v>1.712</c:v>
                </c:pt>
                <c:pt idx="428">
                  <c:v>1.716</c:v>
                </c:pt>
                <c:pt idx="429">
                  <c:v>1.72</c:v>
                </c:pt>
                <c:pt idx="430">
                  <c:v>1.724</c:v>
                </c:pt>
                <c:pt idx="431">
                  <c:v>1.728</c:v>
                </c:pt>
                <c:pt idx="432">
                  <c:v>1.732</c:v>
                </c:pt>
                <c:pt idx="433">
                  <c:v>1.736</c:v>
                </c:pt>
                <c:pt idx="434">
                  <c:v>1.74</c:v>
                </c:pt>
                <c:pt idx="435">
                  <c:v>1.744</c:v>
                </c:pt>
                <c:pt idx="436">
                  <c:v>1.7479</c:v>
                </c:pt>
                <c:pt idx="437">
                  <c:v>1.7519</c:v>
                </c:pt>
                <c:pt idx="438">
                  <c:v>1.7559</c:v>
                </c:pt>
                <c:pt idx="439">
                  <c:v>1.7599</c:v>
                </c:pt>
                <c:pt idx="440">
                  <c:v>1.7639</c:v>
                </c:pt>
                <c:pt idx="441">
                  <c:v>1.7679</c:v>
                </c:pt>
                <c:pt idx="442">
                  <c:v>1.7719</c:v>
                </c:pt>
                <c:pt idx="443">
                  <c:v>1.7759</c:v>
                </c:pt>
                <c:pt idx="444">
                  <c:v>1.7799</c:v>
                </c:pt>
                <c:pt idx="445">
                  <c:v>1.7839</c:v>
                </c:pt>
                <c:pt idx="446">
                  <c:v>1.7879</c:v>
                </c:pt>
                <c:pt idx="447">
                  <c:v>1.7919</c:v>
                </c:pt>
                <c:pt idx="448">
                  <c:v>1.7959000000000001</c:v>
                </c:pt>
                <c:pt idx="449">
                  <c:v>1.7999000000000001</c:v>
                </c:pt>
                <c:pt idx="450">
                  <c:v>1.8039000000000001</c:v>
                </c:pt>
                <c:pt idx="451">
                  <c:v>1.8080000000000001</c:v>
                </c:pt>
                <c:pt idx="452">
                  <c:v>1.8120000000000001</c:v>
                </c:pt>
                <c:pt idx="453">
                  <c:v>1.8160000000000001</c:v>
                </c:pt>
                <c:pt idx="454">
                  <c:v>1.82</c:v>
                </c:pt>
                <c:pt idx="455">
                  <c:v>1.8240000000000001</c:v>
                </c:pt>
                <c:pt idx="456">
                  <c:v>1.8280000000000001</c:v>
                </c:pt>
                <c:pt idx="457">
                  <c:v>1.8320000000000001</c:v>
                </c:pt>
                <c:pt idx="458">
                  <c:v>1.8360000000000001</c:v>
                </c:pt>
                <c:pt idx="459">
                  <c:v>1.84</c:v>
                </c:pt>
                <c:pt idx="460">
                  <c:v>1.8440000000000001</c:v>
                </c:pt>
                <c:pt idx="461">
                  <c:v>1.8480000000000001</c:v>
                </c:pt>
                <c:pt idx="462">
                  <c:v>1.8520000000000001</c:v>
                </c:pt>
                <c:pt idx="463">
                  <c:v>1.8559000000000001</c:v>
                </c:pt>
                <c:pt idx="464">
                  <c:v>1.8599000000000001</c:v>
                </c:pt>
                <c:pt idx="465">
                  <c:v>1.8638999999999999</c:v>
                </c:pt>
                <c:pt idx="466">
                  <c:v>1.8678999999999999</c:v>
                </c:pt>
                <c:pt idx="467">
                  <c:v>1.8718999999999999</c:v>
                </c:pt>
                <c:pt idx="468">
                  <c:v>1.8758999999999999</c:v>
                </c:pt>
                <c:pt idx="469">
                  <c:v>1.8798999999999999</c:v>
                </c:pt>
                <c:pt idx="470">
                  <c:v>1.8838999999999999</c:v>
                </c:pt>
                <c:pt idx="471">
                  <c:v>1.8878999999999999</c:v>
                </c:pt>
                <c:pt idx="472">
                  <c:v>1.8918999999999999</c:v>
                </c:pt>
                <c:pt idx="473">
                  <c:v>1.8958999999999999</c:v>
                </c:pt>
                <c:pt idx="474">
                  <c:v>1.8998999999999999</c:v>
                </c:pt>
                <c:pt idx="475">
                  <c:v>1.9038999999999999</c:v>
                </c:pt>
                <c:pt idx="476">
                  <c:v>1.9078999999999999</c:v>
                </c:pt>
                <c:pt idx="477">
                  <c:v>1.9118999999999999</c:v>
                </c:pt>
                <c:pt idx="478">
                  <c:v>1.9159999999999999</c:v>
                </c:pt>
                <c:pt idx="479">
                  <c:v>1.92</c:v>
                </c:pt>
                <c:pt idx="480">
                  <c:v>1.9239999999999999</c:v>
                </c:pt>
                <c:pt idx="481">
                  <c:v>1.9279999999999999</c:v>
                </c:pt>
                <c:pt idx="482">
                  <c:v>1.9319999999999999</c:v>
                </c:pt>
                <c:pt idx="483">
                  <c:v>1.9359999999999999</c:v>
                </c:pt>
                <c:pt idx="484">
                  <c:v>1.94</c:v>
                </c:pt>
                <c:pt idx="485">
                  <c:v>1.944</c:v>
                </c:pt>
                <c:pt idx="486">
                  <c:v>1.948</c:v>
                </c:pt>
                <c:pt idx="487">
                  <c:v>1.952</c:v>
                </c:pt>
                <c:pt idx="488">
                  <c:v>1.956</c:v>
                </c:pt>
                <c:pt idx="489">
                  <c:v>1.96</c:v>
                </c:pt>
                <c:pt idx="490">
                  <c:v>1.964</c:v>
                </c:pt>
                <c:pt idx="491">
                  <c:v>1.9679</c:v>
                </c:pt>
                <c:pt idx="492">
                  <c:v>1.9719</c:v>
                </c:pt>
                <c:pt idx="493">
                  <c:v>1.9759</c:v>
                </c:pt>
                <c:pt idx="494">
                  <c:v>1.9799</c:v>
                </c:pt>
                <c:pt idx="495">
                  <c:v>1.9839</c:v>
                </c:pt>
                <c:pt idx="496">
                  <c:v>1.9879</c:v>
                </c:pt>
                <c:pt idx="497">
                  <c:v>1.9919</c:v>
                </c:pt>
                <c:pt idx="498">
                  <c:v>1.9959</c:v>
                </c:pt>
                <c:pt idx="499">
                  <c:v>1.9999</c:v>
                </c:pt>
                <c:pt idx="500">
                  <c:v>2.0038999999999998</c:v>
                </c:pt>
                <c:pt idx="501">
                  <c:v>2.0078999999999998</c:v>
                </c:pt>
                <c:pt idx="502">
                  <c:v>2.0118999999999998</c:v>
                </c:pt>
                <c:pt idx="503">
                  <c:v>2.0158999999999998</c:v>
                </c:pt>
                <c:pt idx="504">
                  <c:v>2.0198999999999998</c:v>
                </c:pt>
                <c:pt idx="505">
                  <c:v>2.024</c:v>
                </c:pt>
                <c:pt idx="506">
                  <c:v>2.028</c:v>
                </c:pt>
                <c:pt idx="507">
                  <c:v>2.032</c:v>
                </c:pt>
                <c:pt idx="508">
                  <c:v>2.036</c:v>
                </c:pt>
                <c:pt idx="509">
                  <c:v>2.04</c:v>
                </c:pt>
                <c:pt idx="510">
                  <c:v>2.044</c:v>
                </c:pt>
                <c:pt idx="511">
                  <c:v>2.048</c:v>
                </c:pt>
                <c:pt idx="512">
                  <c:v>2.052</c:v>
                </c:pt>
                <c:pt idx="513">
                  <c:v>2.056</c:v>
                </c:pt>
                <c:pt idx="514">
                  <c:v>2.06</c:v>
                </c:pt>
                <c:pt idx="515">
                  <c:v>2.0640000000000001</c:v>
                </c:pt>
                <c:pt idx="516">
                  <c:v>2.0680000000000001</c:v>
                </c:pt>
                <c:pt idx="517">
                  <c:v>2.0720000000000001</c:v>
                </c:pt>
                <c:pt idx="518">
                  <c:v>2.0758999999999999</c:v>
                </c:pt>
                <c:pt idx="519">
                  <c:v>2.0798999999999999</c:v>
                </c:pt>
                <c:pt idx="520">
                  <c:v>2.0838999999999999</c:v>
                </c:pt>
                <c:pt idx="521">
                  <c:v>2.0878999999999999</c:v>
                </c:pt>
                <c:pt idx="522">
                  <c:v>2.0918999999999999</c:v>
                </c:pt>
                <c:pt idx="523">
                  <c:v>2.0958999999999999</c:v>
                </c:pt>
                <c:pt idx="524">
                  <c:v>2.0998999999999999</c:v>
                </c:pt>
                <c:pt idx="525">
                  <c:v>2.1038999999999999</c:v>
                </c:pt>
                <c:pt idx="526">
                  <c:v>2.1078999999999999</c:v>
                </c:pt>
                <c:pt idx="527">
                  <c:v>2.1118999999999999</c:v>
                </c:pt>
                <c:pt idx="528">
                  <c:v>2.1158999999999999</c:v>
                </c:pt>
                <c:pt idx="529">
                  <c:v>2.1198999999999999</c:v>
                </c:pt>
                <c:pt idx="530">
                  <c:v>2.1238999999999999</c:v>
                </c:pt>
                <c:pt idx="531">
                  <c:v>2.1278999999999999</c:v>
                </c:pt>
                <c:pt idx="532">
                  <c:v>2.1320000000000001</c:v>
                </c:pt>
                <c:pt idx="533">
                  <c:v>2.1360000000000001</c:v>
                </c:pt>
                <c:pt idx="534">
                  <c:v>2.14</c:v>
                </c:pt>
                <c:pt idx="535">
                  <c:v>2.1440000000000001</c:v>
                </c:pt>
                <c:pt idx="536">
                  <c:v>2.1480000000000001</c:v>
                </c:pt>
                <c:pt idx="537">
                  <c:v>2.1520000000000001</c:v>
                </c:pt>
                <c:pt idx="538">
                  <c:v>2.1560000000000001</c:v>
                </c:pt>
                <c:pt idx="539">
                  <c:v>2.16</c:v>
                </c:pt>
                <c:pt idx="540">
                  <c:v>2.1640000000000001</c:v>
                </c:pt>
                <c:pt idx="541">
                  <c:v>2.1680000000000001</c:v>
                </c:pt>
                <c:pt idx="542">
                  <c:v>2.1720000000000002</c:v>
                </c:pt>
                <c:pt idx="543">
                  <c:v>2.1760000000000002</c:v>
                </c:pt>
                <c:pt idx="544">
                  <c:v>2.1800000000000002</c:v>
                </c:pt>
                <c:pt idx="545">
                  <c:v>2.1839</c:v>
                </c:pt>
                <c:pt idx="546">
                  <c:v>2.1879</c:v>
                </c:pt>
                <c:pt idx="547">
                  <c:v>2.1919</c:v>
                </c:pt>
                <c:pt idx="548">
                  <c:v>2.1959</c:v>
                </c:pt>
                <c:pt idx="549">
                  <c:v>2.1999</c:v>
                </c:pt>
                <c:pt idx="550">
                  <c:v>2.2039</c:v>
                </c:pt>
                <c:pt idx="551">
                  <c:v>2.2079</c:v>
                </c:pt>
                <c:pt idx="552">
                  <c:v>2.2119</c:v>
                </c:pt>
                <c:pt idx="553">
                  <c:v>2.2159</c:v>
                </c:pt>
                <c:pt idx="554">
                  <c:v>2.2199</c:v>
                </c:pt>
                <c:pt idx="555">
                  <c:v>2.2239</c:v>
                </c:pt>
                <c:pt idx="556">
                  <c:v>2.2279</c:v>
                </c:pt>
                <c:pt idx="557">
                  <c:v>2.2319</c:v>
                </c:pt>
                <c:pt idx="558">
                  <c:v>2.2359</c:v>
                </c:pt>
                <c:pt idx="559">
                  <c:v>2.2399</c:v>
                </c:pt>
                <c:pt idx="560">
                  <c:v>2.2440000000000002</c:v>
                </c:pt>
                <c:pt idx="561">
                  <c:v>2.2480000000000002</c:v>
                </c:pt>
                <c:pt idx="562">
                  <c:v>2.2519999999999998</c:v>
                </c:pt>
                <c:pt idx="563">
                  <c:v>2.2559999999999998</c:v>
                </c:pt>
                <c:pt idx="564">
                  <c:v>2.2599999999999998</c:v>
                </c:pt>
                <c:pt idx="565">
                  <c:v>2.2639999999999998</c:v>
                </c:pt>
                <c:pt idx="566">
                  <c:v>2.2679999999999998</c:v>
                </c:pt>
                <c:pt idx="567">
                  <c:v>2.2719999999999998</c:v>
                </c:pt>
                <c:pt idx="568">
                  <c:v>2.2759999999999998</c:v>
                </c:pt>
                <c:pt idx="569">
                  <c:v>2.2799999999999998</c:v>
                </c:pt>
                <c:pt idx="570">
                  <c:v>2.2839999999999998</c:v>
                </c:pt>
                <c:pt idx="571">
                  <c:v>2.2879999999999998</c:v>
                </c:pt>
                <c:pt idx="572">
                  <c:v>2.2919</c:v>
                </c:pt>
                <c:pt idx="573">
                  <c:v>2.2959000000000001</c:v>
                </c:pt>
                <c:pt idx="574">
                  <c:v>2.2999000000000001</c:v>
                </c:pt>
                <c:pt idx="575">
                  <c:v>2.3039000000000001</c:v>
                </c:pt>
                <c:pt idx="576">
                  <c:v>2.3079000000000001</c:v>
                </c:pt>
                <c:pt idx="577">
                  <c:v>2.3119000000000001</c:v>
                </c:pt>
                <c:pt idx="578">
                  <c:v>2.3159000000000001</c:v>
                </c:pt>
                <c:pt idx="579">
                  <c:v>2.3199000000000001</c:v>
                </c:pt>
                <c:pt idx="580">
                  <c:v>2.3239000000000001</c:v>
                </c:pt>
                <c:pt idx="581">
                  <c:v>2.3279000000000001</c:v>
                </c:pt>
                <c:pt idx="582">
                  <c:v>2.3319000000000001</c:v>
                </c:pt>
                <c:pt idx="583">
                  <c:v>2.3359000000000001</c:v>
                </c:pt>
                <c:pt idx="584">
                  <c:v>2.3399000000000001</c:v>
                </c:pt>
                <c:pt idx="585">
                  <c:v>2.3439000000000001</c:v>
                </c:pt>
                <c:pt idx="586">
                  <c:v>2.3479000000000001</c:v>
                </c:pt>
                <c:pt idx="587">
                  <c:v>2.3519999999999999</c:v>
                </c:pt>
                <c:pt idx="588">
                  <c:v>2.3559999999999999</c:v>
                </c:pt>
                <c:pt idx="589">
                  <c:v>2.36</c:v>
                </c:pt>
                <c:pt idx="590">
                  <c:v>2.3639999999999999</c:v>
                </c:pt>
                <c:pt idx="591">
                  <c:v>2.3679999999999999</c:v>
                </c:pt>
                <c:pt idx="592">
                  <c:v>2.3719999999999999</c:v>
                </c:pt>
                <c:pt idx="593">
                  <c:v>2.3759999999999999</c:v>
                </c:pt>
                <c:pt idx="594">
                  <c:v>2.38</c:v>
                </c:pt>
                <c:pt idx="595">
                  <c:v>2.3839999999999999</c:v>
                </c:pt>
                <c:pt idx="596">
                  <c:v>2.3879999999999999</c:v>
                </c:pt>
                <c:pt idx="597">
                  <c:v>2.3919999999999999</c:v>
                </c:pt>
                <c:pt idx="598">
                  <c:v>2.3959999999999999</c:v>
                </c:pt>
                <c:pt idx="599">
                  <c:v>2.4</c:v>
                </c:pt>
                <c:pt idx="600">
                  <c:v>2.4039000000000001</c:v>
                </c:pt>
                <c:pt idx="601">
                  <c:v>2.4079000000000002</c:v>
                </c:pt>
                <c:pt idx="602">
                  <c:v>2.4119000000000002</c:v>
                </c:pt>
                <c:pt idx="603">
                  <c:v>2.4159000000000002</c:v>
                </c:pt>
                <c:pt idx="604">
                  <c:v>2.4199000000000002</c:v>
                </c:pt>
                <c:pt idx="605">
                  <c:v>2.4239000000000002</c:v>
                </c:pt>
                <c:pt idx="606">
                  <c:v>2.4279000000000002</c:v>
                </c:pt>
                <c:pt idx="607">
                  <c:v>2.4319000000000002</c:v>
                </c:pt>
                <c:pt idx="608">
                  <c:v>2.4359000000000002</c:v>
                </c:pt>
                <c:pt idx="609">
                  <c:v>2.4399000000000002</c:v>
                </c:pt>
                <c:pt idx="610">
                  <c:v>2.4439000000000002</c:v>
                </c:pt>
                <c:pt idx="611">
                  <c:v>2.4479000000000002</c:v>
                </c:pt>
                <c:pt idx="612">
                  <c:v>2.4519000000000002</c:v>
                </c:pt>
                <c:pt idx="613">
                  <c:v>2.4559000000000002</c:v>
                </c:pt>
                <c:pt idx="614">
                  <c:v>2.46</c:v>
                </c:pt>
                <c:pt idx="615">
                  <c:v>2.464</c:v>
                </c:pt>
                <c:pt idx="616">
                  <c:v>2.468</c:v>
                </c:pt>
                <c:pt idx="617">
                  <c:v>2.472</c:v>
                </c:pt>
                <c:pt idx="618">
                  <c:v>2.476</c:v>
                </c:pt>
                <c:pt idx="619">
                  <c:v>2.48</c:v>
                </c:pt>
                <c:pt idx="620">
                  <c:v>2.484</c:v>
                </c:pt>
                <c:pt idx="621">
                  <c:v>2.488</c:v>
                </c:pt>
                <c:pt idx="622">
                  <c:v>2.492</c:v>
                </c:pt>
                <c:pt idx="623">
                  <c:v>2.496</c:v>
                </c:pt>
                <c:pt idx="624">
                  <c:v>2.5</c:v>
                </c:pt>
                <c:pt idx="625">
                  <c:v>2.504</c:v>
                </c:pt>
                <c:pt idx="626">
                  <c:v>2.508</c:v>
                </c:pt>
                <c:pt idx="627">
                  <c:v>2.5118999999999998</c:v>
                </c:pt>
                <c:pt idx="628">
                  <c:v>2.5158999999999998</c:v>
                </c:pt>
                <c:pt idx="629">
                  <c:v>2.5198999999999998</c:v>
                </c:pt>
                <c:pt idx="630">
                  <c:v>2.5238999999999998</c:v>
                </c:pt>
                <c:pt idx="631">
                  <c:v>2.5278999999999998</c:v>
                </c:pt>
                <c:pt idx="632">
                  <c:v>2.5318999999999998</c:v>
                </c:pt>
                <c:pt idx="633">
                  <c:v>2.5358999999999998</c:v>
                </c:pt>
                <c:pt idx="634">
                  <c:v>2.5398999999999998</c:v>
                </c:pt>
                <c:pt idx="635">
                  <c:v>2.5438999999999998</c:v>
                </c:pt>
                <c:pt idx="636">
                  <c:v>2.5478999999999998</c:v>
                </c:pt>
                <c:pt idx="637">
                  <c:v>2.5518999999999998</c:v>
                </c:pt>
                <c:pt idx="638">
                  <c:v>2.5558999999999998</c:v>
                </c:pt>
                <c:pt idx="639">
                  <c:v>2.5598999999999998</c:v>
                </c:pt>
                <c:pt idx="640">
                  <c:v>2.5638999999999998</c:v>
                </c:pt>
                <c:pt idx="641">
                  <c:v>2.5680000000000001</c:v>
                </c:pt>
                <c:pt idx="642">
                  <c:v>2.5720000000000001</c:v>
                </c:pt>
                <c:pt idx="643">
                  <c:v>2.5760000000000001</c:v>
                </c:pt>
                <c:pt idx="644">
                  <c:v>2.58</c:v>
                </c:pt>
                <c:pt idx="645">
                  <c:v>2.5840000000000001</c:v>
                </c:pt>
                <c:pt idx="646">
                  <c:v>2.5880000000000001</c:v>
                </c:pt>
                <c:pt idx="647">
                  <c:v>2.5920000000000001</c:v>
                </c:pt>
                <c:pt idx="648">
                  <c:v>2.5960000000000001</c:v>
                </c:pt>
                <c:pt idx="649">
                  <c:v>2.6</c:v>
                </c:pt>
                <c:pt idx="650">
                  <c:v>2.6040000000000001</c:v>
                </c:pt>
                <c:pt idx="651">
                  <c:v>2.6080000000000001</c:v>
                </c:pt>
                <c:pt idx="652">
                  <c:v>2.6120000000000001</c:v>
                </c:pt>
                <c:pt idx="653">
                  <c:v>2.6160000000000001</c:v>
                </c:pt>
                <c:pt idx="654">
                  <c:v>2.6198999999999999</c:v>
                </c:pt>
                <c:pt idx="655">
                  <c:v>2.6238999999999999</c:v>
                </c:pt>
                <c:pt idx="656">
                  <c:v>2.6278999999999999</c:v>
                </c:pt>
                <c:pt idx="657">
                  <c:v>2.6318999999999999</c:v>
                </c:pt>
                <c:pt idx="658">
                  <c:v>2.6358999999999999</c:v>
                </c:pt>
                <c:pt idx="659">
                  <c:v>2.6398999999999999</c:v>
                </c:pt>
                <c:pt idx="660">
                  <c:v>2.6438999999999999</c:v>
                </c:pt>
                <c:pt idx="661">
                  <c:v>2.6478999999999999</c:v>
                </c:pt>
                <c:pt idx="662">
                  <c:v>2.6518999999999999</c:v>
                </c:pt>
                <c:pt idx="663">
                  <c:v>2.6558999999999999</c:v>
                </c:pt>
                <c:pt idx="664">
                  <c:v>2.6598999999999999</c:v>
                </c:pt>
                <c:pt idx="665">
                  <c:v>2.6638999999999999</c:v>
                </c:pt>
                <c:pt idx="666">
                  <c:v>2.6678999999999999</c:v>
                </c:pt>
                <c:pt idx="667">
                  <c:v>2.6718999999999999</c:v>
                </c:pt>
                <c:pt idx="668">
                  <c:v>2.6758999999999999</c:v>
                </c:pt>
                <c:pt idx="669">
                  <c:v>2.68</c:v>
                </c:pt>
                <c:pt idx="670">
                  <c:v>2.6840000000000002</c:v>
                </c:pt>
                <c:pt idx="671">
                  <c:v>2.6880000000000002</c:v>
                </c:pt>
                <c:pt idx="672">
                  <c:v>2.6920000000000002</c:v>
                </c:pt>
                <c:pt idx="673">
                  <c:v>2.6960000000000002</c:v>
                </c:pt>
                <c:pt idx="674">
                  <c:v>2.7</c:v>
                </c:pt>
                <c:pt idx="675">
                  <c:v>2.7040000000000002</c:v>
                </c:pt>
                <c:pt idx="676">
                  <c:v>2.7080000000000002</c:v>
                </c:pt>
                <c:pt idx="677">
                  <c:v>2.7120000000000002</c:v>
                </c:pt>
                <c:pt idx="678">
                  <c:v>2.7160000000000002</c:v>
                </c:pt>
                <c:pt idx="679">
                  <c:v>2.72</c:v>
                </c:pt>
                <c:pt idx="680">
                  <c:v>2.7240000000000002</c:v>
                </c:pt>
                <c:pt idx="681">
                  <c:v>2.7279</c:v>
                </c:pt>
                <c:pt idx="682">
                  <c:v>2.7319</c:v>
                </c:pt>
                <c:pt idx="683">
                  <c:v>2.7359</c:v>
                </c:pt>
                <c:pt idx="684">
                  <c:v>2.7399</c:v>
                </c:pt>
                <c:pt idx="685">
                  <c:v>2.7439</c:v>
                </c:pt>
                <c:pt idx="686">
                  <c:v>2.7479</c:v>
                </c:pt>
                <c:pt idx="687">
                  <c:v>2.7519</c:v>
                </c:pt>
                <c:pt idx="688">
                  <c:v>2.7559</c:v>
                </c:pt>
                <c:pt idx="689">
                  <c:v>2.7599</c:v>
                </c:pt>
                <c:pt idx="690">
                  <c:v>2.7639</c:v>
                </c:pt>
                <c:pt idx="691">
                  <c:v>2.7679</c:v>
                </c:pt>
                <c:pt idx="692">
                  <c:v>2.7719</c:v>
                </c:pt>
                <c:pt idx="693">
                  <c:v>2.7759</c:v>
                </c:pt>
                <c:pt idx="694">
                  <c:v>2.7799</c:v>
                </c:pt>
                <c:pt idx="695">
                  <c:v>2.7839</c:v>
                </c:pt>
                <c:pt idx="696">
                  <c:v>2.7879999999999998</c:v>
                </c:pt>
                <c:pt idx="697">
                  <c:v>2.7919999999999998</c:v>
                </c:pt>
                <c:pt idx="698">
                  <c:v>2.7959999999999998</c:v>
                </c:pt>
                <c:pt idx="699">
                  <c:v>2.8</c:v>
                </c:pt>
                <c:pt idx="700">
                  <c:v>2.8039999999999998</c:v>
                </c:pt>
                <c:pt idx="701">
                  <c:v>2.8079999999999998</c:v>
                </c:pt>
                <c:pt idx="702">
                  <c:v>2.8119999999999998</c:v>
                </c:pt>
                <c:pt idx="703">
                  <c:v>2.8159999999999998</c:v>
                </c:pt>
                <c:pt idx="704">
                  <c:v>2.82</c:v>
                </c:pt>
                <c:pt idx="705">
                  <c:v>2.8239999999999998</c:v>
                </c:pt>
                <c:pt idx="706">
                  <c:v>2.8279999999999998</c:v>
                </c:pt>
                <c:pt idx="707">
                  <c:v>2.8319999999999999</c:v>
                </c:pt>
                <c:pt idx="708">
                  <c:v>2.8359999999999999</c:v>
                </c:pt>
                <c:pt idx="709">
                  <c:v>2.8399000000000001</c:v>
                </c:pt>
                <c:pt idx="710">
                  <c:v>2.8439000000000001</c:v>
                </c:pt>
                <c:pt idx="711">
                  <c:v>2.8479000000000001</c:v>
                </c:pt>
                <c:pt idx="712">
                  <c:v>2.8519000000000001</c:v>
                </c:pt>
                <c:pt idx="713">
                  <c:v>2.8559000000000001</c:v>
                </c:pt>
                <c:pt idx="714">
                  <c:v>2.8599000000000001</c:v>
                </c:pt>
                <c:pt idx="715">
                  <c:v>2.8639000000000001</c:v>
                </c:pt>
                <c:pt idx="716">
                  <c:v>2.8679000000000001</c:v>
                </c:pt>
                <c:pt idx="717">
                  <c:v>2.8719000000000001</c:v>
                </c:pt>
                <c:pt idx="718">
                  <c:v>2.8759000000000001</c:v>
                </c:pt>
                <c:pt idx="719">
                  <c:v>2.8799000000000001</c:v>
                </c:pt>
                <c:pt idx="720">
                  <c:v>2.8839000000000001</c:v>
                </c:pt>
                <c:pt idx="721">
                  <c:v>2.8879000000000001</c:v>
                </c:pt>
                <c:pt idx="722">
                  <c:v>2.8919000000000001</c:v>
                </c:pt>
                <c:pt idx="723">
                  <c:v>2.8959999999999999</c:v>
                </c:pt>
                <c:pt idx="724">
                  <c:v>2.9</c:v>
                </c:pt>
                <c:pt idx="725">
                  <c:v>2.9039999999999999</c:v>
                </c:pt>
                <c:pt idx="726">
                  <c:v>2.9079999999999999</c:v>
                </c:pt>
                <c:pt idx="727">
                  <c:v>2.9119999999999999</c:v>
                </c:pt>
                <c:pt idx="728">
                  <c:v>2.9159999999999999</c:v>
                </c:pt>
                <c:pt idx="729">
                  <c:v>2.92</c:v>
                </c:pt>
                <c:pt idx="730">
                  <c:v>2.9239999999999999</c:v>
                </c:pt>
                <c:pt idx="731">
                  <c:v>2.9279999999999999</c:v>
                </c:pt>
                <c:pt idx="732">
                  <c:v>2.9319999999999999</c:v>
                </c:pt>
                <c:pt idx="733">
                  <c:v>2.9359999999999999</c:v>
                </c:pt>
                <c:pt idx="734">
                  <c:v>2.94</c:v>
                </c:pt>
                <c:pt idx="735">
                  <c:v>2.944</c:v>
                </c:pt>
                <c:pt idx="736">
                  <c:v>2.9479000000000002</c:v>
                </c:pt>
                <c:pt idx="737">
                  <c:v>2.9519000000000002</c:v>
                </c:pt>
                <c:pt idx="738">
                  <c:v>2.9559000000000002</c:v>
                </c:pt>
                <c:pt idx="739">
                  <c:v>2.9599000000000002</c:v>
                </c:pt>
                <c:pt idx="740">
                  <c:v>2.9639000000000002</c:v>
                </c:pt>
                <c:pt idx="741">
                  <c:v>2.9679000000000002</c:v>
                </c:pt>
                <c:pt idx="742">
                  <c:v>2.9719000000000002</c:v>
                </c:pt>
                <c:pt idx="743">
                  <c:v>2.9759000000000002</c:v>
                </c:pt>
                <c:pt idx="744">
                  <c:v>2.9799000000000002</c:v>
                </c:pt>
                <c:pt idx="745">
                  <c:v>2.9839000000000002</c:v>
                </c:pt>
                <c:pt idx="746">
                  <c:v>2.9878999999999998</c:v>
                </c:pt>
                <c:pt idx="747">
                  <c:v>2.9918999999999998</c:v>
                </c:pt>
                <c:pt idx="748">
                  <c:v>2.9958999999999998</c:v>
                </c:pt>
                <c:pt idx="749">
                  <c:v>2.9998999999999998</c:v>
                </c:pt>
                <c:pt idx="750">
                  <c:v>3.0038999999999998</c:v>
                </c:pt>
                <c:pt idx="751">
                  <c:v>3.008</c:v>
                </c:pt>
                <c:pt idx="752">
                  <c:v>3.012</c:v>
                </c:pt>
                <c:pt idx="753">
                  <c:v>3.016</c:v>
                </c:pt>
                <c:pt idx="754">
                  <c:v>3.02</c:v>
                </c:pt>
                <c:pt idx="755">
                  <c:v>3.024</c:v>
                </c:pt>
                <c:pt idx="756">
                  <c:v>3.028</c:v>
                </c:pt>
                <c:pt idx="757">
                  <c:v>3.032</c:v>
                </c:pt>
                <c:pt idx="758">
                  <c:v>3.036</c:v>
                </c:pt>
                <c:pt idx="759">
                  <c:v>3.04</c:v>
                </c:pt>
                <c:pt idx="760">
                  <c:v>3.044</c:v>
                </c:pt>
                <c:pt idx="761">
                  <c:v>3.048</c:v>
                </c:pt>
                <c:pt idx="762">
                  <c:v>3.052</c:v>
                </c:pt>
                <c:pt idx="763">
                  <c:v>3.0558999999999998</c:v>
                </c:pt>
                <c:pt idx="764">
                  <c:v>3.0598999999999998</c:v>
                </c:pt>
                <c:pt idx="765">
                  <c:v>3.0638999999999998</c:v>
                </c:pt>
                <c:pt idx="766">
                  <c:v>3.0678999999999998</c:v>
                </c:pt>
                <c:pt idx="767">
                  <c:v>3.0718999999999999</c:v>
                </c:pt>
                <c:pt idx="768">
                  <c:v>3.0758999999999999</c:v>
                </c:pt>
                <c:pt idx="769">
                  <c:v>3.0798999999999999</c:v>
                </c:pt>
                <c:pt idx="770">
                  <c:v>3.0838999999999999</c:v>
                </c:pt>
                <c:pt idx="771">
                  <c:v>3.0878999999999999</c:v>
                </c:pt>
                <c:pt idx="772">
                  <c:v>3.0918999999999999</c:v>
                </c:pt>
                <c:pt idx="773">
                  <c:v>3.0958999999999999</c:v>
                </c:pt>
                <c:pt idx="774">
                  <c:v>3.0998999999999999</c:v>
                </c:pt>
                <c:pt idx="775">
                  <c:v>3.1038999999999999</c:v>
                </c:pt>
                <c:pt idx="776">
                  <c:v>3.1078999999999999</c:v>
                </c:pt>
                <c:pt idx="777">
                  <c:v>3.1118999999999999</c:v>
                </c:pt>
                <c:pt idx="778">
                  <c:v>3.1160000000000001</c:v>
                </c:pt>
                <c:pt idx="779">
                  <c:v>3.12</c:v>
                </c:pt>
                <c:pt idx="780">
                  <c:v>3.1240000000000001</c:v>
                </c:pt>
                <c:pt idx="781">
                  <c:v>3.1280000000000001</c:v>
                </c:pt>
                <c:pt idx="782">
                  <c:v>3.1320000000000001</c:v>
                </c:pt>
                <c:pt idx="783">
                  <c:v>3.1360000000000001</c:v>
                </c:pt>
                <c:pt idx="784">
                  <c:v>3.14</c:v>
                </c:pt>
                <c:pt idx="785">
                  <c:v>3.1440000000000001</c:v>
                </c:pt>
                <c:pt idx="786">
                  <c:v>3.1480000000000001</c:v>
                </c:pt>
                <c:pt idx="787">
                  <c:v>3.1520000000000001</c:v>
                </c:pt>
                <c:pt idx="788">
                  <c:v>3.1560000000000001</c:v>
                </c:pt>
                <c:pt idx="789">
                  <c:v>3.16</c:v>
                </c:pt>
                <c:pt idx="790">
                  <c:v>3.1638999999999999</c:v>
                </c:pt>
                <c:pt idx="791">
                  <c:v>3.1678999999999999</c:v>
                </c:pt>
                <c:pt idx="792">
                  <c:v>3.1718999999999999</c:v>
                </c:pt>
                <c:pt idx="793">
                  <c:v>3.1758999999999999</c:v>
                </c:pt>
                <c:pt idx="794">
                  <c:v>3.1798999999999999</c:v>
                </c:pt>
                <c:pt idx="795">
                  <c:v>3.1839</c:v>
                </c:pt>
                <c:pt idx="796">
                  <c:v>3.1879</c:v>
                </c:pt>
                <c:pt idx="797">
                  <c:v>3.1919</c:v>
                </c:pt>
                <c:pt idx="798">
                  <c:v>3.1959</c:v>
                </c:pt>
                <c:pt idx="799">
                  <c:v>3.1999</c:v>
                </c:pt>
                <c:pt idx="800">
                  <c:v>3.2039</c:v>
                </c:pt>
                <c:pt idx="801">
                  <c:v>3.2079</c:v>
                </c:pt>
                <c:pt idx="802">
                  <c:v>3.2119</c:v>
                </c:pt>
                <c:pt idx="803">
                  <c:v>3.2159</c:v>
                </c:pt>
                <c:pt idx="804">
                  <c:v>3.2199</c:v>
                </c:pt>
                <c:pt idx="805">
                  <c:v>3.2240000000000002</c:v>
                </c:pt>
                <c:pt idx="806">
                  <c:v>3.2280000000000002</c:v>
                </c:pt>
                <c:pt idx="807">
                  <c:v>3.2320000000000002</c:v>
                </c:pt>
                <c:pt idx="808">
                  <c:v>3.2360000000000002</c:v>
                </c:pt>
                <c:pt idx="809">
                  <c:v>3.24</c:v>
                </c:pt>
                <c:pt idx="810">
                  <c:v>3.2440000000000002</c:v>
                </c:pt>
                <c:pt idx="811">
                  <c:v>3.2480000000000002</c:v>
                </c:pt>
                <c:pt idx="812">
                  <c:v>3.2519999999999998</c:v>
                </c:pt>
                <c:pt idx="813">
                  <c:v>3.2559999999999998</c:v>
                </c:pt>
                <c:pt idx="814">
                  <c:v>3.26</c:v>
                </c:pt>
                <c:pt idx="815">
                  <c:v>3.2639999999999998</c:v>
                </c:pt>
                <c:pt idx="816">
                  <c:v>3.2679999999999998</c:v>
                </c:pt>
                <c:pt idx="817">
                  <c:v>3.2719999999999998</c:v>
                </c:pt>
                <c:pt idx="818">
                  <c:v>3.2759</c:v>
                </c:pt>
                <c:pt idx="819">
                  <c:v>3.2799</c:v>
                </c:pt>
                <c:pt idx="820">
                  <c:v>3.2839</c:v>
                </c:pt>
                <c:pt idx="821">
                  <c:v>3.2879</c:v>
                </c:pt>
                <c:pt idx="822">
                  <c:v>3.2919</c:v>
                </c:pt>
                <c:pt idx="823">
                  <c:v>3.2959000000000001</c:v>
                </c:pt>
                <c:pt idx="824">
                  <c:v>3.2999000000000001</c:v>
                </c:pt>
                <c:pt idx="825">
                  <c:v>3.3039000000000001</c:v>
                </c:pt>
                <c:pt idx="826">
                  <c:v>3.3079000000000001</c:v>
                </c:pt>
                <c:pt idx="827">
                  <c:v>3.3119000000000001</c:v>
                </c:pt>
                <c:pt idx="828">
                  <c:v>3.3159000000000001</c:v>
                </c:pt>
                <c:pt idx="829">
                  <c:v>3.3199000000000001</c:v>
                </c:pt>
                <c:pt idx="830">
                  <c:v>3.3239000000000001</c:v>
                </c:pt>
                <c:pt idx="831">
                  <c:v>3.3279000000000001</c:v>
                </c:pt>
                <c:pt idx="832">
                  <c:v>3.3319999999999999</c:v>
                </c:pt>
                <c:pt idx="833">
                  <c:v>3.3359999999999999</c:v>
                </c:pt>
                <c:pt idx="834">
                  <c:v>3.34</c:v>
                </c:pt>
                <c:pt idx="835">
                  <c:v>3.3439999999999999</c:v>
                </c:pt>
                <c:pt idx="836">
                  <c:v>3.3479999999999999</c:v>
                </c:pt>
                <c:pt idx="837">
                  <c:v>3.3519999999999999</c:v>
                </c:pt>
                <c:pt idx="838">
                  <c:v>3.3559999999999999</c:v>
                </c:pt>
                <c:pt idx="839">
                  <c:v>3.36</c:v>
                </c:pt>
                <c:pt idx="840">
                  <c:v>3.3639999999999999</c:v>
                </c:pt>
                <c:pt idx="841">
                  <c:v>3.3679999999999999</c:v>
                </c:pt>
                <c:pt idx="842">
                  <c:v>3.3719999999999999</c:v>
                </c:pt>
                <c:pt idx="843">
                  <c:v>3.3759999999999999</c:v>
                </c:pt>
                <c:pt idx="844">
                  <c:v>3.38</c:v>
                </c:pt>
                <c:pt idx="845">
                  <c:v>3.3839000000000001</c:v>
                </c:pt>
                <c:pt idx="846">
                  <c:v>3.3879000000000001</c:v>
                </c:pt>
                <c:pt idx="847">
                  <c:v>3.3919000000000001</c:v>
                </c:pt>
                <c:pt idx="848">
                  <c:v>3.3959000000000001</c:v>
                </c:pt>
                <c:pt idx="849">
                  <c:v>3.3999000000000001</c:v>
                </c:pt>
                <c:pt idx="850">
                  <c:v>3.4039000000000001</c:v>
                </c:pt>
                <c:pt idx="851">
                  <c:v>3.4079000000000002</c:v>
                </c:pt>
                <c:pt idx="852">
                  <c:v>3.4119000000000002</c:v>
                </c:pt>
                <c:pt idx="853">
                  <c:v>3.4159000000000002</c:v>
                </c:pt>
                <c:pt idx="854">
                  <c:v>3.4199000000000002</c:v>
                </c:pt>
                <c:pt idx="855">
                  <c:v>3.4239000000000002</c:v>
                </c:pt>
                <c:pt idx="856">
                  <c:v>3.4279000000000002</c:v>
                </c:pt>
                <c:pt idx="857">
                  <c:v>3.4319000000000002</c:v>
                </c:pt>
                <c:pt idx="858">
                  <c:v>3.4359000000000002</c:v>
                </c:pt>
                <c:pt idx="859">
                  <c:v>3.4399000000000002</c:v>
                </c:pt>
                <c:pt idx="860">
                  <c:v>3.444</c:v>
                </c:pt>
                <c:pt idx="861">
                  <c:v>3.448</c:v>
                </c:pt>
                <c:pt idx="862">
                  <c:v>3.452</c:v>
                </c:pt>
                <c:pt idx="863">
                  <c:v>3.456</c:v>
                </c:pt>
                <c:pt idx="864">
                  <c:v>3.46</c:v>
                </c:pt>
                <c:pt idx="865">
                  <c:v>3.464</c:v>
                </c:pt>
                <c:pt idx="866">
                  <c:v>3.468</c:v>
                </c:pt>
                <c:pt idx="867">
                  <c:v>3.472</c:v>
                </c:pt>
                <c:pt idx="868">
                  <c:v>3.476</c:v>
                </c:pt>
                <c:pt idx="869">
                  <c:v>3.48</c:v>
                </c:pt>
                <c:pt idx="870">
                  <c:v>3.484</c:v>
                </c:pt>
                <c:pt idx="871">
                  <c:v>3.488</c:v>
                </c:pt>
                <c:pt idx="872">
                  <c:v>3.4918999999999998</c:v>
                </c:pt>
                <c:pt idx="873">
                  <c:v>3.4958999999999998</c:v>
                </c:pt>
                <c:pt idx="874">
                  <c:v>3.4998999999999998</c:v>
                </c:pt>
                <c:pt idx="875">
                  <c:v>3.5038999999999998</c:v>
                </c:pt>
                <c:pt idx="876">
                  <c:v>3.5078999999999998</c:v>
                </c:pt>
                <c:pt idx="877">
                  <c:v>3.5118999999999998</c:v>
                </c:pt>
                <c:pt idx="878">
                  <c:v>3.5158999999999998</c:v>
                </c:pt>
                <c:pt idx="879">
                  <c:v>3.5198999999999998</c:v>
                </c:pt>
                <c:pt idx="880">
                  <c:v>3.5238999999999998</c:v>
                </c:pt>
                <c:pt idx="881">
                  <c:v>3.5278999999999998</c:v>
                </c:pt>
                <c:pt idx="882">
                  <c:v>3.5318999999999998</c:v>
                </c:pt>
                <c:pt idx="883">
                  <c:v>3.5358999999999998</c:v>
                </c:pt>
                <c:pt idx="884">
                  <c:v>3.5398999999999998</c:v>
                </c:pt>
                <c:pt idx="885">
                  <c:v>3.5438999999999998</c:v>
                </c:pt>
                <c:pt idx="886">
                  <c:v>3.5478999999999998</c:v>
                </c:pt>
                <c:pt idx="887">
                  <c:v>3.552</c:v>
                </c:pt>
                <c:pt idx="888">
                  <c:v>3.556</c:v>
                </c:pt>
                <c:pt idx="889">
                  <c:v>3.56</c:v>
                </c:pt>
                <c:pt idx="890">
                  <c:v>3.5640000000000001</c:v>
                </c:pt>
                <c:pt idx="891">
                  <c:v>3.5680000000000001</c:v>
                </c:pt>
                <c:pt idx="892">
                  <c:v>3.5720000000000001</c:v>
                </c:pt>
                <c:pt idx="893">
                  <c:v>3.5760000000000001</c:v>
                </c:pt>
                <c:pt idx="894">
                  <c:v>3.58</c:v>
                </c:pt>
                <c:pt idx="895">
                  <c:v>3.5840000000000001</c:v>
                </c:pt>
                <c:pt idx="896">
                  <c:v>3.5880000000000001</c:v>
                </c:pt>
                <c:pt idx="897">
                  <c:v>3.5920000000000001</c:v>
                </c:pt>
                <c:pt idx="898">
                  <c:v>3.5960000000000001</c:v>
                </c:pt>
                <c:pt idx="899">
                  <c:v>3.6</c:v>
                </c:pt>
                <c:pt idx="900">
                  <c:v>3.6038999999999999</c:v>
                </c:pt>
                <c:pt idx="901">
                  <c:v>3.6078999999999999</c:v>
                </c:pt>
                <c:pt idx="902">
                  <c:v>3.6118999999999999</c:v>
                </c:pt>
                <c:pt idx="903">
                  <c:v>3.6158999999999999</c:v>
                </c:pt>
                <c:pt idx="904">
                  <c:v>3.6198999999999999</c:v>
                </c:pt>
                <c:pt idx="905">
                  <c:v>3.6238999999999999</c:v>
                </c:pt>
                <c:pt idx="906">
                  <c:v>3.6278999999999999</c:v>
                </c:pt>
                <c:pt idx="907">
                  <c:v>3.6318999999999999</c:v>
                </c:pt>
                <c:pt idx="908">
                  <c:v>3.6358999999999999</c:v>
                </c:pt>
                <c:pt idx="909">
                  <c:v>3.6398999999999999</c:v>
                </c:pt>
                <c:pt idx="910">
                  <c:v>3.6438999999999999</c:v>
                </c:pt>
                <c:pt idx="911">
                  <c:v>3.6478999999999999</c:v>
                </c:pt>
                <c:pt idx="912">
                  <c:v>3.6518999999999999</c:v>
                </c:pt>
                <c:pt idx="913">
                  <c:v>3.6558999999999999</c:v>
                </c:pt>
                <c:pt idx="914">
                  <c:v>3.66</c:v>
                </c:pt>
                <c:pt idx="915">
                  <c:v>3.6640000000000001</c:v>
                </c:pt>
                <c:pt idx="916">
                  <c:v>3.6680000000000001</c:v>
                </c:pt>
                <c:pt idx="917">
                  <c:v>3.6720000000000002</c:v>
                </c:pt>
                <c:pt idx="918">
                  <c:v>3.6760000000000002</c:v>
                </c:pt>
                <c:pt idx="919">
                  <c:v>3.68</c:v>
                </c:pt>
                <c:pt idx="920">
                  <c:v>3.6840000000000002</c:v>
                </c:pt>
                <c:pt idx="921">
                  <c:v>3.6880000000000002</c:v>
                </c:pt>
                <c:pt idx="922">
                  <c:v>3.6920000000000002</c:v>
                </c:pt>
                <c:pt idx="923">
                  <c:v>3.6960000000000002</c:v>
                </c:pt>
                <c:pt idx="924">
                  <c:v>3.7</c:v>
                </c:pt>
                <c:pt idx="925">
                  <c:v>3.7040000000000002</c:v>
                </c:pt>
                <c:pt idx="926">
                  <c:v>3.7080000000000002</c:v>
                </c:pt>
                <c:pt idx="927">
                  <c:v>3.7119</c:v>
                </c:pt>
                <c:pt idx="928">
                  <c:v>3.7159</c:v>
                </c:pt>
                <c:pt idx="929">
                  <c:v>3.7199</c:v>
                </c:pt>
                <c:pt idx="930">
                  <c:v>3.7239</c:v>
                </c:pt>
                <c:pt idx="931">
                  <c:v>3.7279</c:v>
                </c:pt>
                <c:pt idx="932">
                  <c:v>3.7319</c:v>
                </c:pt>
                <c:pt idx="933">
                  <c:v>3.7359</c:v>
                </c:pt>
                <c:pt idx="934">
                  <c:v>3.7399</c:v>
                </c:pt>
                <c:pt idx="935">
                  <c:v>3.7439</c:v>
                </c:pt>
                <c:pt idx="936">
                  <c:v>3.7479</c:v>
                </c:pt>
                <c:pt idx="937">
                  <c:v>3.7519</c:v>
                </c:pt>
                <c:pt idx="938">
                  <c:v>3.7559</c:v>
                </c:pt>
                <c:pt idx="939">
                  <c:v>3.7599</c:v>
                </c:pt>
                <c:pt idx="940">
                  <c:v>3.7639</c:v>
                </c:pt>
                <c:pt idx="941">
                  <c:v>3.7679999999999998</c:v>
                </c:pt>
                <c:pt idx="942">
                  <c:v>3.7719999999999998</c:v>
                </c:pt>
                <c:pt idx="943">
                  <c:v>3.7759999999999998</c:v>
                </c:pt>
                <c:pt idx="944">
                  <c:v>3.78</c:v>
                </c:pt>
                <c:pt idx="945">
                  <c:v>3.7839999999999998</c:v>
                </c:pt>
                <c:pt idx="946">
                  <c:v>3.7879999999999998</c:v>
                </c:pt>
                <c:pt idx="947">
                  <c:v>3.7898999999999998</c:v>
                </c:pt>
                <c:pt idx="948">
                  <c:v>3.7919999999999998</c:v>
                </c:pt>
                <c:pt idx="949">
                  <c:v>3.7959999999999998</c:v>
                </c:pt>
                <c:pt idx="950">
                  <c:v>3.8</c:v>
                </c:pt>
                <c:pt idx="951">
                  <c:v>3.8039999999999998</c:v>
                </c:pt>
                <c:pt idx="952">
                  <c:v>3.8079999999999998</c:v>
                </c:pt>
                <c:pt idx="953">
                  <c:v>3.8119999999999998</c:v>
                </c:pt>
                <c:pt idx="954">
                  <c:v>3.8159999999999998</c:v>
                </c:pt>
                <c:pt idx="955">
                  <c:v>3.8199000000000001</c:v>
                </c:pt>
                <c:pt idx="956">
                  <c:v>3.8239000000000001</c:v>
                </c:pt>
                <c:pt idx="957">
                  <c:v>3.8279000000000001</c:v>
                </c:pt>
                <c:pt idx="958">
                  <c:v>3.8319000000000001</c:v>
                </c:pt>
                <c:pt idx="959">
                  <c:v>3.8359000000000001</c:v>
                </c:pt>
                <c:pt idx="960">
                  <c:v>3.8399000000000001</c:v>
                </c:pt>
                <c:pt idx="961">
                  <c:v>3.8439000000000001</c:v>
                </c:pt>
                <c:pt idx="962">
                  <c:v>3.8479000000000001</c:v>
                </c:pt>
                <c:pt idx="963">
                  <c:v>3.8519000000000001</c:v>
                </c:pt>
                <c:pt idx="964">
                  <c:v>3.8559000000000001</c:v>
                </c:pt>
                <c:pt idx="965">
                  <c:v>3.8599000000000001</c:v>
                </c:pt>
                <c:pt idx="966">
                  <c:v>3.8639000000000001</c:v>
                </c:pt>
                <c:pt idx="967">
                  <c:v>3.8679000000000001</c:v>
                </c:pt>
                <c:pt idx="968">
                  <c:v>3.8719000000000001</c:v>
                </c:pt>
                <c:pt idx="969">
                  <c:v>3.8759000000000001</c:v>
                </c:pt>
                <c:pt idx="970">
                  <c:v>3.88</c:v>
                </c:pt>
                <c:pt idx="971">
                  <c:v>3.8839999999999999</c:v>
                </c:pt>
                <c:pt idx="972">
                  <c:v>3.8879999999999999</c:v>
                </c:pt>
                <c:pt idx="973">
                  <c:v>3.8919999999999999</c:v>
                </c:pt>
                <c:pt idx="974">
                  <c:v>3.8959999999999999</c:v>
                </c:pt>
                <c:pt idx="975">
                  <c:v>3.9</c:v>
                </c:pt>
                <c:pt idx="976">
                  <c:v>3.9039999999999999</c:v>
                </c:pt>
                <c:pt idx="977">
                  <c:v>3.9079999999999999</c:v>
                </c:pt>
                <c:pt idx="978">
                  <c:v>3.9119999999999999</c:v>
                </c:pt>
                <c:pt idx="979">
                  <c:v>3.9159999999999999</c:v>
                </c:pt>
                <c:pt idx="980">
                  <c:v>3.92</c:v>
                </c:pt>
                <c:pt idx="981">
                  <c:v>3.9239999999999999</c:v>
                </c:pt>
                <c:pt idx="982">
                  <c:v>3.9279000000000002</c:v>
                </c:pt>
                <c:pt idx="983">
                  <c:v>3.9319000000000002</c:v>
                </c:pt>
                <c:pt idx="984">
                  <c:v>3.9359000000000002</c:v>
                </c:pt>
                <c:pt idx="985">
                  <c:v>3.9399000000000002</c:v>
                </c:pt>
                <c:pt idx="986">
                  <c:v>3.9439000000000002</c:v>
                </c:pt>
                <c:pt idx="987">
                  <c:v>3.9479000000000002</c:v>
                </c:pt>
                <c:pt idx="988">
                  <c:v>3.9519000000000002</c:v>
                </c:pt>
                <c:pt idx="989">
                  <c:v>3.9559000000000002</c:v>
                </c:pt>
                <c:pt idx="990">
                  <c:v>3.9599000000000002</c:v>
                </c:pt>
                <c:pt idx="991">
                  <c:v>3.9639000000000002</c:v>
                </c:pt>
                <c:pt idx="992">
                  <c:v>3.9679000000000002</c:v>
                </c:pt>
                <c:pt idx="993">
                  <c:v>3.9719000000000002</c:v>
                </c:pt>
                <c:pt idx="994">
                  <c:v>3.9759000000000002</c:v>
                </c:pt>
                <c:pt idx="995">
                  <c:v>3.9799000000000002</c:v>
                </c:pt>
                <c:pt idx="996">
                  <c:v>3.9839000000000002</c:v>
                </c:pt>
                <c:pt idx="997">
                  <c:v>3.988</c:v>
                </c:pt>
                <c:pt idx="998">
                  <c:v>3.992</c:v>
                </c:pt>
                <c:pt idx="999">
                  <c:v>4</c:v>
                </c:pt>
              </c:numCache>
            </c:numRef>
          </c:xVal>
          <c:yVal>
            <c:numRef>
              <c:f>Sheet1!$B$2:$B$1001</c:f>
              <c:numCache>
                <c:formatCode>General</c:formatCode>
                <c:ptCount val="1000"/>
                <c:pt idx="0">
                  <c:v>0.29343000000000002</c:v>
                </c:pt>
                <c:pt idx="1">
                  <c:v>0.27532000000000001</c:v>
                </c:pt>
                <c:pt idx="2">
                  <c:v>0.25529000000000002</c:v>
                </c:pt>
                <c:pt idx="3">
                  <c:v>0.23641999999999999</c:v>
                </c:pt>
                <c:pt idx="4">
                  <c:v>0.21956999999999999</c:v>
                </c:pt>
                <c:pt idx="5">
                  <c:v>0.20469000000000001</c:v>
                </c:pt>
                <c:pt idx="6">
                  <c:v>0.19137000000000001</c:v>
                </c:pt>
                <c:pt idx="7">
                  <c:v>0.17942</c:v>
                </c:pt>
                <c:pt idx="8">
                  <c:v>0.16858000000000001</c:v>
                </c:pt>
                <c:pt idx="9">
                  <c:v>0.15858</c:v>
                </c:pt>
                <c:pt idx="10">
                  <c:v>0.14951</c:v>
                </c:pt>
                <c:pt idx="11">
                  <c:v>0.14094999999999999</c:v>
                </c:pt>
                <c:pt idx="12">
                  <c:v>0.13285</c:v>
                </c:pt>
                <c:pt idx="13">
                  <c:v>0.12517</c:v>
                </c:pt>
                <c:pt idx="14">
                  <c:v>0.11786000000000001</c:v>
                </c:pt>
                <c:pt idx="15">
                  <c:v>0.11090999999999999</c:v>
                </c:pt>
                <c:pt idx="16">
                  <c:v>0.10427</c:v>
                </c:pt>
                <c:pt idx="17">
                  <c:v>9.7943000000000002E-2</c:v>
                </c:pt>
                <c:pt idx="18">
                  <c:v>9.1763999999999998E-2</c:v>
                </c:pt>
                <c:pt idx="19">
                  <c:v>8.5743E-2</c:v>
                </c:pt>
                <c:pt idx="20">
                  <c:v>8.0049999999999996E-2</c:v>
                </c:pt>
                <c:pt idx="21">
                  <c:v>7.4635999999999994E-2</c:v>
                </c:pt>
                <c:pt idx="22">
                  <c:v>6.9679000000000005E-2</c:v>
                </c:pt>
                <c:pt idx="23">
                  <c:v>6.5053E-2</c:v>
                </c:pt>
                <c:pt idx="24">
                  <c:v>6.0697000000000001E-2</c:v>
                </c:pt>
                <c:pt idx="25">
                  <c:v>5.6536999999999997E-2</c:v>
                </c:pt>
                <c:pt idx="26">
                  <c:v>5.2541999999999998E-2</c:v>
                </c:pt>
                <c:pt idx="27">
                  <c:v>4.8744000000000003E-2</c:v>
                </c:pt>
                <c:pt idx="28">
                  <c:v>4.5199999999999997E-2</c:v>
                </c:pt>
                <c:pt idx="29">
                  <c:v>4.1977E-2</c:v>
                </c:pt>
                <c:pt idx="30">
                  <c:v>3.9156000000000003E-2</c:v>
                </c:pt>
                <c:pt idx="31">
                  <c:v>3.6831000000000003E-2</c:v>
                </c:pt>
                <c:pt idx="32">
                  <c:v>3.5099999999999999E-2</c:v>
                </c:pt>
                <c:pt idx="33">
                  <c:v>3.4053E-2</c:v>
                </c:pt>
                <c:pt idx="34">
                  <c:v>3.3753999999999999E-2</c:v>
                </c:pt>
                <c:pt idx="35">
                  <c:v>3.4223999999999997E-2</c:v>
                </c:pt>
                <c:pt idx="36">
                  <c:v>3.5430000000000003E-2</c:v>
                </c:pt>
                <c:pt idx="37">
                  <c:v>3.7303000000000003E-2</c:v>
                </c:pt>
                <c:pt idx="38">
                  <c:v>3.9746999999999998E-2</c:v>
                </c:pt>
                <c:pt idx="39">
                  <c:v>4.2665000000000002E-2</c:v>
                </c:pt>
                <c:pt idx="40">
                  <c:v>4.5966E-2</c:v>
                </c:pt>
                <c:pt idx="41">
                  <c:v>4.9575000000000001E-2</c:v>
                </c:pt>
                <c:pt idx="42">
                  <c:v>5.3428000000000003E-2</c:v>
                </c:pt>
                <c:pt idx="43">
                  <c:v>5.7477E-2</c:v>
                </c:pt>
                <c:pt idx="44">
                  <c:v>6.1683000000000002E-2</c:v>
                </c:pt>
                <c:pt idx="45">
                  <c:v>6.6016000000000005E-2</c:v>
                </c:pt>
                <c:pt idx="46">
                  <c:v>7.0453000000000002E-2</c:v>
                </c:pt>
                <c:pt idx="47">
                  <c:v>7.4975E-2</c:v>
                </c:pt>
                <c:pt idx="48">
                  <c:v>7.9568E-2</c:v>
                </c:pt>
                <c:pt idx="49">
                  <c:v>8.4219000000000002E-2</c:v>
                </c:pt>
                <c:pt idx="50">
                  <c:v>8.8921E-2</c:v>
                </c:pt>
                <c:pt idx="51">
                  <c:v>9.3664999999999998E-2</c:v>
                </c:pt>
                <c:pt idx="52">
                  <c:v>9.8445000000000005E-2</c:v>
                </c:pt>
                <c:pt idx="53">
                  <c:v>0.10326</c:v>
                </c:pt>
                <c:pt idx="54">
                  <c:v>0.10798000000000001</c:v>
                </c:pt>
                <c:pt idx="55">
                  <c:v>0.11284</c:v>
                </c:pt>
                <c:pt idx="56">
                  <c:v>0.11773</c:v>
                </c:pt>
                <c:pt idx="57">
                  <c:v>0.12263</c:v>
                </c:pt>
                <c:pt idx="58">
                  <c:v>0.12753999999999999</c:v>
                </c:pt>
                <c:pt idx="59">
                  <c:v>0.13247</c:v>
                </c:pt>
                <c:pt idx="60">
                  <c:v>0.13741999999999999</c:v>
                </c:pt>
                <c:pt idx="61">
                  <c:v>0.14237</c:v>
                </c:pt>
                <c:pt idx="62">
                  <c:v>0.14734</c:v>
                </c:pt>
                <c:pt idx="63">
                  <c:v>0.15231</c:v>
                </c:pt>
                <c:pt idx="64">
                  <c:v>0.1573</c:v>
                </c:pt>
                <c:pt idx="65">
                  <c:v>0.16228999999999999</c:v>
                </c:pt>
                <c:pt idx="66">
                  <c:v>0.16728999999999999</c:v>
                </c:pt>
                <c:pt idx="67">
                  <c:v>0.17229</c:v>
                </c:pt>
                <c:pt idx="68">
                  <c:v>0.17730000000000001</c:v>
                </c:pt>
                <c:pt idx="69">
                  <c:v>0.18231</c:v>
                </c:pt>
                <c:pt idx="70">
                  <c:v>0.18733</c:v>
                </c:pt>
                <c:pt idx="71">
                  <c:v>0.19236</c:v>
                </c:pt>
                <c:pt idx="72">
                  <c:v>0.19739000000000001</c:v>
                </c:pt>
                <c:pt idx="73">
                  <c:v>0.20241999999999999</c:v>
                </c:pt>
                <c:pt idx="74">
                  <c:v>0.20746000000000001</c:v>
                </c:pt>
                <c:pt idx="75">
                  <c:v>0.21249999999999999</c:v>
                </c:pt>
                <c:pt idx="76">
                  <c:v>0.21754000000000001</c:v>
                </c:pt>
                <c:pt idx="77">
                  <c:v>0.22259000000000001</c:v>
                </c:pt>
                <c:pt idx="78">
                  <c:v>0.22763</c:v>
                </c:pt>
                <c:pt idx="79">
                  <c:v>0.23268</c:v>
                </c:pt>
                <c:pt idx="80">
                  <c:v>0.23774000000000001</c:v>
                </c:pt>
                <c:pt idx="81">
                  <c:v>0.24279000000000001</c:v>
                </c:pt>
                <c:pt idx="82">
                  <c:v>0.24773000000000001</c:v>
                </c:pt>
                <c:pt idx="83">
                  <c:v>0.25279000000000001</c:v>
                </c:pt>
                <c:pt idx="84">
                  <c:v>0.25785000000000002</c:v>
                </c:pt>
                <c:pt idx="85">
                  <c:v>0.26291999999999999</c:v>
                </c:pt>
                <c:pt idx="86">
                  <c:v>0.26798</c:v>
                </c:pt>
                <c:pt idx="87">
                  <c:v>0.27305000000000001</c:v>
                </c:pt>
                <c:pt idx="88">
                  <c:v>0.27811000000000002</c:v>
                </c:pt>
                <c:pt idx="89">
                  <c:v>0.28317999999999999</c:v>
                </c:pt>
                <c:pt idx="90">
                  <c:v>0.28825000000000001</c:v>
                </c:pt>
                <c:pt idx="91">
                  <c:v>0.29332999999999998</c:v>
                </c:pt>
                <c:pt idx="92">
                  <c:v>0.2984</c:v>
                </c:pt>
                <c:pt idx="93">
                  <c:v>0.30347000000000002</c:v>
                </c:pt>
                <c:pt idx="94">
                  <c:v>0.30854999999999999</c:v>
                </c:pt>
                <c:pt idx="95">
                  <c:v>0.31362000000000001</c:v>
                </c:pt>
                <c:pt idx="96">
                  <c:v>0.31869999999999998</c:v>
                </c:pt>
                <c:pt idx="97">
                  <c:v>0.32378000000000001</c:v>
                </c:pt>
                <c:pt idx="98">
                  <c:v>0.32885999999999999</c:v>
                </c:pt>
                <c:pt idx="99">
                  <c:v>0.33394000000000001</c:v>
                </c:pt>
                <c:pt idx="100">
                  <c:v>0.33901999999999999</c:v>
                </c:pt>
                <c:pt idx="101">
                  <c:v>0.34410000000000002</c:v>
                </c:pt>
                <c:pt idx="102">
                  <c:v>0.34917999999999999</c:v>
                </c:pt>
                <c:pt idx="103">
                  <c:v>0.35426000000000002</c:v>
                </c:pt>
                <c:pt idx="104">
                  <c:v>0.35933999999999999</c:v>
                </c:pt>
                <c:pt idx="105">
                  <c:v>0.36442999999999998</c:v>
                </c:pt>
                <c:pt idx="106">
                  <c:v>0.36951000000000001</c:v>
                </c:pt>
                <c:pt idx="107">
                  <c:v>0.37459999999999999</c:v>
                </c:pt>
                <c:pt idx="108">
                  <c:v>0.37968000000000002</c:v>
                </c:pt>
                <c:pt idx="109">
                  <c:v>0.38464999999999999</c:v>
                </c:pt>
                <c:pt idx="110">
                  <c:v>0.38973999999999998</c:v>
                </c:pt>
                <c:pt idx="111">
                  <c:v>0.39482</c:v>
                </c:pt>
                <c:pt idx="112">
                  <c:v>0.39990999999999999</c:v>
                </c:pt>
                <c:pt idx="113">
                  <c:v>0.40500000000000003</c:v>
                </c:pt>
                <c:pt idx="114">
                  <c:v>0.41009000000000001</c:v>
                </c:pt>
                <c:pt idx="115">
                  <c:v>0.41517999999999999</c:v>
                </c:pt>
                <c:pt idx="116">
                  <c:v>0.42026999999999998</c:v>
                </c:pt>
                <c:pt idx="117">
                  <c:v>0.42536000000000002</c:v>
                </c:pt>
                <c:pt idx="118">
                  <c:v>0.43045</c:v>
                </c:pt>
                <c:pt idx="119">
                  <c:v>0.43553999999999998</c:v>
                </c:pt>
                <c:pt idx="120">
                  <c:v>0.44063000000000002</c:v>
                </c:pt>
                <c:pt idx="121">
                  <c:v>0.44572000000000001</c:v>
                </c:pt>
                <c:pt idx="122">
                  <c:v>0.45080999999999999</c:v>
                </c:pt>
                <c:pt idx="123">
                  <c:v>0.45590000000000003</c:v>
                </c:pt>
                <c:pt idx="124">
                  <c:v>0.46100000000000002</c:v>
                </c:pt>
                <c:pt idx="125">
                  <c:v>0.46609</c:v>
                </c:pt>
                <c:pt idx="126">
                  <c:v>0.47117999999999999</c:v>
                </c:pt>
                <c:pt idx="127">
                  <c:v>0.47627000000000003</c:v>
                </c:pt>
                <c:pt idx="128">
                  <c:v>0.48137000000000002</c:v>
                </c:pt>
                <c:pt idx="129">
                  <c:v>0.48646</c:v>
                </c:pt>
                <c:pt idx="130">
                  <c:v>0.49154999999999999</c:v>
                </c:pt>
                <c:pt idx="131">
                  <c:v>0.49664999999999998</c:v>
                </c:pt>
                <c:pt idx="132">
                  <c:v>0.50173999999999996</c:v>
                </c:pt>
                <c:pt idx="133">
                  <c:v>0.50683999999999996</c:v>
                </c:pt>
                <c:pt idx="134">
                  <c:v>0.51193</c:v>
                </c:pt>
                <c:pt idx="135">
                  <c:v>0.51702999999999999</c:v>
                </c:pt>
                <c:pt idx="136">
                  <c:v>0.52200000000000002</c:v>
                </c:pt>
                <c:pt idx="137">
                  <c:v>0.52710000000000001</c:v>
                </c:pt>
                <c:pt idx="138">
                  <c:v>0.53220000000000001</c:v>
                </c:pt>
                <c:pt idx="139">
                  <c:v>0.53729000000000005</c:v>
                </c:pt>
                <c:pt idx="140">
                  <c:v>0.54239000000000004</c:v>
                </c:pt>
                <c:pt idx="141">
                  <c:v>0.54747999999999997</c:v>
                </c:pt>
                <c:pt idx="142">
                  <c:v>0.55257999999999996</c:v>
                </c:pt>
                <c:pt idx="143">
                  <c:v>0.55767999999999995</c:v>
                </c:pt>
                <c:pt idx="144">
                  <c:v>0.56276999999999999</c:v>
                </c:pt>
                <c:pt idx="145">
                  <c:v>0.56786999999999999</c:v>
                </c:pt>
                <c:pt idx="146">
                  <c:v>0.57296999999999998</c:v>
                </c:pt>
                <c:pt idx="147">
                  <c:v>0.57806000000000002</c:v>
                </c:pt>
                <c:pt idx="148">
                  <c:v>0.58316000000000001</c:v>
                </c:pt>
                <c:pt idx="149">
                  <c:v>0.58826000000000001</c:v>
                </c:pt>
                <c:pt idx="150">
                  <c:v>0.59336</c:v>
                </c:pt>
                <c:pt idx="151">
                  <c:v>0.59845999999999999</c:v>
                </c:pt>
                <c:pt idx="152">
                  <c:v>0.60355000000000003</c:v>
                </c:pt>
                <c:pt idx="153">
                  <c:v>0.60865000000000002</c:v>
                </c:pt>
                <c:pt idx="154">
                  <c:v>0.61375000000000002</c:v>
                </c:pt>
                <c:pt idx="155">
                  <c:v>0.61885000000000001</c:v>
                </c:pt>
                <c:pt idx="156">
                  <c:v>0.62395</c:v>
                </c:pt>
                <c:pt idx="157">
                  <c:v>0.62905</c:v>
                </c:pt>
                <c:pt idx="158">
                  <c:v>0.63414000000000004</c:v>
                </c:pt>
                <c:pt idx="159">
                  <c:v>0.63924000000000003</c:v>
                </c:pt>
                <c:pt idx="160">
                  <c:v>0.64434000000000002</c:v>
                </c:pt>
                <c:pt idx="161">
                  <c:v>0.64944000000000002</c:v>
                </c:pt>
                <c:pt idx="162">
                  <c:v>0.65454000000000001</c:v>
                </c:pt>
                <c:pt idx="163">
                  <c:v>0.65952</c:v>
                </c:pt>
                <c:pt idx="164">
                  <c:v>0.66461999999999999</c:v>
                </c:pt>
                <c:pt idx="165">
                  <c:v>0.66971999999999998</c:v>
                </c:pt>
                <c:pt idx="166">
                  <c:v>0.67481999999999998</c:v>
                </c:pt>
                <c:pt idx="167">
                  <c:v>0.67991999999999997</c:v>
                </c:pt>
                <c:pt idx="168">
                  <c:v>0.68501999999999996</c:v>
                </c:pt>
                <c:pt idx="169">
                  <c:v>0.69011999999999996</c:v>
                </c:pt>
                <c:pt idx="170">
                  <c:v>0.69521999999999995</c:v>
                </c:pt>
                <c:pt idx="171">
                  <c:v>0.70032000000000005</c:v>
                </c:pt>
                <c:pt idx="172">
                  <c:v>0.70542000000000005</c:v>
                </c:pt>
                <c:pt idx="173">
                  <c:v>0.71052000000000004</c:v>
                </c:pt>
                <c:pt idx="174">
                  <c:v>0.71562000000000003</c:v>
                </c:pt>
                <c:pt idx="175">
                  <c:v>0.72072000000000003</c:v>
                </c:pt>
                <c:pt idx="176">
                  <c:v>0.72582000000000002</c:v>
                </c:pt>
                <c:pt idx="177">
                  <c:v>0.73092000000000001</c:v>
                </c:pt>
                <c:pt idx="178">
                  <c:v>0.73602000000000001</c:v>
                </c:pt>
                <c:pt idx="179">
                  <c:v>0.74112</c:v>
                </c:pt>
                <c:pt idx="180">
                  <c:v>0.74621999999999999</c:v>
                </c:pt>
                <c:pt idx="181">
                  <c:v>0.75131999999999999</c:v>
                </c:pt>
                <c:pt idx="182">
                  <c:v>0.75641999999999998</c:v>
                </c:pt>
                <c:pt idx="183">
                  <c:v>0.76153000000000004</c:v>
                </c:pt>
                <c:pt idx="184">
                  <c:v>0.76663000000000003</c:v>
                </c:pt>
                <c:pt idx="185">
                  <c:v>0.77173000000000003</c:v>
                </c:pt>
                <c:pt idx="186">
                  <c:v>0.77683000000000002</c:v>
                </c:pt>
                <c:pt idx="187">
                  <c:v>0.78193000000000001</c:v>
                </c:pt>
                <c:pt idx="188">
                  <c:v>0.78703000000000001</c:v>
                </c:pt>
                <c:pt idx="189">
                  <c:v>0.79213</c:v>
                </c:pt>
                <c:pt idx="190">
                  <c:v>0.79722999999999999</c:v>
                </c:pt>
                <c:pt idx="191">
                  <c:v>0.80222000000000004</c:v>
                </c:pt>
                <c:pt idx="192">
                  <c:v>0.80732000000000004</c:v>
                </c:pt>
                <c:pt idx="193">
                  <c:v>0.81242000000000003</c:v>
                </c:pt>
                <c:pt idx="194">
                  <c:v>0.81752000000000002</c:v>
                </c:pt>
                <c:pt idx="195">
                  <c:v>0.82262000000000002</c:v>
                </c:pt>
                <c:pt idx="196">
                  <c:v>0.82772999999999997</c:v>
                </c:pt>
                <c:pt idx="197">
                  <c:v>0.83282999999999996</c:v>
                </c:pt>
                <c:pt idx="198">
                  <c:v>0.83792999999999995</c:v>
                </c:pt>
                <c:pt idx="199">
                  <c:v>0.84302999999999995</c:v>
                </c:pt>
                <c:pt idx="200">
                  <c:v>0.84813000000000005</c:v>
                </c:pt>
                <c:pt idx="201">
                  <c:v>0.85324</c:v>
                </c:pt>
                <c:pt idx="202">
                  <c:v>0.85833999999999999</c:v>
                </c:pt>
                <c:pt idx="203">
                  <c:v>0.86343999999999999</c:v>
                </c:pt>
                <c:pt idx="204">
                  <c:v>0.86853999999999998</c:v>
                </c:pt>
                <c:pt idx="205">
                  <c:v>0.87363999999999997</c:v>
                </c:pt>
                <c:pt idx="206">
                  <c:v>0.87875000000000003</c:v>
                </c:pt>
                <c:pt idx="207">
                  <c:v>0.88385000000000002</c:v>
                </c:pt>
                <c:pt idx="208">
                  <c:v>0.88895000000000002</c:v>
                </c:pt>
                <c:pt idx="209">
                  <c:v>0.89405000000000001</c:v>
                </c:pt>
                <c:pt idx="210">
                  <c:v>0.89915999999999996</c:v>
                </c:pt>
                <c:pt idx="211">
                  <c:v>0.90425999999999995</c:v>
                </c:pt>
                <c:pt idx="212">
                  <c:v>0.90935999999999995</c:v>
                </c:pt>
                <c:pt idx="213">
                  <c:v>0.91446000000000005</c:v>
                </c:pt>
                <c:pt idx="214">
                  <c:v>0.91957</c:v>
                </c:pt>
                <c:pt idx="215">
                  <c:v>0.92466999999999999</c:v>
                </c:pt>
                <c:pt idx="216">
                  <c:v>0.92976999999999999</c:v>
                </c:pt>
                <c:pt idx="217">
                  <c:v>0.93486999999999998</c:v>
                </c:pt>
                <c:pt idx="218">
                  <c:v>0.93986000000000003</c:v>
                </c:pt>
                <c:pt idx="219">
                  <c:v>0.94496000000000002</c:v>
                </c:pt>
                <c:pt idx="220">
                  <c:v>0.95006000000000002</c:v>
                </c:pt>
                <c:pt idx="221">
                  <c:v>0.95516999999999996</c:v>
                </c:pt>
                <c:pt idx="222">
                  <c:v>0.96026999999999996</c:v>
                </c:pt>
                <c:pt idx="223">
                  <c:v>0.96536999999999995</c:v>
                </c:pt>
                <c:pt idx="224">
                  <c:v>0.97047000000000005</c:v>
                </c:pt>
                <c:pt idx="225">
                  <c:v>0.97558</c:v>
                </c:pt>
                <c:pt idx="226">
                  <c:v>0.98068</c:v>
                </c:pt>
                <c:pt idx="227">
                  <c:v>0.98577999999999999</c:v>
                </c:pt>
                <c:pt idx="228">
                  <c:v>0.99089000000000005</c:v>
                </c:pt>
                <c:pt idx="229">
                  <c:v>0.99599000000000004</c:v>
                </c:pt>
                <c:pt idx="230">
                  <c:v>1.0011000000000001</c:v>
                </c:pt>
                <c:pt idx="231">
                  <c:v>1.0062</c:v>
                </c:pt>
                <c:pt idx="232">
                  <c:v>1.0113000000000001</c:v>
                </c:pt>
                <c:pt idx="233">
                  <c:v>1.0164</c:v>
                </c:pt>
                <c:pt idx="234">
                  <c:v>1.0215000000000001</c:v>
                </c:pt>
                <c:pt idx="235">
                  <c:v>1.0266</c:v>
                </c:pt>
                <c:pt idx="236">
                  <c:v>1.0317000000000001</c:v>
                </c:pt>
                <c:pt idx="237">
                  <c:v>1.0367999999999999</c:v>
                </c:pt>
                <c:pt idx="238">
                  <c:v>1.0419</c:v>
                </c:pt>
                <c:pt idx="239">
                  <c:v>1.0469999999999999</c:v>
                </c:pt>
                <c:pt idx="240">
                  <c:v>1.0521</c:v>
                </c:pt>
                <c:pt idx="241">
                  <c:v>1.0571999999999999</c:v>
                </c:pt>
                <c:pt idx="242">
                  <c:v>1.0623</c:v>
                </c:pt>
                <c:pt idx="243">
                  <c:v>1.0673999999999999</c:v>
                </c:pt>
                <c:pt idx="244">
                  <c:v>1.0725</c:v>
                </c:pt>
                <c:pt idx="245">
                  <c:v>1.0774999999999999</c:v>
                </c:pt>
                <c:pt idx="246">
                  <c:v>1.0826</c:v>
                </c:pt>
                <c:pt idx="247">
                  <c:v>1.0876999999999999</c:v>
                </c:pt>
                <c:pt idx="248">
                  <c:v>1.0928</c:v>
                </c:pt>
                <c:pt idx="249">
                  <c:v>1.0979000000000001</c:v>
                </c:pt>
                <c:pt idx="250">
                  <c:v>1.103</c:v>
                </c:pt>
                <c:pt idx="251">
                  <c:v>1.1081000000000001</c:v>
                </c:pt>
                <c:pt idx="252">
                  <c:v>1.1133</c:v>
                </c:pt>
                <c:pt idx="253">
                  <c:v>1.1184000000000001</c:v>
                </c:pt>
                <c:pt idx="254">
                  <c:v>1.1234999999999999</c:v>
                </c:pt>
                <c:pt idx="255">
                  <c:v>1.1286</c:v>
                </c:pt>
                <c:pt idx="256">
                  <c:v>1.1336999999999999</c:v>
                </c:pt>
                <c:pt idx="257">
                  <c:v>1.1388</c:v>
                </c:pt>
                <c:pt idx="258">
                  <c:v>1.1438999999999999</c:v>
                </c:pt>
                <c:pt idx="259">
                  <c:v>1.149</c:v>
                </c:pt>
                <c:pt idx="260">
                  <c:v>1.1540999999999999</c:v>
                </c:pt>
                <c:pt idx="261">
                  <c:v>1.1592</c:v>
                </c:pt>
                <c:pt idx="262">
                  <c:v>1.1642999999999999</c:v>
                </c:pt>
                <c:pt idx="263">
                  <c:v>1.1694</c:v>
                </c:pt>
                <c:pt idx="264">
                  <c:v>1.1745000000000001</c:v>
                </c:pt>
                <c:pt idx="265">
                  <c:v>1.1796</c:v>
                </c:pt>
                <c:pt idx="266">
                  <c:v>1.1847000000000001</c:v>
                </c:pt>
                <c:pt idx="267">
                  <c:v>1.1898</c:v>
                </c:pt>
                <c:pt idx="268">
                  <c:v>1.1949000000000001</c:v>
                </c:pt>
                <c:pt idx="269">
                  <c:v>1.2</c:v>
                </c:pt>
                <c:pt idx="270">
                  <c:v>1.2051000000000001</c:v>
                </c:pt>
                <c:pt idx="271">
                  <c:v>1.2101999999999999</c:v>
                </c:pt>
                <c:pt idx="272">
                  <c:v>1.2152000000000001</c:v>
                </c:pt>
                <c:pt idx="273">
                  <c:v>1.2202999999999999</c:v>
                </c:pt>
                <c:pt idx="274">
                  <c:v>1.2254</c:v>
                </c:pt>
                <c:pt idx="275">
                  <c:v>1.2304999999999999</c:v>
                </c:pt>
                <c:pt idx="276">
                  <c:v>1.2356</c:v>
                </c:pt>
                <c:pt idx="277">
                  <c:v>1.2406999999999999</c:v>
                </c:pt>
                <c:pt idx="278">
                  <c:v>1.2458</c:v>
                </c:pt>
                <c:pt idx="279">
                  <c:v>1.2508999999999999</c:v>
                </c:pt>
                <c:pt idx="280">
                  <c:v>1.256</c:v>
                </c:pt>
                <c:pt idx="281">
                  <c:v>1.2611000000000001</c:v>
                </c:pt>
                <c:pt idx="282">
                  <c:v>1.2663</c:v>
                </c:pt>
                <c:pt idx="283">
                  <c:v>1.2714000000000001</c:v>
                </c:pt>
                <c:pt idx="284">
                  <c:v>1.2765</c:v>
                </c:pt>
                <c:pt idx="285">
                  <c:v>1.2816000000000001</c:v>
                </c:pt>
                <c:pt idx="286">
                  <c:v>1.2867</c:v>
                </c:pt>
                <c:pt idx="287">
                  <c:v>1.2918000000000001</c:v>
                </c:pt>
                <c:pt idx="288">
                  <c:v>1.2968999999999999</c:v>
                </c:pt>
                <c:pt idx="289">
                  <c:v>1.302</c:v>
                </c:pt>
                <c:pt idx="290">
                  <c:v>1.3070999999999999</c:v>
                </c:pt>
                <c:pt idx="291">
                  <c:v>1.3122</c:v>
                </c:pt>
                <c:pt idx="292">
                  <c:v>1.3172999999999999</c:v>
                </c:pt>
                <c:pt idx="293">
                  <c:v>1.3224</c:v>
                </c:pt>
                <c:pt idx="294">
                  <c:v>1.3274999999999999</c:v>
                </c:pt>
                <c:pt idx="295">
                  <c:v>1.3326</c:v>
                </c:pt>
                <c:pt idx="296">
                  <c:v>1.3376999999999999</c:v>
                </c:pt>
                <c:pt idx="297">
                  <c:v>1.3428</c:v>
                </c:pt>
                <c:pt idx="298">
                  <c:v>1.3479000000000001</c:v>
                </c:pt>
                <c:pt idx="299">
                  <c:v>1.353</c:v>
                </c:pt>
                <c:pt idx="300">
                  <c:v>1.3580000000000001</c:v>
                </c:pt>
                <c:pt idx="301">
                  <c:v>1.3631</c:v>
                </c:pt>
                <c:pt idx="302">
                  <c:v>1.3682000000000001</c:v>
                </c:pt>
                <c:pt idx="303">
                  <c:v>1.3733</c:v>
                </c:pt>
                <c:pt idx="304">
                  <c:v>1.3784000000000001</c:v>
                </c:pt>
                <c:pt idx="305">
                  <c:v>1.3835</c:v>
                </c:pt>
                <c:pt idx="306">
                  <c:v>1.3886000000000001</c:v>
                </c:pt>
                <c:pt idx="307">
                  <c:v>1.3936999999999999</c:v>
                </c:pt>
                <c:pt idx="308">
                  <c:v>1.3988</c:v>
                </c:pt>
                <c:pt idx="309">
                  <c:v>1.4039999999999999</c:v>
                </c:pt>
                <c:pt idx="310">
                  <c:v>1.4091</c:v>
                </c:pt>
                <c:pt idx="311">
                  <c:v>1.4141999999999999</c:v>
                </c:pt>
                <c:pt idx="312">
                  <c:v>1.4193</c:v>
                </c:pt>
                <c:pt idx="313">
                  <c:v>1.4244000000000001</c:v>
                </c:pt>
                <c:pt idx="314">
                  <c:v>1.4295</c:v>
                </c:pt>
                <c:pt idx="315">
                  <c:v>1.4346000000000001</c:v>
                </c:pt>
                <c:pt idx="316">
                  <c:v>1.4397</c:v>
                </c:pt>
                <c:pt idx="317">
                  <c:v>1.4448000000000001</c:v>
                </c:pt>
                <c:pt idx="318">
                  <c:v>1.4499</c:v>
                </c:pt>
                <c:pt idx="319">
                  <c:v>1.4550000000000001</c:v>
                </c:pt>
                <c:pt idx="320">
                  <c:v>1.4601</c:v>
                </c:pt>
                <c:pt idx="321">
                  <c:v>1.4652000000000001</c:v>
                </c:pt>
                <c:pt idx="322">
                  <c:v>1.4702999999999999</c:v>
                </c:pt>
                <c:pt idx="323">
                  <c:v>1.4754</c:v>
                </c:pt>
                <c:pt idx="324">
                  <c:v>1.4804999999999999</c:v>
                </c:pt>
                <c:pt idx="325">
                  <c:v>1.4856</c:v>
                </c:pt>
                <c:pt idx="326">
                  <c:v>1.4906999999999999</c:v>
                </c:pt>
                <c:pt idx="327">
                  <c:v>1.4957</c:v>
                </c:pt>
                <c:pt idx="328">
                  <c:v>1.5007999999999999</c:v>
                </c:pt>
                <c:pt idx="329">
                  <c:v>1.5059</c:v>
                </c:pt>
                <c:pt idx="330">
                  <c:v>1.5109999999999999</c:v>
                </c:pt>
                <c:pt idx="331">
                  <c:v>1.5161</c:v>
                </c:pt>
                <c:pt idx="332">
                  <c:v>1.5212000000000001</c:v>
                </c:pt>
                <c:pt idx="333">
                  <c:v>1.5263</c:v>
                </c:pt>
                <c:pt idx="334">
                  <c:v>1.5314000000000001</c:v>
                </c:pt>
                <c:pt idx="335">
                  <c:v>1.5366</c:v>
                </c:pt>
                <c:pt idx="336">
                  <c:v>1.5417000000000001</c:v>
                </c:pt>
                <c:pt idx="337">
                  <c:v>1.5468</c:v>
                </c:pt>
                <c:pt idx="338">
                  <c:v>1.5519000000000001</c:v>
                </c:pt>
                <c:pt idx="339">
                  <c:v>1.5569999999999999</c:v>
                </c:pt>
                <c:pt idx="340">
                  <c:v>1.5621</c:v>
                </c:pt>
                <c:pt idx="341">
                  <c:v>1.5671999999999999</c:v>
                </c:pt>
                <c:pt idx="342">
                  <c:v>1.5723</c:v>
                </c:pt>
                <c:pt idx="343">
                  <c:v>1.5773999999999999</c:v>
                </c:pt>
                <c:pt idx="344">
                  <c:v>1.5825</c:v>
                </c:pt>
                <c:pt idx="345">
                  <c:v>1.5875999999999999</c:v>
                </c:pt>
                <c:pt idx="346">
                  <c:v>1.5927</c:v>
                </c:pt>
                <c:pt idx="347">
                  <c:v>1.5978000000000001</c:v>
                </c:pt>
                <c:pt idx="348">
                  <c:v>1.6029</c:v>
                </c:pt>
                <c:pt idx="349">
                  <c:v>1.6080000000000001</c:v>
                </c:pt>
                <c:pt idx="350">
                  <c:v>1.6131</c:v>
                </c:pt>
                <c:pt idx="351">
                  <c:v>1.6182000000000001</c:v>
                </c:pt>
                <c:pt idx="352">
                  <c:v>1.6233</c:v>
                </c:pt>
                <c:pt idx="353">
                  <c:v>1.6284000000000001</c:v>
                </c:pt>
                <c:pt idx="354">
                  <c:v>1.6334</c:v>
                </c:pt>
                <c:pt idx="355">
                  <c:v>1.6385000000000001</c:v>
                </c:pt>
                <c:pt idx="356">
                  <c:v>1.6435999999999999</c:v>
                </c:pt>
                <c:pt idx="357">
                  <c:v>1.6487000000000001</c:v>
                </c:pt>
                <c:pt idx="358">
                  <c:v>1.6537999999999999</c:v>
                </c:pt>
                <c:pt idx="359">
                  <c:v>1.659</c:v>
                </c:pt>
                <c:pt idx="360">
                  <c:v>1.6640999999999999</c:v>
                </c:pt>
                <c:pt idx="361">
                  <c:v>1.6692</c:v>
                </c:pt>
                <c:pt idx="362">
                  <c:v>1.6742999999999999</c:v>
                </c:pt>
                <c:pt idx="363">
                  <c:v>1.6794</c:v>
                </c:pt>
                <c:pt idx="364">
                  <c:v>1.6845000000000001</c:v>
                </c:pt>
                <c:pt idx="365">
                  <c:v>1.6896</c:v>
                </c:pt>
                <c:pt idx="366">
                  <c:v>1.6947000000000001</c:v>
                </c:pt>
                <c:pt idx="367">
                  <c:v>1.6998</c:v>
                </c:pt>
                <c:pt idx="368">
                  <c:v>1.7049000000000001</c:v>
                </c:pt>
                <c:pt idx="369">
                  <c:v>1.71</c:v>
                </c:pt>
                <c:pt idx="370">
                  <c:v>1.7151000000000001</c:v>
                </c:pt>
                <c:pt idx="371">
                  <c:v>1.7202</c:v>
                </c:pt>
                <c:pt idx="372">
                  <c:v>1.7253000000000001</c:v>
                </c:pt>
                <c:pt idx="373">
                  <c:v>1.7303999999999999</c:v>
                </c:pt>
                <c:pt idx="374">
                  <c:v>1.7355</c:v>
                </c:pt>
                <c:pt idx="375">
                  <c:v>1.7405999999999999</c:v>
                </c:pt>
                <c:pt idx="376">
                  <c:v>1.7457</c:v>
                </c:pt>
                <c:pt idx="377">
                  <c:v>1.7507999999999999</c:v>
                </c:pt>
                <c:pt idx="378">
                  <c:v>1.7559</c:v>
                </c:pt>
                <c:pt idx="379">
                  <c:v>1.7611000000000001</c:v>
                </c:pt>
                <c:pt idx="380">
                  <c:v>1.7662</c:v>
                </c:pt>
                <c:pt idx="381">
                  <c:v>1.7710999999999999</c:v>
                </c:pt>
                <c:pt idx="382">
                  <c:v>1.7763</c:v>
                </c:pt>
                <c:pt idx="383">
                  <c:v>1.7814000000000001</c:v>
                </c:pt>
                <c:pt idx="384">
                  <c:v>1.7865</c:v>
                </c:pt>
                <c:pt idx="385">
                  <c:v>1.7916000000000001</c:v>
                </c:pt>
                <c:pt idx="386">
                  <c:v>1.7967</c:v>
                </c:pt>
                <c:pt idx="387">
                  <c:v>1.8018000000000001</c:v>
                </c:pt>
                <c:pt idx="388">
                  <c:v>1.8069</c:v>
                </c:pt>
                <c:pt idx="389">
                  <c:v>1.8120000000000001</c:v>
                </c:pt>
                <c:pt idx="390">
                  <c:v>1.8170999999999999</c:v>
                </c:pt>
                <c:pt idx="391">
                  <c:v>1.8222</c:v>
                </c:pt>
                <c:pt idx="392">
                  <c:v>1.8272999999999999</c:v>
                </c:pt>
                <c:pt idx="393">
                  <c:v>1.8324</c:v>
                </c:pt>
                <c:pt idx="394">
                  <c:v>1.8374999999999999</c:v>
                </c:pt>
                <c:pt idx="395">
                  <c:v>1.8426</c:v>
                </c:pt>
                <c:pt idx="396">
                  <c:v>1.8476999999999999</c:v>
                </c:pt>
                <c:pt idx="397">
                  <c:v>1.8528</c:v>
                </c:pt>
                <c:pt idx="398">
                  <c:v>1.8579000000000001</c:v>
                </c:pt>
                <c:pt idx="399">
                  <c:v>1.863</c:v>
                </c:pt>
                <c:pt idx="400">
                  <c:v>1.8681000000000001</c:v>
                </c:pt>
                <c:pt idx="401">
                  <c:v>1.8732</c:v>
                </c:pt>
                <c:pt idx="402">
                  <c:v>1.8784000000000001</c:v>
                </c:pt>
                <c:pt idx="403">
                  <c:v>1.8835</c:v>
                </c:pt>
                <c:pt idx="404">
                  <c:v>1.8886000000000001</c:v>
                </c:pt>
                <c:pt idx="405">
                  <c:v>1.8936999999999999</c:v>
                </c:pt>
                <c:pt idx="406">
                  <c:v>1.8988</c:v>
                </c:pt>
                <c:pt idx="407">
                  <c:v>1.9038999999999999</c:v>
                </c:pt>
                <c:pt idx="408">
                  <c:v>1.909</c:v>
                </c:pt>
                <c:pt idx="409">
                  <c:v>1.9139999999999999</c:v>
                </c:pt>
                <c:pt idx="410">
                  <c:v>1.9191</c:v>
                </c:pt>
                <c:pt idx="411">
                  <c:v>1.9241999999999999</c:v>
                </c:pt>
                <c:pt idx="412">
                  <c:v>1.9293</c:v>
                </c:pt>
                <c:pt idx="413">
                  <c:v>1.9343999999999999</c:v>
                </c:pt>
                <c:pt idx="414">
                  <c:v>1.9395</c:v>
                </c:pt>
                <c:pt idx="415">
                  <c:v>1.9446000000000001</c:v>
                </c:pt>
                <c:pt idx="416">
                  <c:v>1.9497</c:v>
                </c:pt>
                <c:pt idx="417">
                  <c:v>1.9548000000000001</c:v>
                </c:pt>
                <c:pt idx="418">
                  <c:v>1.9599</c:v>
                </c:pt>
                <c:pt idx="419">
                  <c:v>1.9650000000000001</c:v>
                </c:pt>
                <c:pt idx="420">
                  <c:v>1.9701</c:v>
                </c:pt>
                <c:pt idx="421">
                  <c:v>1.9752000000000001</c:v>
                </c:pt>
                <c:pt idx="422">
                  <c:v>1.9802999999999999</c:v>
                </c:pt>
                <c:pt idx="423">
                  <c:v>1.9854000000000001</c:v>
                </c:pt>
                <c:pt idx="424">
                  <c:v>1.9905999999999999</c:v>
                </c:pt>
                <c:pt idx="425">
                  <c:v>1.9957</c:v>
                </c:pt>
                <c:pt idx="426">
                  <c:v>2.0007999999999999</c:v>
                </c:pt>
                <c:pt idx="427">
                  <c:v>2.0059</c:v>
                </c:pt>
                <c:pt idx="428">
                  <c:v>2.0110000000000001</c:v>
                </c:pt>
                <c:pt idx="429">
                  <c:v>2.0160999999999998</c:v>
                </c:pt>
                <c:pt idx="430">
                  <c:v>2.0211999999999999</c:v>
                </c:pt>
                <c:pt idx="431">
                  <c:v>2.0263</c:v>
                </c:pt>
                <c:pt idx="432">
                  <c:v>2.0314000000000001</c:v>
                </c:pt>
                <c:pt idx="433">
                  <c:v>2.0365000000000002</c:v>
                </c:pt>
                <c:pt idx="434">
                  <c:v>2.0415999999999999</c:v>
                </c:pt>
                <c:pt idx="435">
                  <c:v>2.0467</c:v>
                </c:pt>
                <c:pt idx="436">
                  <c:v>2.0516999999999999</c:v>
                </c:pt>
                <c:pt idx="437">
                  <c:v>2.0568</c:v>
                </c:pt>
                <c:pt idx="438">
                  <c:v>2.0619000000000001</c:v>
                </c:pt>
                <c:pt idx="439">
                  <c:v>2.0670000000000002</c:v>
                </c:pt>
                <c:pt idx="440">
                  <c:v>2.0720999999999998</c:v>
                </c:pt>
                <c:pt idx="441">
                  <c:v>2.0771999999999999</c:v>
                </c:pt>
                <c:pt idx="442">
                  <c:v>2.0823</c:v>
                </c:pt>
                <c:pt idx="443">
                  <c:v>2.0874000000000001</c:v>
                </c:pt>
                <c:pt idx="444">
                  <c:v>2.0924999999999998</c:v>
                </c:pt>
                <c:pt idx="445">
                  <c:v>2.0975999999999999</c:v>
                </c:pt>
                <c:pt idx="446">
                  <c:v>2.1027999999999998</c:v>
                </c:pt>
                <c:pt idx="447">
                  <c:v>2.1078999999999999</c:v>
                </c:pt>
                <c:pt idx="448">
                  <c:v>2.113</c:v>
                </c:pt>
                <c:pt idx="449">
                  <c:v>2.1181000000000001</c:v>
                </c:pt>
                <c:pt idx="450">
                  <c:v>2.1232000000000002</c:v>
                </c:pt>
                <c:pt idx="451">
                  <c:v>2.1282999999999999</c:v>
                </c:pt>
                <c:pt idx="452">
                  <c:v>2.1334</c:v>
                </c:pt>
                <c:pt idx="453">
                  <c:v>2.1385000000000001</c:v>
                </c:pt>
                <c:pt idx="454">
                  <c:v>2.1436000000000002</c:v>
                </c:pt>
                <c:pt idx="455">
                  <c:v>2.1486999999999998</c:v>
                </c:pt>
                <c:pt idx="456">
                  <c:v>2.1537999999999999</c:v>
                </c:pt>
                <c:pt idx="457">
                  <c:v>2.1589</c:v>
                </c:pt>
                <c:pt idx="458">
                  <c:v>2.1640000000000001</c:v>
                </c:pt>
                <c:pt idx="459">
                  <c:v>2.1690999999999998</c:v>
                </c:pt>
                <c:pt idx="460">
                  <c:v>2.1741999999999999</c:v>
                </c:pt>
                <c:pt idx="461">
                  <c:v>2.1793</c:v>
                </c:pt>
                <c:pt idx="462">
                  <c:v>2.1844000000000001</c:v>
                </c:pt>
                <c:pt idx="463">
                  <c:v>2.1894</c:v>
                </c:pt>
                <c:pt idx="464">
                  <c:v>2.1945000000000001</c:v>
                </c:pt>
                <c:pt idx="465">
                  <c:v>2.1996000000000002</c:v>
                </c:pt>
                <c:pt idx="466">
                  <c:v>2.2046999999999999</c:v>
                </c:pt>
                <c:pt idx="467">
                  <c:v>2.2098</c:v>
                </c:pt>
                <c:pt idx="468">
                  <c:v>2.2149999999999999</c:v>
                </c:pt>
                <c:pt idx="469">
                  <c:v>2.2201</c:v>
                </c:pt>
                <c:pt idx="470">
                  <c:v>2.2252000000000001</c:v>
                </c:pt>
                <c:pt idx="471">
                  <c:v>2.2303000000000002</c:v>
                </c:pt>
                <c:pt idx="472">
                  <c:v>2.2353999999999998</c:v>
                </c:pt>
                <c:pt idx="473">
                  <c:v>2.2404999999999999</c:v>
                </c:pt>
                <c:pt idx="474">
                  <c:v>2.2456</c:v>
                </c:pt>
                <c:pt idx="475">
                  <c:v>2.2507000000000001</c:v>
                </c:pt>
                <c:pt idx="476">
                  <c:v>2.2557999999999998</c:v>
                </c:pt>
                <c:pt idx="477">
                  <c:v>2.2608999999999999</c:v>
                </c:pt>
                <c:pt idx="478">
                  <c:v>2.266</c:v>
                </c:pt>
                <c:pt idx="479">
                  <c:v>2.2711000000000001</c:v>
                </c:pt>
                <c:pt idx="480">
                  <c:v>2.2761999999999998</c:v>
                </c:pt>
                <c:pt idx="481">
                  <c:v>2.2812999999999999</c:v>
                </c:pt>
                <c:pt idx="482">
                  <c:v>2.2864</c:v>
                </c:pt>
                <c:pt idx="483">
                  <c:v>2.2915000000000001</c:v>
                </c:pt>
                <c:pt idx="484">
                  <c:v>2.2966000000000002</c:v>
                </c:pt>
                <c:pt idx="485">
                  <c:v>2.3016999999999999</c:v>
                </c:pt>
                <c:pt idx="486">
                  <c:v>2.3068</c:v>
                </c:pt>
                <c:pt idx="487">
                  <c:v>2.3119999999999998</c:v>
                </c:pt>
                <c:pt idx="488">
                  <c:v>2.3170999999999999</c:v>
                </c:pt>
                <c:pt idx="489">
                  <c:v>2.3222</c:v>
                </c:pt>
                <c:pt idx="490">
                  <c:v>2.3273000000000001</c:v>
                </c:pt>
                <c:pt idx="491">
                  <c:v>2.3323</c:v>
                </c:pt>
                <c:pt idx="492">
                  <c:v>2.3374000000000001</c:v>
                </c:pt>
                <c:pt idx="493">
                  <c:v>2.3424999999999998</c:v>
                </c:pt>
                <c:pt idx="494">
                  <c:v>2.3475999999999999</c:v>
                </c:pt>
                <c:pt idx="495">
                  <c:v>2.3527</c:v>
                </c:pt>
                <c:pt idx="496">
                  <c:v>2.3578000000000001</c:v>
                </c:pt>
                <c:pt idx="497">
                  <c:v>2.3628999999999998</c:v>
                </c:pt>
                <c:pt idx="498">
                  <c:v>2.3679999999999999</c:v>
                </c:pt>
                <c:pt idx="499">
                  <c:v>2.3731</c:v>
                </c:pt>
                <c:pt idx="500">
                  <c:v>2.3782000000000001</c:v>
                </c:pt>
                <c:pt idx="501">
                  <c:v>2.3833000000000002</c:v>
                </c:pt>
                <c:pt idx="502">
                  <c:v>2.3883999999999999</c:v>
                </c:pt>
                <c:pt idx="503">
                  <c:v>2.3935</c:v>
                </c:pt>
                <c:pt idx="504">
                  <c:v>2.3986000000000001</c:v>
                </c:pt>
                <c:pt idx="505">
                  <c:v>2.4037000000000002</c:v>
                </c:pt>
                <c:pt idx="506">
                  <c:v>2.4087999999999998</c:v>
                </c:pt>
                <c:pt idx="507">
                  <c:v>2.4138999999999999</c:v>
                </c:pt>
                <c:pt idx="508">
                  <c:v>2.4190999999999998</c:v>
                </c:pt>
                <c:pt idx="509">
                  <c:v>2.4241999999999999</c:v>
                </c:pt>
                <c:pt idx="510">
                  <c:v>2.4293</c:v>
                </c:pt>
                <c:pt idx="511">
                  <c:v>2.4344000000000001</c:v>
                </c:pt>
                <c:pt idx="512">
                  <c:v>2.4394999999999998</c:v>
                </c:pt>
                <c:pt idx="513">
                  <c:v>2.4445999999999999</c:v>
                </c:pt>
                <c:pt idx="514">
                  <c:v>2.4497</c:v>
                </c:pt>
                <c:pt idx="515">
                  <c:v>2.4548000000000001</c:v>
                </c:pt>
                <c:pt idx="516">
                  <c:v>2.4599000000000002</c:v>
                </c:pt>
                <c:pt idx="517">
                  <c:v>2.4649999999999999</c:v>
                </c:pt>
                <c:pt idx="518">
                  <c:v>2.4700000000000002</c:v>
                </c:pt>
                <c:pt idx="519">
                  <c:v>2.4750999999999999</c:v>
                </c:pt>
                <c:pt idx="520">
                  <c:v>2.4802</c:v>
                </c:pt>
                <c:pt idx="521">
                  <c:v>2.4853000000000001</c:v>
                </c:pt>
                <c:pt idx="522">
                  <c:v>2.4904000000000002</c:v>
                </c:pt>
                <c:pt idx="523">
                  <c:v>2.4954999999999998</c:v>
                </c:pt>
                <c:pt idx="524">
                  <c:v>2.5005999999999999</c:v>
                </c:pt>
                <c:pt idx="525">
                  <c:v>2.5057</c:v>
                </c:pt>
                <c:pt idx="526">
                  <c:v>2.5108000000000001</c:v>
                </c:pt>
                <c:pt idx="527">
                  <c:v>2.5158999999999998</c:v>
                </c:pt>
                <c:pt idx="528">
                  <c:v>2.5209999999999999</c:v>
                </c:pt>
                <c:pt idx="529">
                  <c:v>2.5261999999999998</c:v>
                </c:pt>
                <c:pt idx="530">
                  <c:v>2.5312999999999999</c:v>
                </c:pt>
                <c:pt idx="531">
                  <c:v>2.5364</c:v>
                </c:pt>
                <c:pt idx="532">
                  <c:v>2.5415000000000001</c:v>
                </c:pt>
                <c:pt idx="533">
                  <c:v>2.5466000000000002</c:v>
                </c:pt>
                <c:pt idx="534">
                  <c:v>2.5516999999999999</c:v>
                </c:pt>
                <c:pt idx="535">
                  <c:v>2.5568</c:v>
                </c:pt>
                <c:pt idx="536">
                  <c:v>2.5619000000000001</c:v>
                </c:pt>
                <c:pt idx="537">
                  <c:v>2.5670000000000002</c:v>
                </c:pt>
                <c:pt idx="538">
                  <c:v>2.5720999999999998</c:v>
                </c:pt>
                <c:pt idx="539">
                  <c:v>2.5771999999999999</c:v>
                </c:pt>
                <c:pt idx="540">
                  <c:v>2.5823</c:v>
                </c:pt>
                <c:pt idx="541">
                  <c:v>2.5874000000000001</c:v>
                </c:pt>
                <c:pt idx="542">
                  <c:v>2.5924999999999998</c:v>
                </c:pt>
                <c:pt idx="543">
                  <c:v>2.5975999999999999</c:v>
                </c:pt>
                <c:pt idx="544">
                  <c:v>2.6027</c:v>
                </c:pt>
                <c:pt idx="545">
                  <c:v>2.6076999999999999</c:v>
                </c:pt>
                <c:pt idx="546">
                  <c:v>2.6128</c:v>
                </c:pt>
                <c:pt idx="547">
                  <c:v>2.6179000000000001</c:v>
                </c:pt>
                <c:pt idx="548">
                  <c:v>2.6230000000000002</c:v>
                </c:pt>
                <c:pt idx="549">
                  <c:v>2.6280999999999999</c:v>
                </c:pt>
                <c:pt idx="550">
                  <c:v>2.6332</c:v>
                </c:pt>
                <c:pt idx="551">
                  <c:v>2.6383999999999999</c:v>
                </c:pt>
                <c:pt idx="552">
                  <c:v>2.6435</c:v>
                </c:pt>
                <c:pt idx="553">
                  <c:v>2.6486000000000001</c:v>
                </c:pt>
                <c:pt idx="554">
                  <c:v>2.6537000000000002</c:v>
                </c:pt>
                <c:pt idx="555">
                  <c:v>2.6587999999999998</c:v>
                </c:pt>
                <c:pt idx="556">
                  <c:v>2.6638999999999999</c:v>
                </c:pt>
                <c:pt idx="557">
                  <c:v>2.669</c:v>
                </c:pt>
                <c:pt idx="558">
                  <c:v>2.6741000000000001</c:v>
                </c:pt>
                <c:pt idx="559">
                  <c:v>2.6791999999999998</c:v>
                </c:pt>
                <c:pt idx="560">
                  <c:v>2.6842999999999999</c:v>
                </c:pt>
                <c:pt idx="561">
                  <c:v>2.6894</c:v>
                </c:pt>
                <c:pt idx="562">
                  <c:v>2.6945000000000001</c:v>
                </c:pt>
                <c:pt idx="563">
                  <c:v>2.6996000000000002</c:v>
                </c:pt>
                <c:pt idx="564">
                  <c:v>2.7046999999999999</c:v>
                </c:pt>
                <c:pt idx="565">
                  <c:v>2.7098</c:v>
                </c:pt>
                <c:pt idx="566">
                  <c:v>2.7149000000000001</c:v>
                </c:pt>
                <c:pt idx="567">
                  <c:v>2.72</c:v>
                </c:pt>
                <c:pt idx="568">
                  <c:v>2.7252000000000001</c:v>
                </c:pt>
                <c:pt idx="569">
                  <c:v>2.7303000000000002</c:v>
                </c:pt>
                <c:pt idx="570">
                  <c:v>2.7353999999999998</c:v>
                </c:pt>
                <c:pt idx="571">
                  <c:v>2.7404999999999999</c:v>
                </c:pt>
                <c:pt idx="572">
                  <c:v>2.7454999999999998</c:v>
                </c:pt>
                <c:pt idx="573">
                  <c:v>2.7505999999999999</c:v>
                </c:pt>
                <c:pt idx="574">
                  <c:v>2.7557</c:v>
                </c:pt>
                <c:pt idx="575">
                  <c:v>2.7608000000000001</c:v>
                </c:pt>
                <c:pt idx="576">
                  <c:v>2.7658999999999998</c:v>
                </c:pt>
                <c:pt idx="577">
                  <c:v>2.7709999999999999</c:v>
                </c:pt>
                <c:pt idx="578">
                  <c:v>2.7761</c:v>
                </c:pt>
                <c:pt idx="579">
                  <c:v>2.7812000000000001</c:v>
                </c:pt>
                <c:pt idx="580">
                  <c:v>2.7863000000000002</c:v>
                </c:pt>
                <c:pt idx="581">
                  <c:v>2.7913999999999999</c:v>
                </c:pt>
                <c:pt idx="582">
                  <c:v>2.7965</c:v>
                </c:pt>
                <c:pt idx="583">
                  <c:v>2.8016000000000001</c:v>
                </c:pt>
                <c:pt idx="584">
                  <c:v>2.8067000000000002</c:v>
                </c:pt>
                <c:pt idx="585">
                  <c:v>2.8117999999999999</c:v>
                </c:pt>
                <c:pt idx="586">
                  <c:v>2.8169</c:v>
                </c:pt>
                <c:pt idx="587">
                  <c:v>2.8220000000000001</c:v>
                </c:pt>
                <c:pt idx="588">
                  <c:v>2.8271000000000002</c:v>
                </c:pt>
                <c:pt idx="589">
                  <c:v>2.8323</c:v>
                </c:pt>
                <c:pt idx="590">
                  <c:v>2.8374000000000001</c:v>
                </c:pt>
                <c:pt idx="591">
                  <c:v>2.8424999999999998</c:v>
                </c:pt>
                <c:pt idx="592">
                  <c:v>2.8475999999999999</c:v>
                </c:pt>
                <c:pt idx="593">
                  <c:v>2.8527</c:v>
                </c:pt>
                <c:pt idx="594">
                  <c:v>2.8578000000000001</c:v>
                </c:pt>
                <c:pt idx="595">
                  <c:v>2.8628999999999998</c:v>
                </c:pt>
                <c:pt idx="596">
                  <c:v>2.8679999999999999</c:v>
                </c:pt>
                <c:pt idx="597">
                  <c:v>2.8731</c:v>
                </c:pt>
                <c:pt idx="598">
                  <c:v>2.8782000000000001</c:v>
                </c:pt>
                <c:pt idx="599">
                  <c:v>2.8833000000000002</c:v>
                </c:pt>
                <c:pt idx="600">
                  <c:v>2.8883000000000001</c:v>
                </c:pt>
                <c:pt idx="601">
                  <c:v>2.8934000000000002</c:v>
                </c:pt>
                <c:pt idx="602">
                  <c:v>2.8984999999999999</c:v>
                </c:pt>
                <c:pt idx="603">
                  <c:v>2.9036</c:v>
                </c:pt>
                <c:pt idx="604">
                  <c:v>2.9087000000000001</c:v>
                </c:pt>
                <c:pt idx="605">
                  <c:v>2.9138000000000002</c:v>
                </c:pt>
                <c:pt idx="606">
                  <c:v>2.9188999999999998</c:v>
                </c:pt>
                <c:pt idx="607">
                  <c:v>2.9239999999999999</c:v>
                </c:pt>
                <c:pt idx="608">
                  <c:v>2.9291</c:v>
                </c:pt>
                <c:pt idx="609">
                  <c:v>2.9342000000000001</c:v>
                </c:pt>
                <c:pt idx="610">
                  <c:v>2.9394</c:v>
                </c:pt>
                <c:pt idx="611">
                  <c:v>2.9445000000000001</c:v>
                </c:pt>
                <c:pt idx="612">
                  <c:v>2.9496000000000002</c:v>
                </c:pt>
                <c:pt idx="613">
                  <c:v>2.9546999999999999</c:v>
                </c:pt>
                <c:pt idx="614">
                  <c:v>2.9598</c:v>
                </c:pt>
                <c:pt idx="615">
                  <c:v>2.9649000000000001</c:v>
                </c:pt>
                <c:pt idx="616">
                  <c:v>2.97</c:v>
                </c:pt>
                <c:pt idx="617">
                  <c:v>2.9750999999999999</c:v>
                </c:pt>
                <c:pt idx="618">
                  <c:v>2.9802</c:v>
                </c:pt>
                <c:pt idx="619">
                  <c:v>2.9853000000000001</c:v>
                </c:pt>
                <c:pt idx="620">
                  <c:v>2.9904000000000002</c:v>
                </c:pt>
                <c:pt idx="621">
                  <c:v>2.9954999999999998</c:v>
                </c:pt>
                <c:pt idx="622">
                  <c:v>3.0005999999999999</c:v>
                </c:pt>
                <c:pt idx="623">
                  <c:v>3.0057</c:v>
                </c:pt>
                <c:pt idx="624">
                  <c:v>3.0108000000000001</c:v>
                </c:pt>
                <c:pt idx="625">
                  <c:v>3.0158999999999998</c:v>
                </c:pt>
                <c:pt idx="626">
                  <c:v>3.0209999999999999</c:v>
                </c:pt>
                <c:pt idx="627">
                  <c:v>3.0259999999999998</c:v>
                </c:pt>
                <c:pt idx="628">
                  <c:v>3.0310999999999999</c:v>
                </c:pt>
                <c:pt idx="629">
                  <c:v>3.0362</c:v>
                </c:pt>
                <c:pt idx="630">
                  <c:v>3.0413000000000001</c:v>
                </c:pt>
                <c:pt idx="631">
                  <c:v>3.0465</c:v>
                </c:pt>
                <c:pt idx="632">
                  <c:v>3.0516000000000001</c:v>
                </c:pt>
                <c:pt idx="633">
                  <c:v>3.0567000000000002</c:v>
                </c:pt>
                <c:pt idx="634">
                  <c:v>3.0617999999999999</c:v>
                </c:pt>
                <c:pt idx="635">
                  <c:v>3.0669</c:v>
                </c:pt>
                <c:pt idx="636">
                  <c:v>3.0720000000000001</c:v>
                </c:pt>
                <c:pt idx="637">
                  <c:v>3.0771000000000002</c:v>
                </c:pt>
                <c:pt idx="638">
                  <c:v>3.0821999999999998</c:v>
                </c:pt>
                <c:pt idx="639">
                  <c:v>3.0872999999999999</c:v>
                </c:pt>
                <c:pt idx="640">
                  <c:v>3.0924</c:v>
                </c:pt>
                <c:pt idx="641">
                  <c:v>3.0975000000000001</c:v>
                </c:pt>
                <c:pt idx="642">
                  <c:v>3.1025999999999998</c:v>
                </c:pt>
                <c:pt idx="643">
                  <c:v>3.1076999999999999</c:v>
                </c:pt>
                <c:pt idx="644">
                  <c:v>3.1128</c:v>
                </c:pt>
                <c:pt idx="645">
                  <c:v>3.1179000000000001</c:v>
                </c:pt>
                <c:pt idx="646">
                  <c:v>3.1230000000000002</c:v>
                </c:pt>
                <c:pt idx="647">
                  <c:v>3.1280999999999999</c:v>
                </c:pt>
                <c:pt idx="648">
                  <c:v>3.1333000000000002</c:v>
                </c:pt>
                <c:pt idx="649">
                  <c:v>3.1383999999999999</c:v>
                </c:pt>
                <c:pt idx="650">
                  <c:v>3.1435</c:v>
                </c:pt>
                <c:pt idx="651">
                  <c:v>3.1486000000000001</c:v>
                </c:pt>
                <c:pt idx="652">
                  <c:v>3.1537000000000002</c:v>
                </c:pt>
                <c:pt idx="653">
                  <c:v>3.1587999999999998</c:v>
                </c:pt>
                <c:pt idx="654">
                  <c:v>3.1638000000000002</c:v>
                </c:pt>
                <c:pt idx="655">
                  <c:v>3.1688999999999998</c:v>
                </c:pt>
                <c:pt idx="656">
                  <c:v>3.1739999999999999</c:v>
                </c:pt>
                <c:pt idx="657">
                  <c:v>3.1791</c:v>
                </c:pt>
                <c:pt idx="658">
                  <c:v>3.1842000000000001</c:v>
                </c:pt>
                <c:pt idx="659">
                  <c:v>3.1892999999999998</c:v>
                </c:pt>
                <c:pt idx="660">
                  <c:v>3.1943999999999999</c:v>
                </c:pt>
                <c:pt idx="661">
                  <c:v>3.1995</c:v>
                </c:pt>
                <c:pt idx="662">
                  <c:v>3.2046000000000001</c:v>
                </c:pt>
                <c:pt idx="663">
                  <c:v>3.2097000000000002</c:v>
                </c:pt>
                <c:pt idx="664">
                  <c:v>3.2147999999999999</c:v>
                </c:pt>
                <c:pt idx="665">
                  <c:v>3.2199</c:v>
                </c:pt>
                <c:pt idx="666">
                  <c:v>3.2250000000000001</c:v>
                </c:pt>
                <c:pt idx="667">
                  <c:v>3.2301000000000002</c:v>
                </c:pt>
                <c:pt idx="668">
                  <c:v>3.2351999999999999</c:v>
                </c:pt>
                <c:pt idx="669">
                  <c:v>3.2404000000000002</c:v>
                </c:pt>
                <c:pt idx="670">
                  <c:v>3.2454999999999998</c:v>
                </c:pt>
                <c:pt idx="671">
                  <c:v>3.2505999999999999</c:v>
                </c:pt>
                <c:pt idx="672">
                  <c:v>3.2557</c:v>
                </c:pt>
                <c:pt idx="673">
                  <c:v>3.2608000000000001</c:v>
                </c:pt>
                <c:pt idx="674">
                  <c:v>3.2658999999999998</c:v>
                </c:pt>
                <c:pt idx="675">
                  <c:v>3.2709999999999999</c:v>
                </c:pt>
                <c:pt idx="676">
                  <c:v>3.2761</c:v>
                </c:pt>
                <c:pt idx="677">
                  <c:v>3.2812000000000001</c:v>
                </c:pt>
                <c:pt idx="678">
                  <c:v>3.2863000000000002</c:v>
                </c:pt>
                <c:pt idx="679">
                  <c:v>3.2913999999999999</c:v>
                </c:pt>
                <c:pt idx="680">
                  <c:v>3.2965</c:v>
                </c:pt>
                <c:pt idx="681">
                  <c:v>3.3014999999999999</c:v>
                </c:pt>
                <c:pt idx="682">
                  <c:v>3.3066</c:v>
                </c:pt>
                <c:pt idx="683">
                  <c:v>3.3117000000000001</c:v>
                </c:pt>
                <c:pt idx="684">
                  <c:v>3.3168000000000002</c:v>
                </c:pt>
                <c:pt idx="685">
                  <c:v>3.3218999999999999</c:v>
                </c:pt>
                <c:pt idx="686">
                  <c:v>3.327</c:v>
                </c:pt>
                <c:pt idx="687">
                  <c:v>3.3321000000000001</c:v>
                </c:pt>
                <c:pt idx="688">
                  <c:v>3.3372000000000002</c:v>
                </c:pt>
                <c:pt idx="689">
                  <c:v>3.3424</c:v>
                </c:pt>
                <c:pt idx="690">
                  <c:v>3.3475000000000001</c:v>
                </c:pt>
                <c:pt idx="691">
                  <c:v>3.3525999999999998</c:v>
                </c:pt>
                <c:pt idx="692">
                  <c:v>3.3576999999999999</c:v>
                </c:pt>
                <c:pt idx="693">
                  <c:v>3.3628</c:v>
                </c:pt>
                <c:pt idx="694">
                  <c:v>3.3679000000000001</c:v>
                </c:pt>
                <c:pt idx="695">
                  <c:v>3.3730000000000002</c:v>
                </c:pt>
                <c:pt idx="696">
                  <c:v>3.3780999999999999</c:v>
                </c:pt>
                <c:pt idx="697">
                  <c:v>3.3832</c:v>
                </c:pt>
                <c:pt idx="698">
                  <c:v>3.3883000000000001</c:v>
                </c:pt>
                <c:pt idx="699">
                  <c:v>3.3934000000000002</c:v>
                </c:pt>
                <c:pt idx="700">
                  <c:v>3.3984999999999999</c:v>
                </c:pt>
                <c:pt idx="701">
                  <c:v>3.4036</c:v>
                </c:pt>
                <c:pt idx="702">
                  <c:v>3.4087000000000001</c:v>
                </c:pt>
                <c:pt idx="703">
                  <c:v>3.4138000000000002</c:v>
                </c:pt>
                <c:pt idx="704">
                  <c:v>3.4188999999999998</c:v>
                </c:pt>
                <c:pt idx="705">
                  <c:v>3.4239999999999999</c:v>
                </c:pt>
                <c:pt idx="706">
                  <c:v>3.4291</c:v>
                </c:pt>
                <c:pt idx="707">
                  <c:v>3.4342999999999999</c:v>
                </c:pt>
                <c:pt idx="708">
                  <c:v>3.4394</c:v>
                </c:pt>
                <c:pt idx="709">
                  <c:v>3.4443000000000001</c:v>
                </c:pt>
                <c:pt idx="710">
                  <c:v>3.4495</c:v>
                </c:pt>
                <c:pt idx="711">
                  <c:v>3.4546000000000001</c:v>
                </c:pt>
                <c:pt idx="712">
                  <c:v>3.4597000000000002</c:v>
                </c:pt>
                <c:pt idx="713">
                  <c:v>3.4647999999999999</c:v>
                </c:pt>
                <c:pt idx="714">
                  <c:v>3.4699</c:v>
                </c:pt>
                <c:pt idx="715">
                  <c:v>3.4750000000000001</c:v>
                </c:pt>
                <c:pt idx="716">
                  <c:v>3.4801000000000002</c:v>
                </c:pt>
                <c:pt idx="717">
                  <c:v>3.4851999999999999</c:v>
                </c:pt>
                <c:pt idx="718">
                  <c:v>3.4903</c:v>
                </c:pt>
                <c:pt idx="719">
                  <c:v>3.4954000000000001</c:v>
                </c:pt>
                <c:pt idx="720">
                  <c:v>3.5005000000000002</c:v>
                </c:pt>
                <c:pt idx="721">
                  <c:v>3.5055999999999998</c:v>
                </c:pt>
                <c:pt idx="722">
                  <c:v>3.5106999999999999</c:v>
                </c:pt>
                <c:pt idx="723">
                  <c:v>3.5158</c:v>
                </c:pt>
                <c:pt idx="724">
                  <c:v>3.5209000000000001</c:v>
                </c:pt>
                <c:pt idx="725">
                  <c:v>3.5259999999999998</c:v>
                </c:pt>
                <c:pt idx="726">
                  <c:v>3.5310999999999999</c:v>
                </c:pt>
                <c:pt idx="727">
                  <c:v>3.5363000000000002</c:v>
                </c:pt>
                <c:pt idx="728">
                  <c:v>3.5413999999999999</c:v>
                </c:pt>
                <c:pt idx="729">
                  <c:v>3.5465</c:v>
                </c:pt>
                <c:pt idx="730">
                  <c:v>3.5516000000000001</c:v>
                </c:pt>
                <c:pt idx="731">
                  <c:v>3.5567000000000002</c:v>
                </c:pt>
                <c:pt idx="732">
                  <c:v>3.5617999999999999</c:v>
                </c:pt>
                <c:pt idx="733">
                  <c:v>3.5669</c:v>
                </c:pt>
                <c:pt idx="734">
                  <c:v>3.5720000000000001</c:v>
                </c:pt>
                <c:pt idx="735">
                  <c:v>3.5771000000000002</c:v>
                </c:pt>
                <c:pt idx="736">
                  <c:v>3.5821000000000001</c:v>
                </c:pt>
                <c:pt idx="737">
                  <c:v>3.5872000000000002</c:v>
                </c:pt>
                <c:pt idx="738">
                  <c:v>3.5922999999999998</c:v>
                </c:pt>
                <c:pt idx="739">
                  <c:v>3.5973999999999999</c:v>
                </c:pt>
                <c:pt idx="740">
                  <c:v>3.6025</c:v>
                </c:pt>
                <c:pt idx="741">
                  <c:v>3.6076000000000001</c:v>
                </c:pt>
                <c:pt idx="742">
                  <c:v>3.6126999999999998</c:v>
                </c:pt>
                <c:pt idx="743">
                  <c:v>3.6177999999999999</c:v>
                </c:pt>
                <c:pt idx="744">
                  <c:v>3.6229</c:v>
                </c:pt>
                <c:pt idx="745">
                  <c:v>3.6280000000000001</c:v>
                </c:pt>
                <c:pt idx="746">
                  <c:v>3.6331000000000002</c:v>
                </c:pt>
                <c:pt idx="747">
                  <c:v>3.6381999999999999</c:v>
                </c:pt>
                <c:pt idx="748">
                  <c:v>3.6434000000000002</c:v>
                </c:pt>
                <c:pt idx="749">
                  <c:v>3.6484999999999999</c:v>
                </c:pt>
                <c:pt idx="750">
                  <c:v>3.6536</c:v>
                </c:pt>
                <c:pt idx="751">
                  <c:v>3.6587000000000001</c:v>
                </c:pt>
                <c:pt idx="752">
                  <c:v>3.6638000000000002</c:v>
                </c:pt>
                <c:pt idx="753">
                  <c:v>3.6688999999999998</c:v>
                </c:pt>
                <c:pt idx="754">
                  <c:v>3.6739999999999999</c:v>
                </c:pt>
                <c:pt idx="755">
                  <c:v>3.6791</c:v>
                </c:pt>
                <c:pt idx="756">
                  <c:v>3.6842000000000001</c:v>
                </c:pt>
                <c:pt idx="757">
                  <c:v>3.6892999999999998</c:v>
                </c:pt>
                <c:pt idx="758">
                  <c:v>3.6943999999999999</c:v>
                </c:pt>
                <c:pt idx="759">
                  <c:v>3.6995</c:v>
                </c:pt>
                <c:pt idx="760">
                  <c:v>3.7046000000000001</c:v>
                </c:pt>
                <c:pt idx="761">
                  <c:v>3.7097000000000002</c:v>
                </c:pt>
                <c:pt idx="762">
                  <c:v>3.7147999999999999</c:v>
                </c:pt>
                <c:pt idx="763">
                  <c:v>3.7198000000000002</c:v>
                </c:pt>
                <c:pt idx="764">
                  <c:v>3.7248999999999999</c:v>
                </c:pt>
                <c:pt idx="765">
                  <c:v>3.73</c:v>
                </c:pt>
                <c:pt idx="766">
                  <c:v>3.7351000000000001</c:v>
                </c:pt>
                <c:pt idx="767">
                  <c:v>3.7402000000000002</c:v>
                </c:pt>
                <c:pt idx="768">
                  <c:v>3.7454000000000001</c:v>
                </c:pt>
                <c:pt idx="769">
                  <c:v>3.7505000000000002</c:v>
                </c:pt>
                <c:pt idx="770">
                  <c:v>3.7555999999999998</c:v>
                </c:pt>
                <c:pt idx="771">
                  <c:v>3.7606999999999999</c:v>
                </c:pt>
                <c:pt idx="772">
                  <c:v>3.7658</c:v>
                </c:pt>
                <c:pt idx="773">
                  <c:v>3.7709000000000001</c:v>
                </c:pt>
                <c:pt idx="774">
                  <c:v>3.7759999999999998</c:v>
                </c:pt>
                <c:pt idx="775">
                  <c:v>3.7810999999999999</c:v>
                </c:pt>
                <c:pt idx="776">
                  <c:v>3.7862</c:v>
                </c:pt>
                <c:pt idx="777">
                  <c:v>3.7913000000000001</c:v>
                </c:pt>
                <c:pt idx="778">
                  <c:v>3.7964000000000002</c:v>
                </c:pt>
                <c:pt idx="779">
                  <c:v>3.8014999999999999</c:v>
                </c:pt>
                <c:pt idx="780">
                  <c:v>3.8066</c:v>
                </c:pt>
                <c:pt idx="781">
                  <c:v>3.8117000000000001</c:v>
                </c:pt>
                <c:pt idx="782">
                  <c:v>3.8168000000000002</c:v>
                </c:pt>
                <c:pt idx="783">
                  <c:v>3.8218999999999999</c:v>
                </c:pt>
                <c:pt idx="784">
                  <c:v>3.827</c:v>
                </c:pt>
                <c:pt idx="785">
                  <c:v>3.8321999999999998</c:v>
                </c:pt>
                <c:pt idx="786">
                  <c:v>3.8372999999999999</c:v>
                </c:pt>
                <c:pt idx="787">
                  <c:v>3.8424</c:v>
                </c:pt>
                <c:pt idx="788">
                  <c:v>3.8475000000000001</c:v>
                </c:pt>
                <c:pt idx="789">
                  <c:v>3.8525999999999998</c:v>
                </c:pt>
                <c:pt idx="790">
                  <c:v>3.8576000000000001</c:v>
                </c:pt>
                <c:pt idx="791">
                  <c:v>3.8626999999999998</c:v>
                </c:pt>
                <c:pt idx="792">
                  <c:v>3.8677999999999999</c:v>
                </c:pt>
                <c:pt idx="793">
                  <c:v>3.8729</c:v>
                </c:pt>
                <c:pt idx="794">
                  <c:v>3.8780000000000001</c:v>
                </c:pt>
                <c:pt idx="795">
                  <c:v>3.8831000000000002</c:v>
                </c:pt>
                <c:pt idx="796">
                  <c:v>3.8881999999999999</c:v>
                </c:pt>
                <c:pt idx="797">
                  <c:v>3.8933</c:v>
                </c:pt>
                <c:pt idx="798">
                  <c:v>3.8984000000000001</c:v>
                </c:pt>
                <c:pt idx="799">
                  <c:v>3.9035000000000002</c:v>
                </c:pt>
                <c:pt idx="800">
                  <c:v>3.9085999999999999</c:v>
                </c:pt>
                <c:pt idx="801">
                  <c:v>3.9137</c:v>
                </c:pt>
                <c:pt idx="802">
                  <c:v>3.9188000000000001</c:v>
                </c:pt>
                <c:pt idx="803">
                  <c:v>3.9239000000000002</c:v>
                </c:pt>
                <c:pt idx="804">
                  <c:v>3.9289999999999998</c:v>
                </c:pt>
                <c:pt idx="805">
                  <c:v>3.9342000000000001</c:v>
                </c:pt>
                <c:pt idx="806">
                  <c:v>3.9392999999999998</c:v>
                </c:pt>
                <c:pt idx="807">
                  <c:v>3.9443999999999999</c:v>
                </c:pt>
                <c:pt idx="808">
                  <c:v>3.9495</c:v>
                </c:pt>
                <c:pt idx="809">
                  <c:v>3.9546000000000001</c:v>
                </c:pt>
                <c:pt idx="810">
                  <c:v>3.9597000000000002</c:v>
                </c:pt>
                <c:pt idx="811">
                  <c:v>3.9647999999999999</c:v>
                </c:pt>
                <c:pt idx="812">
                  <c:v>3.9699</c:v>
                </c:pt>
                <c:pt idx="813">
                  <c:v>3.9750000000000001</c:v>
                </c:pt>
                <c:pt idx="814">
                  <c:v>3.9801000000000002</c:v>
                </c:pt>
                <c:pt idx="815">
                  <c:v>3.9851999999999999</c:v>
                </c:pt>
                <c:pt idx="816">
                  <c:v>3.9903</c:v>
                </c:pt>
                <c:pt idx="817">
                  <c:v>3.9954000000000001</c:v>
                </c:pt>
                <c:pt idx="818">
                  <c:v>4.0004</c:v>
                </c:pt>
                <c:pt idx="819">
                  <c:v>4.0054999999999996</c:v>
                </c:pt>
                <c:pt idx="820">
                  <c:v>4.0106000000000002</c:v>
                </c:pt>
                <c:pt idx="821">
                  <c:v>4.0156999999999998</c:v>
                </c:pt>
                <c:pt idx="822">
                  <c:v>4.0208000000000004</c:v>
                </c:pt>
                <c:pt idx="823">
                  <c:v>4.0259</c:v>
                </c:pt>
                <c:pt idx="824">
                  <c:v>4.0309999999999997</c:v>
                </c:pt>
                <c:pt idx="825">
                  <c:v>4.0361000000000002</c:v>
                </c:pt>
                <c:pt idx="826">
                  <c:v>4.0412999999999997</c:v>
                </c:pt>
                <c:pt idx="827">
                  <c:v>4.0464000000000002</c:v>
                </c:pt>
                <c:pt idx="828">
                  <c:v>4.0514999999999999</c:v>
                </c:pt>
                <c:pt idx="829">
                  <c:v>4.0566000000000004</c:v>
                </c:pt>
                <c:pt idx="830">
                  <c:v>4.0617000000000001</c:v>
                </c:pt>
                <c:pt idx="831">
                  <c:v>4.0667999999999997</c:v>
                </c:pt>
                <c:pt idx="832">
                  <c:v>4.0719000000000003</c:v>
                </c:pt>
                <c:pt idx="833">
                  <c:v>4.077</c:v>
                </c:pt>
                <c:pt idx="834">
                  <c:v>4.0820999999999996</c:v>
                </c:pt>
                <c:pt idx="835">
                  <c:v>4.0872000000000002</c:v>
                </c:pt>
                <c:pt idx="836">
                  <c:v>4.0922999999999998</c:v>
                </c:pt>
                <c:pt idx="837">
                  <c:v>4.0974000000000004</c:v>
                </c:pt>
                <c:pt idx="838">
                  <c:v>4.1025</c:v>
                </c:pt>
                <c:pt idx="839">
                  <c:v>4.1075999999999997</c:v>
                </c:pt>
                <c:pt idx="840">
                  <c:v>4.1127000000000002</c:v>
                </c:pt>
                <c:pt idx="841">
                  <c:v>4.1177999999999999</c:v>
                </c:pt>
                <c:pt idx="842">
                  <c:v>4.1228999999999996</c:v>
                </c:pt>
                <c:pt idx="843">
                  <c:v>4.1280999999999999</c:v>
                </c:pt>
                <c:pt idx="844">
                  <c:v>4.1332000000000004</c:v>
                </c:pt>
                <c:pt idx="845">
                  <c:v>4.1380999999999997</c:v>
                </c:pt>
                <c:pt idx="846">
                  <c:v>4.1433</c:v>
                </c:pt>
                <c:pt idx="847">
                  <c:v>4.1483999999999996</c:v>
                </c:pt>
                <c:pt idx="848">
                  <c:v>4.1535000000000002</c:v>
                </c:pt>
                <c:pt idx="849">
                  <c:v>4.1585999999999999</c:v>
                </c:pt>
                <c:pt idx="850">
                  <c:v>4.1637000000000004</c:v>
                </c:pt>
                <c:pt idx="851">
                  <c:v>4.1688000000000001</c:v>
                </c:pt>
                <c:pt idx="852">
                  <c:v>4.1738999999999997</c:v>
                </c:pt>
                <c:pt idx="853">
                  <c:v>4.1790000000000003</c:v>
                </c:pt>
                <c:pt idx="854">
                  <c:v>4.1840999999999999</c:v>
                </c:pt>
                <c:pt idx="855">
                  <c:v>4.1891999999999996</c:v>
                </c:pt>
                <c:pt idx="856">
                  <c:v>4.1943000000000001</c:v>
                </c:pt>
                <c:pt idx="857">
                  <c:v>4.1993999999999998</c:v>
                </c:pt>
                <c:pt idx="858">
                  <c:v>4.2045000000000003</c:v>
                </c:pt>
                <c:pt idx="859">
                  <c:v>4.2096</c:v>
                </c:pt>
                <c:pt idx="860">
                  <c:v>4.2146999999999997</c:v>
                </c:pt>
                <c:pt idx="861">
                  <c:v>4.2198000000000002</c:v>
                </c:pt>
                <c:pt idx="862">
                  <c:v>4.2248999999999999</c:v>
                </c:pt>
                <c:pt idx="863">
                  <c:v>4.2301000000000002</c:v>
                </c:pt>
                <c:pt idx="864">
                  <c:v>4.2351999999999999</c:v>
                </c:pt>
                <c:pt idx="865">
                  <c:v>4.2403000000000004</c:v>
                </c:pt>
                <c:pt idx="866">
                  <c:v>4.2454000000000001</c:v>
                </c:pt>
                <c:pt idx="867">
                  <c:v>4.2504999999999997</c:v>
                </c:pt>
                <c:pt idx="868">
                  <c:v>4.2556000000000003</c:v>
                </c:pt>
                <c:pt idx="869">
                  <c:v>4.2606999999999999</c:v>
                </c:pt>
                <c:pt idx="870">
                  <c:v>4.2657999999999996</c:v>
                </c:pt>
                <c:pt idx="871">
                  <c:v>4.2709000000000001</c:v>
                </c:pt>
                <c:pt idx="872">
                  <c:v>4.2759</c:v>
                </c:pt>
                <c:pt idx="873">
                  <c:v>4.2809999999999997</c:v>
                </c:pt>
                <c:pt idx="874">
                  <c:v>4.2861000000000002</c:v>
                </c:pt>
                <c:pt idx="875">
                  <c:v>4.2911999999999999</c:v>
                </c:pt>
                <c:pt idx="876">
                  <c:v>4.2962999999999996</c:v>
                </c:pt>
                <c:pt idx="877">
                  <c:v>4.3014000000000001</c:v>
                </c:pt>
                <c:pt idx="878">
                  <c:v>4.3064999999999998</c:v>
                </c:pt>
                <c:pt idx="879">
                  <c:v>4.3116000000000003</c:v>
                </c:pt>
                <c:pt idx="880">
                  <c:v>4.3167</c:v>
                </c:pt>
                <c:pt idx="881">
                  <c:v>4.3217999999999996</c:v>
                </c:pt>
                <c:pt idx="882">
                  <c:v>4.3269000000000002</c:v>
                </c:pt>
                <c:pt idx="883">
                  <c:v>4.3320999999999996</c:v>
                </c:pt>
                <c:pt idx="884">
                  <c:v>4.3372000000000002</c:v>
                </c:pt>
                <c:pt idx="885">
                  <c:v>4.3422999999999998</c:v>
                </c:pt>
                <c:pt idx="886">
                  <c:v>4.3474000000000004</c:v>
                </c:pt>
                <c:pt idx="887">
                  <c:v>4.3525</c:v>
                </c:pt>
                <c:pt idx="888">
                  <c:v>4.3575999999999997</c:v>
                </c:pt>
                <c:pt idx="889">
                  <c:v>4.3627000000000002</c:v>
                </c:pt>
                <c:pt idx="890">
                  <c:v>4.3677999999999999</c:v>
                </c:pt>
                <c:pt idx="891">
                  <c:v>4.3728999999999996</c:v>
                </c:pt>
                <c:pt idx="892">
                  <c:v>4.3780000000000001</c:v>
                </c:pt>
                <c:pt idx="893">
                  <c:v>4.3830999999999998</c:v>
                </c:pt>
                <c:pt idx="894">
                  <c:v>4.3882000000000003</c:v>
                </c:pt>
                <c:pt idx="895">
                  <c:v>4.3933</c:v>
                </c:pt>
                <c:pt idx="896">
                  <c:v>4.3983999999999996</c:v>
                </c:pt>
                <c:pt idx="897">
                  <c:v>4.4035000000000002</c:v>
                </c:pt>
                <c:pt idx="898">
                  <c:v>4.4085999999999999</c:v>
                </c:pt>
                <c:pt idx="899">
                  <c:v>4.4137000000000004</c:v>
                </c:pt>
                <c:pt idx="900">
                  <c:v>4.4187000000000003</c:v>
                </c:pt>
                <c:pt idx="901">
                  <c:v>4.4238</c:v>
                </c:pt>
                <c:pt idx="902">
                  <c:v>4.4288999999999996</c:v>
                </c:pt>
                <c:pt idx="903">
                  <c:v>4.4340999999999999</c:v>
                </c:pt>
                <c:pt idx="904">
                  <c:v>4.4391999999999996</c:v>
                </c:pt>
                <c:pt idx="905">
                  <c:v>4.4443000000000001</c:v>
                </c:pt>
                <c:pt idx="906">
                  <c:v>4.4493999999999998</c:v>
                </c:pt>
                <c:pt idx="907">
                  <c:v>4.4545000000000003</c:v>
                </c:pt>
                <c:pt idx="908">
                  <c:v>4.4596</c:v>
                </c:pt>
                <c:pt idx="909">
                  <c:v>4.4646999999999997</c:v>
                </c:pt>
                <c:pt idx="910">
                  <c:v>4.4698000000000002</c:v>
                </c:pt>
                <c:pt idx="911">
                  <c:v>4.4748999999999999</c:v>
                </c:pt>
                <c:pt idx="912">
                  <c:v>4.4800000000000004</c:v>
                </c:pt>
                <c:pt idx="913">
                  <c:v>4.4851000000000001</c:v>
                </c:pt>
                <c:pt idx="914">
                  <c:v>4.4901999999999997</c:v>
                </c:pt>
                <c:pt idx="915">
                  <c:v>4.4953000000000003</c:v>
                </c:pt>
                <c:pt idx="916">
                  <c:v>4.5004</c:v>
                </c:pt>
                <c:pt idx="917">
                  <c:v>4.5054999999999996</c:v>
                </c:pt>
                <c:pt idx="918">
                  <c:v>4.5106000000000002</c:v>
                </c:pt>
                <c:pt idx="919">
                  <c:v>4.5156999999999998</c:v>
                </c:pt>
                <c:pt idx="920">
                  <c:v>4.5209000000000001</c:v>
                </c:pt>
                <c:pt idx="921">
                  <c:v>4.5259999999999998</c:v>
                </c:pt>
                <c:pt idx="922">
                  <c:v>4.5311000000000003</c:v>
                </c:pt>
                <c:pt idx="923">
                  <c:v>4.5362</c:v>
                </c:pt>
                <c:pt idx="924">
                  <c:v>4.5412999999999997</c:v>
                </c:pt>
                <c:pt idx="925">
                  <c:v>4.5464000000000002</c:v>
                </c:pt>
                <c:pt idx="926">
                  <c:v>4.5514999999999999</c:v>
                </c:pt>
                <c:pt idx="927">
                  <c:v>4.5564999999999998</c:v>
                </c:pt>
                <c:pt idx="928">
                  <c:v>4.5616000000000003</c:v>
                </c:pt>
                <c:pt idx="929">
                  <c:v>4.5667</c:v>
                </c:pt>
                <c:pt idx="930">
                  <c:v>4.5717999999999996</c:v>
                </c:pt>
                <c:pt idx="931">
                  <c:v>4.5769000000000002</c:v>
                </c:pt>
                <c:pt idx="932">
                  <c:v>4.5819999999999999</c:v>
                </c:pt>
                <c:pt idx="933">
                  <c:v>4.5871000000000004</c:v>
                </c:pt>
                <c:pt idx="934">
                  <c:v>4.5922000000000001</c:v>
                </c:pt>
                <c:pt idx="935">
                  <c:v>4.5972999999999997</c:v>
                </c:pt>
                <c:pt idx="936">
                  <c:v>4.6024000000000003</c:v>
                </c:pt>
                <c:pt idx="937">
                  <c:v>4.6074999999999999</c:v>
                </c:pt>
                <c:pt idx="938">
                  <c:v>4.6125999999999996</c:v>
                </c:pt>
                <c:pt idx="939">
                  <c:v>4.6177000000000001</c:v>
                </c:pt>
                <c:pt idx="940">
                  <c:v>4.6228999999999996</c:v>
                </c:pt>
                <c:pt idx="941">
                  <c:v>4.6280000000000001</c:v>
                </c:pt>
                <c:pt idx="942">
                  <c:v>4.6330999999999998</c:v>
                </c:pt>
                <c:pt idx="943">
                  <c:v>4.6382000000000003</c:v>
                </c:pt>
                <c:pt idx="944">
                  <c:v>4.6433</c:v>
                </c:pt>
                <c:pt idx="945">
                  <c:v>4.6483999999999996</c:v>
                </c:pt>
                <c:pt idx="946">
                  <c:v>4.6535000000000002</c:v>
                </c:pt>
                <c:pt idx="947">
                  <c:v>4.6559999999999997</c:v>
                </c:pt>
                <c:pt idx="948">
                  <c:v>4.6585999999999999</c:v>
                </c:pt>
                <c:pt idx="949">
                  <c:v>4.6637000000000004</c:v>
                </c:pt>
                <c:pt idx="950">
                  <c:v>4.6688000000000001</c:v>
                </c:pt>
                <c:pt idx="951">
                  <c:v>4.6738999999999997</c:v>
                </c:pt>
                <c:pt idx="952">
                  <c:v>4.6790000000000003</c:v>
                </c:pt>
                <c:pt idx="953">
                  <c:v>4.6840999999999999</c:v>
                </c:pt>
                <c:pt idx="954">
                  <c:v>4.6891999999999996</c:v>
                </c:pt>
                <c:pt idx="955">
                  <c:v>4.6942000000000004</c:v>
                </c:pt>
                <c:pt idx="956">
                  <c:v>4.6993</c:v>
                </c:pt>
                <c:pt idx="957">
                  <c:v>4.7043999999999997</c:v>
                </c:pt>
                <c:pt idx="958">
                  <c:v>4.7095000000000002</c:v>
                </c:pt>
                <c:pt idx="959">
                  <c:v>4.7145999999999999</c:v>
                </c:pt>
                <c:pt idx="960">
                  <c:v>4.7196999999999996</c:v>
                </c:pt>
                <c:pt idx="961">
                  <c:v>4.7248999999999999</c:v>
                </c:pt>
                <c:pt idx="962">
                  <c:v>4.7300000000000004</c:v>
                </c:pt>
                <c:pt idx="963">
                  <c:v>4.7351000000000001</c:v>
                </c:pt>
                <c:pt idx="964">
                  <c:v>4.7401999999999997</c:v>
                </c:pt>
                <c:pt idx="965">
                  <c:v>4.7453000000000003</c:v>
                </c:pt>
                <c:pt idx="966">
                  <c:v>4.7504</c:v>
                </c:pt>
                <c:pt idx="967">
                  <c:v>4.7554999999999996</c:v>
                </c:pt>
                <c:pt idx="968">
                  <c:v>4.7606000000000002</c:v>
                </c:pt>
                <c:pt idx="969">
                  <c:v>4.7656999999999998</c:v>
                </c:pt>
                <c:pt idx="970">
                  <c:v>4.7708000000000004</c:v>
                </c:pt>
                <c:pt idx="971">
                  <c:v>4.7759</c:v>
                </c:pt>
                <c:pt idx="972">
                  <c:v>4.7809999999999997</c:v>
                </c:pt>
                <c:pt idx="973">
                  <c:v>4.7861000000000002</c:v>
                </c:pt>
                <c:pt idx="974">
                  <c:v>4.7911999999999999</c:v>
                </c:pt>
                <c:pt idx="975">
                  <c:v>4.7962999999999996</c:v>
                </c:pt>
                <c:pt idx="976">
                  <c:v>4.8014000000000001</c:v>
                </c:pt>
                <c:pt idx="977">
                  <c:v>4.8064999999999998</c:v>
                </c:pt>
                <c:pt idx="978">
                  <c:v>4.8117000000000001</c:v>
                </c:pt>
                <c:pt idx="979">
                  <c:v>4.8167999999999997</c:v>
                </c:pt>
                <c:pt idx="980">
                  <c:v>4.8219000000000003</c:v>
                </c:pt>
                <c:pt idx="981">
                  <c:v>4.827</c:v>
                </c:pt>
                <c:pt idx="982">
                  <c:v>4.8319999999999999</c:v>
                </c:pt>
                <c:pt idx="983">
                  <c:v>4.8371000000000004</c:v>
                </c:pt>
                <c:pt idx="984">
                  <c:v>4.8422000000000001</c:v>
                </c:pt>
                <c:pt idx="985">
                  <c:v>4.8472999999999997</c:v>
                </c:pt>
                <c:pt idx="986">
                  <c:v>4.8524000000000003</c:v>
                </c:pt>
                <c:pt idx="987">
                  <c:v>4.8574999999999999</c:v>
                </c:pt>
                <c:pt idx="988">
                  <c:v>4.8625999999999996</c:v>
                </c:pt>
                <c:pt idx="989">
                  <c:v>4.8677000000000001</c:v>
                </c:pt>
                <c:pt idx="990">
                  <c:v>4.8727999999999998</c:v>
                </c:pt>
                <c:pt idx="991">
                  <c:v>4.8779000000000003</c:v>
                </c:pt>
                <c:pt idx="992">
                  <c:v>4.883</c:v>
                </c:pt>
                <c:pt idx="993">
                  <c:v>4.8880999999999997</c:v>
                </c:pt>
                <c:pt idx="994">
                  <c:v>4.8932000000000002</c:v>
                </c:pt>
                <c:pt idx="995">
                  <c:v>4.8982999999999999</c:v>
                </c:pt>
                <c:pt idx="996">
                  <c:v>4.9034000000000004</c:v>
                </c:pt>
                <c:pt idx="997">
                  <c:v>4.9085000000000001</c:v>
                </c:pt>
                <c:pt idx="998">
                  <c:v>4.9137000000000004</c:v>
                </c:pt>
                <c:pt idx="999">
                  <c:v>4.9238999999999997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4D3-8948-B982-FBEC14F5DE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 A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Sheet1!$A$2:$A$1001</c:f>
              <c:numCache>
                <c:formatCode>General</c:formatCode>
                <c:ptCount val="1000"/>
                <c:pt idx="0">
                  <c:v>3.9148999999999998E-3</c:v>
                </c:pt>
                <c:pt idx="1">
                  <c:v>7.9112000000000002E-3</c:v>
                </c:pt>
                <c:pt idx="2">
                  <c:v>1.1919000000000001E-2</c:v>
                </c:pt>
                <c:pt idx="3">
                  <c:v>1.5938999999999998E-2</c:v>
                </c:pt>
                <c:pt idx="4">
                  <c:v>1.9941E-2</c:v>
                </c:pt>
                <c:pt idx="5">
                  <c:v>2.3924000000000001E-2</c:v>
                </c:pt>
                <c:pt idx="6">
                  <c:v>2.7928999999999999E-2</c:v>
                </c:pt>
                <c:pt idx="7">
                  <c:v>3.1933999999999997E-2</c:v>
                </c:pt>
                <c:pt idx="8">
                  <c:v>3.5941000000000001E-2</c:v>
                </c:pt>
                <c:pt idx="9">
                  <c:v>3.9974999999999997E-2</c:v>
                </c:pt>
                <c:pt idx="10">
                  <c:v>4.3924999999999999E-2</c:v>
                </c:pt>
                <c:pt idx="11">
                  <c:v>4.7917000000000001E-2</c:v>
                </c:pt>
                <c:pt idx="12">
                  <c:v>5.1931999999999999E-2</c:v>
                </c:pt>
                <c:pt idx="13">
                  <c:v>5.5954999999999998E-2</c:v>
                </c:pt>
                <c:pt idx="14">
                  <c:v>5.9975000000000001E-2</c:v>
                </c:pt>
                <c:pt idx="15">
                  <c:v>6.3978999999999994E-2</c:v>
                </c:pt>
                <c:pt idx="16">
                  <c:v>6.7960000000000007E-2</c:v>
                </c:pt>
                <c:pt idx="17">
                  <c:v>7.1908E-2</c:v>
                </c:pt>
                <c:pt idx="18">
                  <c:v>7.5907000000000002E-2</c:v>
                </c:pt>
                <c:pt idx="19">
                  <c:v>7.9950999999999994E-2</c:v>
                </c:pt>
                <c:pt idx="20">
                  <c:v>8.3946000000000007E-2</c:v>
                </c:pt>
                <c:pt idx="21">
                  <c:v>8.7972999999999996E-2</c:v>
                </c:pt>
                <c:pt idx="22">
                  <c:v>9.1934000000000002E-2</c:v>
                </c:pt>
                <c:pt idx="23">
                  <c:v>9.5913999999999999E-2</c:v>
                </c:pt>
                <c:pt idx="24">
                  <c:v>9.9904999999999994E-2</c:v>
                </c:pt>
                <c:pt idx="25">
                  <c:v>0.10390000000000001</c:v>
                </c:pt>
                <c:pt idx="26">
                  <c:v>0.1079</c:v>
                </c:pt>
                <c:pt idx="27">
                  <c:v>0.1119</c:v>
                </c:pt>
                <c:pt idx="28">
                  <c:v>0.11591</c:v>
                </c:pt>
                <c:pt idx="29">
                  <c:v>0.11991</c:v>
                </c:pt>
                <c:pt idx="30">
                  <c:v>0.12391000000000001</c:v>
                </c:pt>
                <c:pt idx="31">
                  <c:v>0.12792000000000001</c:v>
                </c:pt>
                <c:pt idx="32">
                  <c:v>0.13192000000000001</c:v>
                </c:pt>
                <c:pt idx="33">
                  <c:v>0.13592000000000001</c:v>
                </c:pt>
                <c:pt idx="34">
                  <c:v>0.13993</c:v>
                </c:pt>
                <c:pt idx="35">
                  <c:v>0.14393</c:v>
                </c:pt>
                <c:pt idx="36">
                  <c:v>0.14793000000000001</c:v>
                </c:pt>
                <c:pt idx="37">
                  <c:v>0.15193999999999999</c:v>
                </c:pt>
                <c:pt idx="38">
                  <c:v>0.15594</c:v>
                </c:pt>
                <c:pt idx="39">
                  <c:v>0.15994</c:v>
                </c:pt>
                <c:pt idx="40">
                  <c:v>0.16395000000000001</c:v>
                </c:pt>
                <c:pt idx="41">
                  <c:v>0.16794999999999999</c:v>
                </c:pt>
                <c:pt idx="42">
                  <c:v>0.17194999999999999</c:v>
                </c:pt>
                <c:pt idx="43">
                  <c:v>0.17596000000000001</c:v>
                </c:pt>
                <c:pt idx="44">
                  <c:v>0.17996000000000001</c:v>
                </c:pt>
                <c:pt idx="45">
                  <c:v>0.18396000000000001</c:v>
                </c:pt>
                <c:pt idx="46">
                  <c:v>0.18797</c:v>
                </c:pt>
                <c:pt idx="47">
                  <c:v>0.19197</c:v>
                </c:pt>
                <c:pt idx="48">
                  <c:v>0.19597000000000001</c:v>
                </c:pt>
                <c:pt idx="49">
                  <c:v>0.19997999999999999</c:v>
                </c:pt>
                <c:pt idx="50">
                  <c:v>0.20397999999999999</c:v>
                </c:pt>
                <c:pt idx="51">
                  <c:v>0.20798</c:v>
                </c:pt>
                <c:pt idx="52">
                  <c:v>0.21199000000000001</c:v>
                </c:pt>
                <c:pt idx="53">
                  <c:v>0.21598999999999999</c:v>
                </c:pt>
                <c:pt idx="54">
                  <c:v>0.21990000000000001</c:v>
                </c:pt>
                <c:pt idx="55">
                  <c:v>0.22389999999999999</c:v>
                </c:pt>
                <c:pt idx="56">
                  <c:v>0.22791</c:v>
                </c:pt>
                <c:pt idx="57">
                  <c:v>0.23191000000000001</c:v>
                </c:pt>
                <c:pt idx="58">
                  <c:v>0.23591000000000001</c:v>
                </c:pt>
                <c:pt idx="59">
                  <c:v>0.23991999999999999</c:v>
                </c:pt>
                <c:pt idx="60">
                  <c:v>0.24392</c:v>
                </c:pt>
                <c:pt idx="61">
                  <c:v>0.24792</c:v>
                </c:pt>
                <c:pt idx="62">
                  <c:v>0.25192999999999999</c:v>
                </c:pt>
                <c:pt idx="63">
                  <c:v>0.25592999999999999</c:v>
                </c:pt>
                <c:pt idx="64">
                  <c:v>0.25992999999999999</c:v>
                </c:pt>
                <c:pt idx="65">
                  <c:v>0.26394000000000001</c:v>
                </c:pt>
                <c:pt idx="66">
                  <c:v>0.26794000000000001</c:v>
                </c:pt>
                <c:pt idx="67">
                  <c:v>0.27195000000000003</c:v>
                </c:pt>
                <c:pt idx="68">
                  <c:v>0.27594999999999997</c:v>
                </c:pt>
                <c:pt idx="69">
                  <c:v>0.27994999999999998</c:v>
                </c:pt>
                <c:pt idx="70">
                  <c:v>0.28395999999999999</c:v>
                </c:pt>
                <c:pt idx="71">
                  <c:v>0.28795999999999999</c:v>
                </c:pt>
                <c:pt idx="72">
                  <c:v>0.29196</c:v>
                </c:pt>
                <c:pt idx="73">
                  <c:v>0.29597000000000001</c:v>
                </c:pt>
                <c:pt idx="74">
                  <c:v>0.29997000000000001</c:v>
                </c:pt>
                <c:pt idx="75">
                  <c:v>0.30397000000000002</c:v>
                </c:pt>
                <c:pt idx="76">
                  <c:v>0.30797999999999998</c:v>
                </c:pt>
                <c:pt idx="77">
                  <c:v>0.31197999999999998</c:v>
                </c:pt>
                <c:pt idx="78">
                  <c:v>0.31597999999999998</c:v>
                </c:pt>
                <c:pt idx="79">
                  <c:v>0.31999</c:v>
                </c:pt>
                <c:pt idx="80">
                  <c:v>0.32399</c:v>
                </c:pt>
                <c:pt idx="81">
                  <c:v>0.32799</c:v>
                </c:pt>
                <c:pt idx="82">
                  <c:v>0.33189999999999997</c:v>
                </c:pt>
                <c:pt idx="83">
                  <c:v>0.33590999999999999</c:v>
                </c:pt>
                <c:pt idx="84">
                  <c:v>0.33990999999999999</c:v>
                </c:pt>
                <c:pt idx="85">
                  <c:v>0.34390999999999999</c:v>
                </c:pt>
                <c:pt idx="86">
                  <c:v>0.34792000000000001</c:v>
                </c:pt>
                <c:pt idx="87">
                  <c:v>0.35192000000000001</c:v>
                </c:pt>
                <c:pt idx="88">
                  <c:v>0.35592000000000001</c:v>
                </c:pt>
                <c:pt idx="89">
                  <c:v>0.35993000000000003</c:v>
                </c:pt>
                <c:pt idx="90">
                  <c:v>0.36392999999999998</c:v>
                </c:pt>
                <c:pt idx="91">
                  <c:v>0.36792999999999998</c:v>
                </c:pt>
                <c:pt idx="92">
                  <c:v>0.37193999999999999</c:v>
                </c:pt>
                <c:pt idx="93">
                  <c:v>0.37594</c:v>
                </c:pt>
                <c:pt idx="94">
                  <c:v>0.37994</c:v>
                </c:pt>
                <c:pt idx="95">
                  <c:v>0.38395000000000001</c:v>
                </c:pt>
                <c:pt idx="96">
                  <c:v>0.38795000000000002</c:v>
                </c:pt>
                <c:pt idx="97">
                  <c:v>0.39195000000000002</c:v>
                </c:pt>
                <c:pt idx="98">
                  <c:v>0.39595999999999998</c:v>
                </c:pt>
                <c:pt idx="99">
                  <c:v>0.39995999999999998</c:v>
                </c:pt>
                <c:pt idx="100">
                  <c:v>0.40395999999999999</c:v>
                </c:pt>
                <c:pt idx="101">
                  <c:v>0.40797</c:v>
                </c:pt>
                <c:pt idx="102">
                  <c:v>0.41197</c:v>
                </c:pt>
                <c:pt idx="103">
                  <c:v>0.41598000000000002</c:v>
                </c:pt>
                <c:pt idx="104">
                  <c:v>0.41998000000000002</c:v>
                </c:pt>
                <c:pt idx="105">
                  <c:v>0.42398000000000002</c:v>
                </c:pt>
                <c:pt idx="106">
                  <c:v>0.42798999999999998</c:v>
                </c:pt>
                <c:pt idx="107">
                  <c:v>0.43198999999999999</c:v>
                </c:pt>
                <c:pt idx="108">
                  <c:v>0.43598999999999999</c:v>
                </c:pt>
                <c:pt idx="109">
                  <c:v>0.43990000000000001</c:v>
                </c:pt>
                <c:pt idx="110">
                  <c:v>0.44391000000000003</c:v>
                </c:pt>
                <c:pt idx="111">
                  <c:v>0.44790999999999997</c:v>
                </c:pt>
                <c:pt idx="112">
                  <c:v>0.45190999999999998</c:v>
                </c:pt>
                <c:pt idx="113">
                  <c:v>0.45591999999999999</c:v>
                </c:pt>
                <c:pt idx="114">
                  <c:v>0.45992</c:v>
                </c:pt>
                <c:pt idx="115">
                  <c:v>0.46392</c:v>
                </c:pt>
                <c:pt idx="116">
                  <c:v>0.46793000000000001</c:v>
                </c:pt>
                <c:pt idx="117">
                  <c:v>0.47193000000000002</c:v>
                </c:pt>
                <c:pt idx="118">
                  <c:v>0.47593000000000002</c:v>
                </c:pt>
                <c:pt idx="119">
                  <c:v>0.47993999999999998</c:v>
                </c:pt>
                <c:pt idx="120">
                  <c:v>0.48393999999999998</c:v>
                </c:pt>
                <c:pt idx="121">
                  <c:v>0.48793999999999998</c:v>
                </c:pt>
                <c:pt idx="122">
                  <c:v>0.49195</c:v>
                </c:pt>
                <c:pt idx="123">
                  <c:v>0.49595</c:v>
                </c:pt>
                <c:pt idx="124">
                  <c:v>0.49995000000000001</c:v>
                </c:pt>
                <c:pt idx="125">
                  <c:v>0.50395999999999996</c:v>
                </c:pt>
                <c:pt idx="126">
                  <c:v>0.50795999999999997</c:v>
                </c:pt>
                <c:pt idx="127">
                  <c:v>0.51195999999999997</c:v>
                </c:pt>
                <c:pt idx="128">
                  <c:v>0.51597000000000004</c:v>
                </c:pt>
                <c:pt idx="129">
                  <c:v>0.51997000000000004</c:v>
                </c:pt>
                <c:pt idx="130">
                  <c:v>0.52397000000000005</c:v>
                </c:pt>
                <c:pt idx="131">
                  <c:v>0.52798</c:v>
                </c:pt>
                <c:pt idx="132">
                  <c:v>0.53198000000000001</c:v>
                </c:pt>
                <c:pt idx="133">
                  <c:v>0.53598000000000001</c:v>
                </c:pt>
                <c:pt idx="134">
                  <c:v>0.53998999999999997</c:v>
                </c:pt>
                <c:pt idx="135">
                  <c:v>0.54398999999999997</c:v>
                </c:pt>
                <c:pt idx="136">
                  <c:v>0.54790000000000005</c:v>
                </c:pt>
                <c:pt idx="137">
                  <c:v>0.55189999999999995</c:v>
                </c:pt>
                <c:pt idx="138">
                  <c:v>0.55591000000000002</c:v>
                </c:pt>
                <c:pt idx="139">
                  <c:v>0.55991000000000002</c:v>
                </c:pt>
                <c:pt idx="140">
                  <c:v>0.56391999999999998</c:v>
                </c:pt>
                <c:pt idx="141">
                  <c:v>0.56791999999999998</c:v>
                </c:pt>
                <c:pt idx="142">
                  <c:v>0.57191999999999998</c:v>
                </c:pt>
                <c:pt idx="143">
                  <c:v>0.57593000000000005</c:v>
                </c:pt>
                <c:pt idx="144">
                  <c:v>0.57992999999999995</c:v>
                </c:pt>
                <c:pt idx="145">
                  <c:v>0.58392999999999995</c:v>
                </c:pt>
                <c:pt idx="146">
                  <c:v>0.58794000000000002</c:v>
                </c:pt>
                <c:pt idx="147">
                  <c:v>0.59194000000000002</c:v>
                </c:pt>
                <c:pt idx="148">
                  <c:v>0.59594000000000003</c:v>
                </c:pt>
                <c:pt idx="149">
                  <c:v>0.59994999999999998</c:v>
                </c:pt>
                <c:pt idx="150">
                  <c:v>0.60394999999999999</c:v>
                </c:pt>
                <c:pt idx="151">
                  <c:v>0.60794999999999999</c:v>
                </c:pt>
                <c:pt idx="152">
                  <c:v>0.61195999999999995</c:v>
                </c:pt>
                <c:pt idx="153">
                  <c:v>0.61595999999999995</c:v>
                </c:pt>
                <c:pt idx="154">
                  <c:v>0.61995999999999996</c:v>
                </c:pt>
                <c:pt idx="155">
                  <c:v>0.62397000000000002</c:v>
                </c:pt>
                <c:pt idx="156">
                  <c:v>0.62797000000000003</c:v>
                </c:pt>
                <c:pt idx="157">
                  <c:v>0.63197000000000003</c:v>
                </c:pt>
                <c:pt idx="158">
                  <c:v>0.63597999999999999</c:v>
                </c:pt>
                <c:pt idx="159">
                  <c:v>0.63997999999999999</c:v>
                </c:pt>
                <c:pt idx="160">
                  <c:v>0.64398</c:v>
                </c:pt>
                <c:pt idx="161">
                  <c:v>0.64798999999999995</c:v>
                </c:pt>
                <c:pt idx="162">
                  <c:v>0.65198999999999996</c:v>
                </c:pt>
                <c:pt idx="163">
                  <c:v>0.65590000000000004</c:v>
                </c:pt>
                <c:pt idx="164">
                  <c:v>0.65990000000000004</c:v>
                </c:pt>
                <c:pt idx="165">
                  <c:v>0.66391</c:v>
                </c:pt>
                <c:pt idx="166">
                  <c:v>0.66791</c:v>
                </c:pt>
                <c:pt idx="167">
                  <c:v>0.67191000000000001</c:v>
                </c:pt>
                <c:pt idx="168">
                  <c:v>0.67591999999999997</c:v>
                </c:pt>
                <c:pt idx="169">
                  <c:v>0.67991999999999997</c:v>
                </c:pt>
                <c:pt idx="170">
                  <c:v>0.68391999999999997</c:v>
                </c:pt>
                <c:pt idx="171">
                  <c:v>0.68793000000000004</c:v>
                </c:pt>
                <c:pt idx="172">
                  <c:v>0.69193000000000005</c:v>
                </c:pt>
                <c:pt idx="173">
                  <c:v>0.69593000000000005</c:v>
                </c:pt>
                <c:pt idx="174">
                  <c:v>0.69994000000000001</c:v>
                </c:pt>
                <c:pt idx="175">
                  <c:v>0.70394000000000001</c:v>
                </c:pt>
                <c:pt idx="176">
                  <c:v>0.70794000000000001</c:v>
                </c:pt>
                <c:pt idx="177">
                  <c:v>0.71194999999999997</c:v>
                </c:pt>
                <c:pt idx="178">
                  <c:v>0.71594999999999998</c:v>
                </c:pt>
                <c:pt idx="179">
                  <c:v>0.71996000000000004</c:v>
                </c:pt>
                <c:pt idx="180">
                  <c:v>0.72396000000000005</c:v>
                </c:pt>
                <c:pt idx="181">
                  <c:v>0.72796000000000005</c:v>
                </c:pt>
                <c:pt idx="182">
                  <c:v>0.73197000000000001</c:v>
                </c:pt>
                <c:pt idx="183">
                  <c:v>0.73597000000000001</c:v>
                </c:pt>
                <c:pt idx="184">
                  <c:v>0.73997000000000002</c:v>
                </c:pt>
                <c:pt idx="185">
                  <c:v>0.74397999999999997</c:v>
                </c:pt>
                <c:pt idx="186">
                  <c:v>0.74797999999999998</c:v>
                </c:pt>
                <c:pt idx="187">
                  <c:v>0.75197999999999998</c:v>
                </c:pt>
                <c:pt idx="188">
                  <c:v>0.75599000000000005</c:v>
                </c:pt>
                <c:pt idx="189">
                  <c:v>0.75999000000000005</c:v>
                </c:pt>
                <c:pt idx="190">
                  <c:v>0.76398999999999995</c:v>
                </c:pt>
                <c:pt idx="191">
                  <c:v>0.76790000000000003</c:v>
                </c:pt>
                <c:pt idx="192">
                  <c:v>0.77190999999999999</c:v>
                </c:pt>
                <c:pt idx="193">
                  <c:v>0.77590999999999999</c:v>
                </c:pt>
                <c:pt idx="194">
                  <c:v>0.77990999999999999</c:v>
                </c:pt>
                <c:pt idx="195">
                  <c:v>0.78391999999999995</c:v>
                </c:pt>
                <c:pt idx="196">
                  <c:v>0.78791999999999995</c:v>
                </c:pt>
                <c:pt idx="197">
                  <c:v>0.79191999999999996</c:v>
                </c:pt>
                <c:pt idx="198">
                  <c:v>0.79593000000000003</c:v>
                </c:pt>
                <c:pt idx="199">
                  <c:v>0.79993000000000003</c:v>
                </c:pt>
                <c:pt idx="200">
                  <c:v>0.80393000000000003</c:v>
                </c:pt>
                <c:pt idx="201">
                  <c:v>0.80793999999999999</c:v>
                </c:pt>
                <c:pt idx="202">
                  <c:v>0.81194</c:v>
                </c:pt>
                <c:pt idx="203">
                  <c:v>0.81594</c:v>
                </c:pt>
                <c:pt idx="204">
                  <c:v>0.81994999999999996</c:v>
                </c:pt>
                <c:pt idx="205">
                  <c:v>0.82394999999999996</c:v>
                </c:pt>
                <c:pt idx="206">
                  <c:v>0.82794999999999996</c:v>
                </c:pt>
                <c:pt idx="207">
                  <c:v>0.83196000000000003</c:v>
                </c:pt>
                <c:pt idx="208">
                  <c:v>0.83596000000000004</c:v>
                </c:pt>
                <c:pt idx="209">
                  <c:v>0.83996000000000004</c:v>
                </c:pt>
                <c:pt idx="210">
                  <c:v>0.84397</c:v>
                </c:pt>
                <c:pt idx="211">
                  <c:v>0.84797</c:v>
                </c:pt>
                <c:pt idx="212">
                  <c:v>0.85197000000000001</c:v>
                </c:pt>
                <c:pt idx="213">
                  <c:v>0.85597999999999996</c:v>
                </c:pt>
                <c:pt idx="214">
                  <c:v>0.85997999999999997</c:v>
                </c:pt>
                <c:pt idx="215">
                  <c:v>0.86399000000000004</c:v>
                </c:pt>
                <c:pt idx="216">
                  <c:v>0.86799000000000004</c:v>
                </c:pt>
                <c:pt idx="217">
                  <c:v>0.87199000000000004</c:v>
                </c:pt>
                <c:pt idx="218">
                  <c:v>0.87590000000000001</c:v>
                </c:pt>
                <c:pt idx="219">
                  <c:v>0.87990999999999997</c:v>
                </c:pt>
                <c:pt idx="220">
                  <c:v>0.88390999999999997</c:v>
                </c:pt>
                <c:pt idx="221">
                  <c:v>0.88790999999999998</c:v>
                </c:pt>
                <c:pt idx="222">
                  <c:v>0.89192000000000005</c:v>
                </c:pt>
                <c:pt idx="223">
                  <c:v>0.89592000000000005</c:v>
                </c:pt>
                <c:pt idx="224">
                  <c:v>0.89992000000000005</c:v>
                </c:pt>
                <c:pt idx="225">
                  <c:v>0.90393000000000001</c:v>
                </c:pt>
                <c:pt idx="226">
                  <c:v>0.90793000000000001</c:v>
                </c:pt>
                <c:pt idx="227">
                  <c:v>0.91193000000000002</c:v>
                </c:pt>
                <c:pt idx="228">
                  <c:v>0.91593999999999998</c:v>
                </c:pt>
                <c:pt idx="229">
                  <c:v>0.91993999999999998</c:v>
                </c:pt>
                <c:pt idx="230">
                  <c:v>0.92393999999999998</c:v>
                </c:pt>
                <c:pt idx="231">
                  <c:v>0.92795000000000005</c:v>
                </c:pt>
                <c:pt idx="232">
                  <c:v>0.93194999999999995</c:v>
                </c:pt>
                <c:pt idx="233">
                  <c:v>0.93594999999999995</c:v>
                </c:pt>
                <c:pt idx="234">
                  <c:v>0.93996000000000002</c:v>
                </c:pt>
                <c:pt idx="235">
                  <c:v>0.94396000000000002</c:v>
                </c:pt>
                <c:pt idx="236">
                  <c:v>0.94796000000000002</c:v>
                </c:pt>
                <c:pt idx="237">
                  <c:v>0.95196999999999998</c:v>
                </c:pt>
                <c:pt idx="238">
                  <c:v>0.95596999999999999</c:v>
                </c:pt>
                <c:pt idx="239">
                  <c:v>0.95996999999999999</c:v>
                </c:pt>
                <c:pt idx="240">
                  <c:v>0.96397999999999995</c:v>
                </c:pt>
                <c:pt idx="241">
                  <c:v>0.96797999999999995</c:v>
                </c:pt>
                <c:pt idx="242">
                  <c:v>0.97197999999999996</c:v>
                </c:pt>
                <c:pt idx="243">
                  <c:v>0.97599000000000002</c:v>
                </c:pt>
                <c:pt idx="244">
                  <c:v>0.97999000000000003</c:v>
                </c:pt>
                <c:pt idx="245">
                  <c:v>0.9839</c:v>
                </c:pt>
                <c:pt idx="246">
                  <c:v>0.9879</c:v>
                </c:pt>
                <c:pt idx="247">
                  <c:v>0.99190999999999996</c:v>
                </c:pt>
                <c:pt idx="248">
                  <c:v>0.99590999999999996</c:v>
                </c:pt>
                <c:pt idx="249">
                  <c:v>0.99990999999999997</c:v>
                </c:pt>
                <c:pt idx="250">
                  <c:v>1.0039</c:v>
                </c:pt>
                <c:pt idx="251">
                  <c:v>1.0079</c:v>
                </c:pt>
                <c:pt idx="252">
                  <c:v>1.0119</c:v>
                </c:pt>
                <c:pt idx="253">
                  <c:v>1.0159</c:v>
                </c:pt>
                <c:pt idx="254">
                  <c:v>1.0199</c:v>
                </c:pt>
                <c:pt idx="255">
                  <c:v>1.0239</c:v>
                </c:pt>
                <c:pt idx="256">
                  <c:v>1.0279</c:v>
                </c:pt>
                <c:pt idx="257">
                  <c:v>1.0319</c:v>
                </c:pt>
                <c:pt idx="258">
                  <c:v>1.0359</c:v>
                </c:pt>
                <c:pt idx="259">
                  <c:v>1.0399</c:v>
                </c:pt>
                <c:pt idx="260">
                  <c:v>1.044</c:v>
                </c:pt>
                <c:pt idx="261">
                  <c:v>1.048</c:v>
                </c:pt>
                <c:pt idx="262">
                  <c:v>1.052</c:v>
                </c:pt>
                <c:pt idx="263">
                  <c:v>1.056</c:v>
                </c:pt>
                <c:pt idx="264">
                  <c:v>1.06</c:v>
                </c:pt>
                <c:pt idx="265">
                  <c:v>1.0640000000000001</c:v>
                </c:pt>
                <c:pt idx="266">
                  <c:v>1.0680000000000001</c:v>
                </c:pt>
                <c:pt idx="267">
                  <c:v>1.0720000000000001</c:v>
                </c:pt>
                <c:pt idx="268">
                  <c:v>1.0760000000000001</c:v>
                </c:pt>
                <c:pt idx="269">
                  <c:v>1.08</c:v>
                </c:pt>
                <c:pt idx="270">
                  <c:v>1.0840000000000001</c:v>
                </c:pt>
                <c:pt idx="271">
                  <c:v>1.0880000000000001</c:v>
                </c:pt>
                <c:pt idx="272">
                  <c:v>1.0919000000000001</c:v>
                </c:pt>
                <c:pt idx="273">
                  <c:v>1.0959000000000001</c:v>
                </c:pt>
                <c:pt idx="274">
                  <c:v>1.0999000000000001</c:v>
                </c:pt>
                <c:pt idx="275">
                  <c:v>1.1039000000000001</c:v>
                </c:pt>
                <c:pt idx="276">
                  <c:v>1.1079000000000001</c:v>
                </c:pt>
                <c:pt idx="277">
                  <c:v>1.1119000000000001</c:v>
                </c:pt>
                <c:pt idx="278">
                  <c:v>1.1158999999999999</c:v>
                </c:pt>
                <c:pt idx="279">
                  <c:v>1.1198999999999999</c:v>
                </c:pt>
                <c:pt idx="280">
                  <c:v>1.1238999999999999</c:v>
                </c:pt>
                <c:pt idx="281">
                  <c:v>1.1278999999999999</c:v>
                </c:pt>
                <c:pt idx="282">
                  <c:v>1.1318999999999999</c:v>
                </c:pt>
                <c:pt idx="283">
                  <c:v>1.1358999999999999</c:v>
                </c:pt>
                <c:pt idx="284">
                  <c:v>1.1398999999999999</c:v>
                </c:pt>
                <c:pt idx="285">
                  <c:v>1.1438999999999999</c:v>
                </c:pt>
                <c:pt idx="286">
                  <c:v>1.1478999999999999</c:v>
                </c:pt>
                <c:pt idx="287">
                  <c:v>1.1519999999999999</c:v>
                </c:pt>
                <c:pt idx="288">
                  <c:v>1.1559999999999999</c:v>
                </c:pt>
                <c:pt idx="289">
                  <c:v>1.1599999999999999</c:v>
                </c:pt>
                <c:pt idx="290">
                  <c:v>1.1639999999999999</c:v>
                </c:pt>
                <c:pt idx="291">
                  <c:v>1.1679999999999999</c:v>
                </c:pt>
                <c:pt idx="292">
                  <c:v>1.1719999999999999</c:v>
                </c:pt>
                <c:pt idx="293">
                  <c:v>1.1759999999999999</c:v>
                </c:pt>
                <c:pt idx="294">
                  <c:v>1.18</c:v>
                </c:pt>
                <c:pt idx="295">
                  <c:v>1.1839999999999999</c:v>
                </c:pt>
                <c:pt idx="296">
                  <c:v>1.1879999999999999</c:v>
                </c:pt>
                <c:pt idx="297">
                  <c:v>1.1919999999999999</c:v>
                </c:pt>
                <c:pt idx="298">
                  <c:v>1.196</c:v>
                </c:pt>
                <c:pt idx="299">
                  <c:v>1.2</c:v>
                </c:pt>
                <c:pt idx="300">
                  <c:v>1.2039</c:v>
                </c:pt>
                <c:pt idx="301">
                  <c:v>1.2079</c:v>
                </c:pt>
                <c:pt idx="302">
                  <c:v>1.2119</c:v>
                </c:pt>
                <c:pt idx="303">
                  <c:v>1.2159</c:v>
                </c:pt>
                <c:pt idx="304">
                  <c:v>1.2199</c:v>
                </c:pt>
                <c:pt idx="305">
                  <c:v>1.2239</c:v>
                </c:pt>
                <c:pt idx="306">
                  <c:v>1.2279</c:v>
                </c:pt>
                <c:pt idx="307">
                  <c:v>1.2319</c:v>
                </c:pt>
                <c:pt idx="308">
                  <c:v>1.2359</c:v>
                </c:pt>
                <c:pt idx="309">
                  <c:v>1.2399</c:v>
                </c:pt>
                <c:pt idx="310">
                  <c:v>1.2439</c:v>
                </c:pt>
                <c:pt idx="311">
                  <c:v>1.2479</c:v>
                </c:pt>
                <c:pt idx="312">
                  <c:v>1.2519</c:v>
                </c:pt>
                <c:pt idx="313">
                  <c:v>1.2559</c:v>
                </c:pt>
                <c:pt idx="314">
                  <c:v>1.26</c:v>
                </c:pt>
                <c:pt idx="315">
                  <c:v>1.264</c:v>
                </c:pt>
                <c:pt idx="316">
                  <c:v>1.268</c:v>
                </c:pt>
                <c:pt idx="317">
                  <c:v>1.272</c:v>
                </c:pt>
                <c:pt idx="318">
                  <c:v>1.276</c:v>
                </c:pt>
                <c:pt idx="319">
                  <c:v>1.28</c:v>
                </c:pt>
                <c:pt idx="320">
                  <c:v>1.284</c:v>
                </c:pt>
                <c:pt idx="321">
                  <c:v>1.288</c:v>
                </c:pt>
                <c:pt idx="322">
                  <c:v>1.292</c:v>
                </c:pt>
                <c:pt idx="323">
                  <c:v>1.296</c:v>
                </c:pt>
                <c:pt idx="324">
                  <c:v>1.3</c:v>
                </c:pt>
                <c:pt idx="325">
                  <c:v>1.304</c:v>
                </c:pt>
                <c:pt idx="326">
                  <c:v>1.3080000000000001</c:v>
                </c:pt>
                <c:pt idx="327">
                  <c:v>1.3119000000000001</c:v>
                </c:pt>
                <c:pt idx="328">
                  <c:v>1.3159000000000001</c:v>
                </c:pt>
                <c:pt idx="329">
                  <c:v>1.3199000000000001</c:v>
                </c:pt>
                <c:pt idx="330">
                  <c:v>1.3239000000000001</c:v>
                </c:pt>
                <c:pt idx="331">
                  <c:v>1.3279000000000001</c:v>
                </c:pt>
                <c:pt idx="332">
                  <c:v>1.3319000000000001</c:v>
                </c:pt>
                <c:pt idx="333">
                  <c:v>1.3359000000000001</c:v>
                </c:pt>
                <c:pt idx="334">
                  <c:v>1.3399000000000001</c:v>
                </c:pt>
                <c:pt idx="335">
                  <c:v>1.3439000000000001</c:v>
                </c:pt>
                <c:pt idx="336">
                  <c:v>1.3479000000000001</c:v>
                </c:pt>
                <c:pt idx="337">
                  <c:v>1.3519000000000001</c:v>
                </c:pt>
                <c:pt idx="338">
                  <c:v>1.3559000000000001</c:v>
                </c:pt>
                <c:pt idx="339">
                  <c:v>1.3599000000000001</c:v>
                </c:pt>
                <c:pt idx="340">
                  <c:v>1.3638999999999999</c:v>
                </c:pt>
                <c:pt idx="341">
                  <c:v>1.3678999999999999</c:v>
                </c:pt>
                <c:pt idx="342">
                  <c:v>1.3720000000000001</c:v>
                </c:pt>
                <c:pt idx="343">
                  <c:v>1.3759999999999999</c:v>
                </c:pt>
                <c:pt idx="344">
                  <c:v>1.38</c:v>
                </c:pt>
                <c:pt idx="345">
                  <c:v>1.3839999999999999</c:v>
                </c:pt>
                <c:pt idx="346">
                  <c:v>1.3879999999999999</c:v>
                </c:pt>
                <c:pt idx="347">
                  <c:v>1.3919999999999999</c:v>
                </c:pt>
                <c:pt idx="348">
                  <c:v>1.3959999999999999</c:v>
                </c:pt>
                <c:pt idx="349">
                  <c:v>1.4</c:v>
                </c:pt>
                <c:pt idx="350">
                  <c:v>1.4039999999999999</c:v>
                </c:pt>
                <c:pt idx="351">
                  <c:v>1.4079999999999999</c:v>
                </c:pt>
                <c:pt idx="352">
                  <c:v>1.4119999999999999</c:v>
                </c:pt>
                <c:pt idx="353">
                  <c:v>1.4159999999999999</c:v>
                </c:pt>
                <c:pt idx="354">
                  <c:v>1.4198999999999999</c:v>
                </c:pt>
                <c:pt idx="355">
                  <c:v>1.4238999999999999</c:v>
                </c:pt>
                <c:pt idx="356">
                  <c:v>1.4278999999999999</c:v>
                </c:pt>
                <c:pt idx="357">
                  <c:v>1.4319</c:v>
                </c:pt>
                <c:pt idx="358">
                  <c:v>1.4359</c:v>
                </c:pt>
                <c:pt idx="359">
                  <c:v>1.4399</c:v>
                </c:pt>
                <c:pt idx="360">
                  <c:v>1.4439</c:v>
                </c:pt>
                <c:pt idx="361">
                  <c:v>1.4479</c:v>
                </c:pt>
                <c:pt idx="362">
                  <c:v>1.4519</c:v>
                </c:pt>
                <c:pt idx="363">
                  <c:v>1.4559</c:v>
                </c:pt>
                <c:pt idx="364">
                  <c:v>1.4599</c:v>
                </c:pt>
                <c:pt idx="365">
                  <c:v>1.4639</c:v>
                </c:pt>
                <c:pt idx="366">
                  <c:v>1.4679</c:v>
                </c:pt>
                <c:pt idx="367">
                  <c:v>1.4719</c:v>
                </c:pt>
                <c:pt idx="368">
                  <c:v>1.4759</c:v>
                </c:pt>
                <c:pt idx="369">
                  <c:v>1.48</c:v>
                </c:pt>
                <c:pt idx="370">
                  <c:v>1.484</c:v>
                </c:pt>
                <c:pt idx="371">
                  <c:v>1.488</c:v>
                </c:pt>
                <c:pt idx="372">
                  <c:v>1.492</c:v>
                </c:pt>
                <c:pt idx="373">
                  <c:v>1.496</c:v>
                </c:pt>
                <c:pt idx="374">
                  <c:v>1.5</c:v>
                </c:pt>
                <c:pt idx="375">
                  <c:v>1.504</c:v>
                </c:pt>
                <c:pt idx="376">
                  <c:v>1.508</c:v>
                </c:pt>
                <c:pt idx="377">
                  <c:v>1.512</c:v>
                </c:pt>
                <c:pt idx="378">
                  <c:v>1.516</c:v>
                </c:pt>
                <c:pt idx="379">
                  <c:v>1.52</c:v>
                </c:pt>
                <c:pt idx="380">
                  <c:v>1.524</c:v>
                </c:pt>
                <c:pt idx="381">
                  <c:v>1.5279</c:v>
                </c:pt>
                <c:pt idx="382">
                  <c:v>1.5319</c:v>
                </c:pt>
                <c:pt idx="383">
                  <c:v>1.5359</c:v>
                </c:pt>
                <c:pt idx="384">
                  <c:v>1.5399</c:v>
                </c:pt>
                <c:pt idx="385">
                  <c:v>1.5439000000000001</c:v>
                </c:pt>
                <c:pt idx="386">
                  <c:v>1.5479000000000001</c:v>
                </c:pt>
                <c:pt idx="387">
                  <c:v>1.5519000000000001</c:v>
                </c:pt>
                <c:pt idx="388">
                  <c:v>1.5559000000000001</c:v>
                </c:pt>
                <c:pt idx="389">
                  <c:v>1.5599000000000001</c:v>
                </c:pt>
                <c:pt idx="390">
                  <c:v>1.5639000000000001</c:v>
                </c:pt>
                <c:pt idx="391">
                  <c:v>1.5679000000000001</c:v>
                </c:pt>
                <c:pt idx="392">
                  <c:v>1.5719000000000001</c:v>
                </c:pt>
                <c:pt idx="393">
                  <c:v>1.5759000000000001</c:v>
                </c:pt>
                <c:pt idx="394">
                  <c:v>1.5799000000000001</c:v>
                </c:pt>
                <c:pt idx="395">
                  <c:v>1.5839000000000001</c:v>
                </c:pt>
                <c:pt idx="396">
                  <c:v>1.5880000000000001</c:v>
                </c:pt>
                <c:pt idx="397">
                  <c:v>1.5920000000000001</c:v>
                </c:pt>
                <c:pt idx="398">
                  <c:v>1.5960000000000001</c:v>
                </c:pt>
                <c:pt idx="399">
                  <c:v>1.6</c:v>
                </c:pt>
                <c:pt idx="400">
                  <c:v>1.6040000000000001</c:v>
                </c:pt>
                <c:pt idx="401">
                  <c:v>1.6080000000000001</c:v>
                </c:pt>
                <c:pt idx="402">
                  <c:v>1.6120000000000001</c:v>
                </c:pt>
                <c:pt idx="403">
                  <c:v>1.6160000000000001</c:v>
                </c:pt>
                <c:pt idx="404">
                  <c:v>1.62</c:v>
                </c:pt>
                <c:pt idx="405">
                  <c:v>1.6240000000000001</c:v>
                </c:pt>
                <c:pt idx="406">
                  <c:v>1.6279999999999999</c:v>
                </c:pt>
                <c:pt idx="407">
                  <c:v>1.6319999999999999</c:v>
                </c:pt>
                <c:pt idx="408">
                  <c:v>1.6359999999999999</c:v>
                </c:pt>
                <c:pt idx="409">
                  <c:v>1.6398999999999999</c:v>
                </c:pt>
                <c:pt idx="410">
                  <c:v>1.6438999999999999</c:v>
                </c:pt>
                <c:pt idx="411">
                  <c:v>1.6478999999999999</c:v>
                </c:pt>
                <c:pt idx="412">
                  <c:v>1.6518999999999999</c:v>
                </c:pt>
                <c:pt idx="413">
                  <c:v>1.6558999999999999</c:v>
                </c:pt>
                <c:pt idx="414">
                  <c:v>1.6598999999999999</c:v>
                </c:pt>
                <c:pt idx="415">
                  <c:v>1.6638999999999999</c:v>
                </c:pt>
                <c:pt idx="416">
                  <c:v>1.6678999999999999</c:v>
                </c:pt>
                <c:pt idx="417">
                  <c:v>1.6718999999999999</c:v>
                </c:pt>
                <c:pt idx="418">
                  <c:v>1.6758999999999999</c:v>
                </c:pt>
                <c:pt idx="419">
                  <c:v>1.6798999999999999</c:v>
                </c:pt>
                <c:pt idx="420">
                  <c:v>1.6839</c:v>
                </c:pt>
                <c:pt idx="421">
                  <c:v>1.6879</c:v>
                </c:pt>
                <c:pt idx="422">
                  <c:v>1.6919</c:v>
                </c:pt>
                <c:pt idx="423">
                  <c:v>1.696</c:v>
                </c:pt>
                <c:pt idx="424">
                  <c:v>1.7</c:v>
                </c:pt>
                <c:pt idx="425">
                  <c:v>1.704</c:v>
                </c:pt>
                <c:pt idx="426">
                  <c:v>1.708</c:v>
                </c:pt>
                <c:pt idx="427">
                  <c:v>1.712</c:v>
                </c:pt>
                <c:pt idx="428">
                  <c:v>1.716</c:v>
                </c:pt>
                <c:pt idx="429">
                  <c:v>1.72</c:v>
                </c:pt>
                <c:pt idx="430">
                  <c:v>1.724</c:v>
                </c:pt>
                <c:pt idx="431">
                  <c:v>1.728</c:v>
                </c:pt>
                <c:pt idx="432">
                  <c:v>1.732</c:v>
                </c:pt>
                <c:pt idx="433">
                  <c:v>1.736</c:v>
                </c:pt>
                <c:pt idx="434">
                  <c:v>1.74</c:v>
                </c:pt>
                <c:pt idx="435">
                  <c:v>1.744</c:v>
                </c:pt>
                <c:pt idx="436">
                  <c:v>1.7479</c:v>
                </c:pt>
                <c:pt idx="437">
                  <c:v>1.7519</c:v>
                </c:pt>
                <c:pt idx="438">
                  <c:v>1.7559</c:v>
                </c:pt>
                <c:pt idx="439">
                  <c:v>1.7599</c:v>
                </c:pt>
                <c:pt idx="440">
                  <c:v>1.7639</c:v>
                </c:pt>
                <c:pt idx="441">
                  <c:v>1.7679</c:v>
                </c:pt>
                <c:pt idx="442">
                  <c:v>1.7719</c:v>
                </c:pt>
                <c:pt idx="443">
                  <c:v>1.7759</c:v>
                </c:pt>
                <c:pt idx="444">
                  <c:v>1.7799</c:v>
                </c:pt>
                <c:pt idx="445">
                  <c:v>1.7839</c:v>
                </c:pt>
                <c:pt idx="446">
                  <c:v>1.7879</c:v>
                </c:pt>
                <c:pt idx="447">
                  <c:v>1.7919</c:v>
                </c:pt>
                <c:pt idx="448">
                  <c:v>1.7959000000000001</c:v>
                </c:pt>
                <c:pt idx="449">
                  <c:v>1.7999000000000001</c:v>
                </c:pt>
                <c:pt idx="450">
                  <c:v>1.8039000000000001</c:v>
                </c:pt>
                <c:pt idx="451">
                  <c:v>1.8080000000000001</c:v>
                </c:pt>
                <c:pt idx="452">
                  <c:v>1.8120000000000001</c:v>
                </c:pt>
                <c:pt idx="453">
                  <c:v>1.8160000000000001</c:v>
                </c:pt>
                <c:pt idx="454">
                  <c:v>1.82</c:v>
                </c:pt>
                <c:pt idx="455">
                  <c:v>1.8240000000000001</c:v>
                </c:pt>
                <c:pt idx="456">
                  <c:v>1.8280000000000001</c:v>
                </c:pt>
                <c:pt idx="457">
                  <c:v>1.8320000000000001</c:v>
                </c:pt>
                <c:pt idx="458">
                  <c:v>1.8360000000000001</c:v>
                </c:pt>
                <c:pt idx="459">
                  <c:v>1.84</c:v>
                </c:pt>
                <c:pt idx="460">
                  <c:v>1.8440000000000001</c:v>
                </c:pt>
                <c:pt idx="461">
                  <c:v>1.8480000000000001</c:v>
                </c:pt>
                <c:pt idx="462">
                  <c:v>1.8520000000000001</c:v>
                </c:pt>
                <c:pt idx="463">
                  <c:v>1.8559000000000001</c:v>
                </c:pt>
                <c:pt idx="464">
                  <c:v>1.8599000000000001</c:v>
                </c:pt>
                <c:pt idx="465">
                  <c:v>1.8638999999999999</c:v>
                </c:pt>
                <c:pt idx="466">
                  <c:v>1.8678999999999999</c:v>
                </c:pt>
                <c:pt idx="467">
                  <c:v>1.8718999999999999</c:v>
                </c:pt>
                <c:pt idx="468">
                  <c:v>1.8758999999999999</c:v>
                </c:pt>
                <c:pt idx="469">
                  <c:v>1.8798999999999999</c:v>
                </c:pt>
                <c:pt idx="470">
                  <c:v>1.8838999999999999</c:v>
                </c:pt>
                <c:pt idx="471">
                  <c:v>1.8878999999999999</c:v>
                </c:pt>
                <c:pt idx="472">
                  <c:v>1.8918999999999999</c:v>
                </c:pt>
                <c:pt idx="473">
                  <c:v>1.8958999999999999</c:v>
                </c:pt>
                <c:pt idx="474">
                  <c:v>1.8998999999999999</c:v>
                </c:pt>
                <c:pt idx="475">
                  <c:v>1.9038999999999999</c:v>
                </c:pt>
                <c:pt idx="476">
                  <c:v>1.9078999999999999</c:v>
                </c:pt>
                <c:pt idx="477">
                  <c:v>1.9118999999999999</c:v>
                </c:pt>
                <c:pt idx="478">
                  <c:v>1.9159999999999999</c:v>
                </c:pt>
                <c:pt idx="479">
                  <c:v>1.92</c:v>
                </c:pt>
                <c:pt idx="480">
                  <c:v>1.9239999999999999</c:v>
                </c:pt>
                <c:pt idx="481">
                  <c:v>1.9279999999999999</c:v>
                </c:pt>
                <c:pt idx="482">
                  <c:v>1.9319999999999999</c:v>
                </c:pt>
                <c:pt idx="483">
                  <c:v>1.9359999999999999</c:v>
                </c:pt>
                <c:pt idx="484">
                  <c:v>1.94</c:v>
                </c:pt>
                <c:pt idx="485">
                  <c:v>1.944</c:v>
                </c:pt>
                <c:pt idx="486">
                  <c:v>1.948</c:v>
                </c:pt>
                <c:pt idx="487">
                  <c:v>1.952</c:v>
                </c:pt>
                <c:pt idx="488">
                  <c:v>1.956</c:v>
                </c:pt>
                <c:pt idx="489">
                  <c:v>1.96</c:v>
                </c:pt>
                <c:pt idx="490">
                  <c:v>1.964</c:v>
                </c:pt>
                <c:pt idx="491">
                  <c:v>1.9679</c:v>
                </c:pt>
                <c:pt idx="492">
                  <c:v>1.9719</c:v>
                </c:pt>
                <c:pt idx="493">
                  <c:v>1.9759</c:v>
                </c:pt>
                <c:pt idx="494">
                  <c:v>1.9799</c:v>
                </c:pt>
                <c:pt idx="495">
                  <c:v>1.9839</c:v>
                </c:pt>
                <c:pt idx="496">
                  <c:v>1.9879</c:v>
                </c:pt>
                <c:pt idx="497">
                  <c:v>1.9919</c:v>
                </c:pt>
                <c:pt idx="498">
                  <c:v>1.9959</c:v>
                </c:pt>
                <c:pt idx="499">
                  <c:v>1.9999</c:v>
                </c:pt>
                <c:pt idx="500">
                  <c:v>2.0038999999999998</c:v>
                </c:pt>
                <c:pt idx="501">
                  <c:v>2.0078999999999998</c:v>
                </c:pt>
                <c:pt idx="502">
                  <c:v>2.0118999999999998</c:v>
                </c:pt>
                <c:pt idx="503">
                  <c:v>2.0158999999999998</c:v>
                </c:pt>
                <c:pt idx="504">
                  <c:v>2.0198999999999998</c:v>
                </c:pt>
                <c:pt idx="505">
                  <c:v>2.024</c:v>
                </c:pt>
                <c:pt idx="506">
                  <c:v>2.028</c:v>
                </c:pt>
                <c:pt idx="507">
                  <c:v>2.032</c:v>
                </c:pt>
                <c:pt idx="508">
                  <c:v>2.036</c:v>
                </c:pt>
                <c:pt idx="509">
                  <c:v>2.04</c:v>
                </c:pt>
                <c:pt idx="510">
                  <c:v>2.044</c:v>
                </c:pt>
                <c:pt idx="511">
                  <c:v>2.048</c:v>
                </c:pt>
                <c:pt idx="512">
                  <c:v>2.052</c:v>
                </c:pt>
                <c:pt idx="513">
                  <c:v>2.056</c:v>
                </c:pt>
                <c:pt idx="514">
                  <c:v>2.06</c:v>
                </c:pt>
                <c:pt idx="515">
                  <c:v>2.0640000000000001</c:v>
                </c:pt>
                <c:pt idx="516">
                  <c:v>2.0680000000000001</c:v>
                </c:pt>
                <c:pt idx="517">
                  <c:v>2.0720000000000001</c:v>
                </c:pt>
                <c:pt idx="518">
                  <c:v>2.0758999999999999</c:v>
                </c:pt>
                <c:pt idx="519">
                  <c:v>2.0798999999999999</c:v>
                </c:pt>
                <c:pt idx="520">
                  <c:v>2.0838999999999999</c:v>
                </c:pt>
                <c:pt idx="521">
                  <c:v>2.0878999999999999</c:v>
                </c:pt>
                <c:pt idx="522">
                  <c:v>2.0918999999999999</c:v>
                </c:pt>
                <c:pt idx="523">
                  <c:v>2.0958999999999999</c:v>
                </c:pt>
                <c:pt idx="524">
                  <c:v>2.0998999999999999</c:v>
                </c:pt>
                <c:pt idx="525">
                  <c:v>2.1038999999999999</c:v>
                </c:pt>
                <c:pt idx="526">
                  <c:v>2.1078999999999999</c:v>
                </c:pt>
                <c:pt idx="527">
                  <c:v>2.1118999999999999</c:v>
                </c:pt>
                <c:pt idx="528">
                  <c:v>2.1158999999999999</c:v>
                </c:pt>
                <c:pt idx="529">
                  <c:v>2.1198999999999999</c:v>
                </c:pt>
                <c:pt idx="530">
                  <c:v>2.1238999999999999</c:v>
                </c:pt>
                <c:pt idx="531">
                  <c:v>2.1278999999999999</c:v>
                </c:pt>
                <c:pt idx="532">
                  <c:v>2.1320000000000001</c:v>
                </c:pt>
                <c:pt idx="533">
                  <c:v>2.1360000000000001</c:v>
                </c:pt>
                <c:pt idx="534">
                  <c:v>2.14</c:v>
                </c:pt>
                <c:pt idx="535">
                  <c:v>2.1440000000000001</c:v>
                </c:pt>
                <c:pt idx="536">
                  <c:v>2.1480000000000001</c:v>
                </c:pt>
                <c:pt idx="537">
                  <c:v>2.1520000000000001</c:v>
                </c:pt>
                <c:pt idx="538">
                  <c:v>2.1560000000000001</c:v>
                </c:pt>
                <c:pt idx="539">
                  <c:v>2.16</c:v>
                </c:pt>
                <c:pt idx="540">
                  <c:v>2.1640000000000001</c:v>
                </c:pt>
                <c:pt idx="541">
                  <c:v>2.1680000000000001</c:v>
                </c:pt>
                <c:pt idx="542">
                  <c:v>2.1720000000000002</c:v>
                </c:pt>
                <c:pt idx="543">
                  <c:v>2.1760000000000002</c:v>
                </c:pt>
                <c:pt idx="544">
                  <c:v>2.1800000000000002</c:v>
                </c:pt>
                <c:pt idx="545">
                  <c:v>2.1839</c:v>
                </c:pt>
                <c:pt idx="546">
                  <c:v>2.1879</c:v>
                </c:pt>
                <c:pt idx="547">
                  <c:v>2.1919</c:v>
                </c:pt>
                <c:pt idx="548">
                  <c:v>2.1959</c:v>
                </c:pt>
                <c:pt idx="549">
                  <c:v>2.1999</c:v>
                </c:pt>
                <c:pt idx="550">
                  <c:v>2.2039</c:v>
                </c:pt>
                <c:pt idx="551">
                  <c:v>2.2079</c:v>
                </c:pt>
                <c:pt idx="552">
                  <c:v>2.2119</c:v>
                </c:pt>
                <c:pt idx="553">
                  <c:v>2.2159</c:v>
                </c:pt>
                <c:pt idx="554">
                  <c:v>2.2199</c:v>
                </c:pt>
                <c:pt idx="555">
                  <c:v>2.2239</c:v>
                </c:pt>
                <c:pt idx="556">
                  <c:v>2.2279</c:v>
                </c:pt>
                <c:pt idx="557">
                  <c:v>2.2319</c:v>
                </c:pt>
                <c:pt idx="558">
                  <c:v>2.2359</c:v>
                </c:pt>
                <c:pt idx="559">
                  <c:v>2.2399</c:v>
                </c:pt>
                <c:pt idx="560">
                  <c:v>2.2440000000000002</c:v>
                </c:pt>
                <c:pt idx="561">
                  <c:v>2.2480000000000002</c:v>
                </c:pt>
                <c:pt idx="562">
                  <c:v>2.2519999999999998</c:v>
                </c:pt>
                <c:pt idx="563">
                  <c:v>2.2559999999999998</c:v>
                </c:pt>
                <c:pt idx="564">
                  <c:v>2.2599999999999998</c:v>
                </c:pt>
                <c:pt idx="565">
                  <c:v>2.2639999999999998</c:v>
                </c:pt>
                <c:pt idx="566">
                  <c:v>2.2679999999999998</c:v>
                </c:pt>
                <c:pt idx="567">
                  <c:v>2.2719999999999998</c:v>
                </c:pt>
                <c:pt idx="568">
                  <c:v>2.2759999999999998</c:v>
                </c:pt>
                <c:pt idx="569">
                  <c:v>2.2799999999999998</c:v>
                </c:pt>
                <c:pt idx="570">
                  <c:v>2.2839999999999998</c:v>
                </c:pt>
                <c:pt idx="571">
                  <c:v>2.2879999999999998</c:v>
                </c:pt>
                <c:pt idx="572">
                  <c:v>2.2919</c:v>
                </c:pt>
                <c:pt idx="573">
                  <c:v>2.2959000000000001</c:v>
                </c:pt>
                <c:pt idx="574">
                  <c:v>2.2999000000000001</c:v>
                </c:pt>
                <c:pt idx="575">
                  <c:v>2.3039000000000001</c:v>
                </c:pt>
                <c:pt idx="576">
                  <c:v>2.3079000000000001</c:v>
                </c:pt>
                <c:pt idx="577">
                  <c:v>2.3119000000000001</c:v>
                </c:pt>
                <c:pt idx="578">
                  <c:v>2.3159000000000001</c:v>
                </c:pt>
                <c:pt idx="579">
                  <c:v>2.3199000000000001</c:v>
                </c:pt>
                <c:pt idx="580">
                  <c:v>2.3239000000000001</c:v>
                </c:pt>
                <c:pt idx="581">
                  <c:v>2.3279000000000001</c:v>
                </c:pt>
                <c:pt idx="582">
                  <c:v>2.3319000000000001</c:v>
                </c:pt>
                <c:pt idx="583">
                  <c:v>2.3359000000000001</c:v>
                </c:pt>
                <c:pt idx="584">
                  <c:v>2.3399000000000001</c:v>
                </c:pt>
                <c:pt idx="585">
                  <c:v>2.3439000000000001</c:v>
                </c:pt>
                <c:pt idx="586">
                  <c:v>2.3479000000000001</c:v>
                </c:pt>
                <c:pt idx="587">
                  <c:v>2.3519999999999999</c:v>
                </c:pt>
                <c:pt idx="588">
                  <c:v>2.3559999999999999</c:v>
                </c:pt>
                <c:pt idx="589">
                  <c:v>2.36</c:v>
                </c:pt>
                <c:pt idx="590">
                  <c:v>2.3639999999999999</c:v>
                </c:pt>
                <c:pt idx="591">
                  <c:v>2.3679999999999999</c:v>
                </c:pt>
                <c:pt idx="592">
                  <c:v>2.3719999999999999</c:v>
                </c:pt>
                <c:pt idx="593">
                  <c:v>2.3759999999999999</c:v>
                </c:pt>
                <c:pt idx="594">
                  <c:v>2.38</c:v>
                </c:pt>
                <c:pt idx="595">
                  <c:v>2.3839999999999999</c:v>
                </c:pt>
                <c:pt idx="596">
                  <c:v>2.3879999999999999</c:v>
                </c:pt>
                <c:pt idx="597">
                  <c:v>2.3919999999999999</c:v>
                </c:pt>
                <c:pt idx="598">
                  <c:v>2.3959999999999999</c:v>
                </c:pt>
                <c:pt idx="599">
                  <c:v>2.4</c:v>
                </c:pt>
                <c:pt idx="600">
                  <c:v>2.4039000000000001</c:v>
                </c:pt>
                <c:pt idx="601">
                  <c:v>2.4079000000000002</c:v>
                </c:pt>
                <c:pt idx="602">
                  <c:v>2.4119000000000002</c:v>
                </c:pt>
                <c:pt idx="603">
                  <c:v>2.4159000000000002</c:v>
                </c:pt>
                <c:pt idx="604">
                  <c:v>2.4199000000000002</c:v>
                </c:pt>
                <c:pt idx="605">
                  <c:v>2.4239000000000002</c:v>
                </c:pt>
                <c:pt idx="606">
                  <c:v>2.4279000000000002</c:v>
                </c:pt>
                <c:pt idx="607">
                  <c:v>2.4319000000000002</c:v>
                </c:pt>
                <c:pt idx="608">
                  <c:v>2.4359000000000002</c:v>
                </c:pt>
                <c:pt idx="609">
                  <c:v>2.4399000000000002</c:v>
                </c:pt>
                <c:pt idx="610">
                  <c:v>2.4439000000000002</c:v>
                </c:pt>
                <c:pt idx="611">
                  <c:v>2.4479000000000002</c:v>
                </c:pt>
                <c:pt idx="612">
                  <c:v>2.4519000000000002</c:v>
                </c:pt>
                <c:pt idx="613">
                  <c:v>2.4559000000000002</c:v>
                </c:pt>
                <c:pt idx="614">
                  <c:v>2.46</c:v>
                </c:pt>
                <c:pt idx="615">
                  <c:v>2.464</c:v>
                </c:pt>
                <c:pt idx="616">
                  <c:v>2.468</c:v>
                </c:pt>
                <c:pt idx="617">
                  <c:v>2.472</c:v>
                </c:pt>
                <c:pt idx="618">
                  <c:v>2.476</c:v>
                </c:pt>
                <c:pt idx="619">
                  <c:v>2.48</c:v>
                </c:pt>
                <c:pt idx="620">
                  <c:v>2.484</c:v>
                </c:pt>
                <c:pt idx="621">
                  <c:v>2.488</c:v>
                </c:pt>
                <c:pt idx="622">
                  <c:v>2.492</c:v>
                </c:pt>
                <c:pt idx="623">
                  <c:v>2.496</c:v>
                </c:pt>
                <c:pt idx="624">
                  <c:v>2.5</c:v>
                </c:pt>
                <c:pt idx="625">
                  <c:v>2.504</c:v>
                </c:pt>
                <c:pt idx="626">
                  <c:v>2.508</c:v>
                </c:pt>
                <c:pt idx="627">
                  <c:v>2.5118999999999998</c:v>
                </c:pt>
                <c:pt idx="628">
                  <c:v>2.5158999999999998</c:v>
                </c:pt>
                <c:pt idx="629">
                  <c:v>2.5198999999999998</c:v>
                </c:pt>
                <c:pt idx="630">
                  <c:v>2.5238999999999998</c:v>
                </c:pt>
                <c:pt idx="631">
                  <c:v>2.5278999999999998</c:v>
                </c:pt>
                <c:pt idx="632">
                  <c:v>2.5318999999999998</c:v>
                </c:pt>
                <c:pt idx="633">
                  <c:v>2.5358999999999998</c:v>
                </c:pt>
                <c:pt idx="634">
                  <c:v>2.5398999999999998</c:v>
                </c:pt>
                <c:pt idx="635">
                  <c:v>2.5438999999999998</c:v>
                </c:pt>
                <c:pt idx="636">
                  <c:v>2.5478999999999998</c:v>
                </c:pt>
                <c:pt idx="637">
                  <c:v>2.5518999999999998</c:v>
                </c:pt>
                <c:pt idx="638">
                  <c:v>2.5558999999999998</c:v>
                </c:pt>
                <c:pt idx="639">
                  <c:v>2.5598999999999998</c:v>
                </c:pt>
                <c:pt idx="640">
                  <c:v>2.5638999999999998</c:v>
                </c:pt>
                <c:pt idx="641">
                  <c:v>2.5680000000000001</c:v>
                </c:pt>
                <c:pt idx="642">
                  <c:v>2.5720000000000001</c:v>
                </c:pt>
                <c:pt idx="643">
                  <c:v>2.5760000000000001</c:v>
                </c:pt>
                <c:pt idx="644">
                  <c:v>2.58</c:v>
                </c:pt>
                <c:pt idx="645">
                  <c:v>2.5840000000000001</c:v>
                </c:pt>
                <c:pt idx="646">
                  <c:v>2.5880000000000001</c:v>
                </c:pt>
                <c:pt idx="647">
                  <c:v>2.5920000000000001</c:v>
                </c:pt>
                <c:pt idx="648">
                  <c:v>2.5960000000000001</c:v>
                </c:pt>
                <c:pt idx="649">
                  <c:v>2.6</c:v>
                </c:pt>
                <c:pt idx="650">
                  <c:v>2.6040000000000001</c:v>
                </c:pt>
                <c:pt idx="651">
                  <c:v>2.6080000000000001</c:v>
                </c:pt>
                <c:pt idx="652">
                  <c:v>2.6120000000000001</c:v>
                </c:pt>
                <c:pt idx="653">
                  <c:v>2.6160000000000001</c:v>
                </c:pt>
                <c:pt idx="654">
                  <c:v>2.6198999999999999</c:v>
                </c:pt>
                <c:pt idx="655">
                  <c:v>2.6238999999999999</c:v>
                </c:pt>
                <c:pt idx="656">
                  <c:v>2.6278999999999999</c:v>
                </c:pt>
                <c:pt idx="657">
                  <c:v>2.6318999999999999</c:v>
                </c:pt>
                <c:pt idx="658">
                  <c:v>2.6358999999999999</c:v>
                </c:pt>
                <c:pt idx="659">
                  <c:v>2.6398999999999999</c:v>
                </c:pt>
                <c:pt idx="660">
                  <c:v>2.6438999999999999</c:v>
                </c:pt>
                <c:pt idx="661">
                  <c:v>2.6478999999999999</c:v>
                </c:pt>
                <c:pt idx="662">
                  <c:v>2.6518999999999999</c:v>
                </c:pt>
                <c:pt idx="663">
                  <c:v>2.6558999999999999</c:v>
                </c:pt>
                <c:pt idx="664">
                  <c:v>2.6598999999999999</c:v>
                </c:pt>
                <c:pt idx="665">
                  <c:v>2.6638999999999999</c:v>
                </c:pt>
                <c:pt idx="666">
                  <c:v>2.6678999999999999</c:v>
                </c:pt>
                <c:pt idx="667">
                  <c:v>2.6718999999999999</c:v>
                </c:pt>
                <c:pt idx="668">
                  <c:v>2.6758999999999999</c:v>
                </c:pt>
                <c:pt idx="669">
                  <c:v>2.68</c:v>
                </c:pt>
                <c:pt idx="670">
                  <c:v>2.6840000000000002</c:v>
                </c:pt>
                <c:pt idx="671">
                  <c:v>2.6880000000000002</c:v>
                </c:pt>
                <c:pt idx="672">
                  <c:v>2.6920000000000002</c:v>
                </c:pt>
                <c:pt idx="673">
                  <c:v>2.6960000000000002</c:v>
                </c:pt>
                <c:pt idx="674">
                  <c:v>2.7</c:v>
                </c:pt>
                <c:pt idx="675">
                  <c:v>2.7040000000000002</c:v>
                </c:pt>
                <c:pt idx="676">
                  <c:v>2.7080000000000002</c:v>
                </c:pt>
                <c:pt idx="677">
                  <c:v>2.7120000000000002</c:v>
                </c:pt>
                <c:pt idx="678">
                  <c:v>2.7160000000000002</c:v>
                </c:pt>
                <c:pt idx="679">
                  <c:v>2.72</c:v>
                </c:pt>
                <c:pt idx="680">
                  <c:v>2.7240000000000002</c:v>
                </c:pt>
                <c:pt idx="681">
                  <c:v>2.7279</c:v>
                </c:pt>
                <c:pt idx="682">
                  <c:v>2.7319</c:v>
                </c:pt>
                <c:pt idx="683">
                  <c:v>2.7359</c:v>
                </c:pt>
                <c:pt idx="684">
                  <c:v>2.7399</c:v>
                </c:pt>
                <c:pt idx="685">
                  <c:v>2.7439</c:v>
                </c:pt>
                <c:pt idx="686">
                  <c:v>2.7479</c:v>
                </c:pt>
                <c:pt idx="687">
                  <c:v>2.7519</c:v>
                </c:pt>
                <c:pt idx="688">
                  <c:v>2.7559</c:v>
                </c:pt>
                <c:pt idx="689">
                  <c:v>2.7599</c:v>
                </c:pt>
                <c:pt idx="690">
                  <c:v>2.7639</c:v>
                </c:pt>
                <c:pt idx="691">
                  <c:v>2.7679</c:v>
                </c:pt>
                <c:pt idx="692">
                  <c:v>2.7719</c:v>
                </c:pt>
                <c:pt idx="693">
                  <c:v>2.7759</c:v>
                </c:pt>
                <c:pt idx="694">
                  <c:v>2.7799</c:v>
                </c:pt>
                <c:pt idx="695">
                  <c:v>2.7839</c:v>
                </c:pt>
                <c:pt idx="696">
                  <c:v>2.7879999999999998</c:v>
                </c:pt>
                <c:pt idx="697">
                  <c:v>2.7919999999999998</c:v>
                </c:pt>
                <c:pt idx="698">
                  <c:v>2.7959999999999998</c:v>
                </c:pt>
                <c:pt idx="699">
                  <c:v>2.8</c:v>
                </c:pt>
                <c:pt idx="700">
                  <c:v>2.8039999999999998</c:v>
                </c:pt>
                <c:pt idx="701">
                  <c:v>2.8079999999999998</c:v>
                </c:pt>
                <c:pt idx="702">
                  <c:v>2.8119999999999998</c:v>
                </c:pt>
                <c:pt idx="703">
                  <c:v>2.8159999999999998</c:v>
                </c:pt>
                <c:pt idx="704">
                  <c:v>2.82</c:v>
                </c:pt>
                <c:pt idx="705">
                  <c:v>2.8239999999999998</c:v>
                </c:pt>
                <c:pt idx="706">
                  <c:v>2.8279999999999998</c:v>
                </c:pt>
                <c:pt idx="707">
                  <c:v>2.8319999999999999</c:v>
                </c:pt>
                <c:pt idx="708">
                  <c:v>2.8359999999999999</c:v>
                </c:pt>
                <c:pt idx="709">
                  <c:v>2.8399000000000001</c:v>
                </c:pt>
                <c:pt idx="710">
                  <c:v>2.8439000000000001</c:v>
                </c:pt>
                <c:pt idx="711">
                  <c:v>2.8479000000000001</c:v>
                </c:pt>
                <c:pt idx="712">
                  <c:v>2.8519000000000001</c:v>
                </c:pt>
                <c:pt idx="713">
                  <c:v>2.8559000000000001</c:v>
                </c:pt>
                <c:pt idx="714">
                  <c:v>2.8599000000000001</c:v>
                </c:pt>
                <c:pt idx="715">
                  <c:v>2.8639000000000001</c:v>
                </c:pt>
                <c:pt idx="716">
                  <c:v>2.8679000000000001</c:v>
                </c:pt>
                <c:pt idx="717">
                  <c:v>2.8719000000000001</c:v>
                </c:pt>
                <c:pt idx="718">
                  <c:v>2.8759000000000001</c:v>
                </c:pt>
                <c:pt idx="719">
                  <c:v>2.8799000000000001</c:v>
                </c:pt>
                <c:pt idx="720">
                  <c:v>2.8839000000000001</c:v>
                </c:pt>
                <c:pt idx="721">
                  <c:v>2.8879000000000001</c:v>
                </c:pt>
                <c:pt idx="722">
                  <c:v>2.8919000000000001</c:v>
                </c:pt>
                <c:pt idx="723">
                  <c:v>2.8959999999999999</c:v>
                </c:pt>
                <c:pt idx="724">
                  <c:v>2.9</c:v>
                </c:pt>
                <c:pt idx="725">
                  <c:v>2.9039999999999999</c:v>
                </c:pt>
                <c:pt idx="726">
                  <c:v>2.9079999999999999</c:v>
                </c:pt>
                <c:pt idx="727">
                  <c:v>2.9119999999999999</c:v>
                </c:pt>
                <c:pt idx="728">
                  <c:v>2.9159999999999999</c:v>
                </c:pt>
                <c:pt idx="729">
                  <c:v>2.92</c:v>
                </c:pt>
                <c:pt idx="730">
                  <c:v>2.9239999999999999</c:v>
                </c:pt>
                <c:pt idx="731">
                  <c:v>2.9279999999999999</c:v>
                </c:pt>
                <c:pt idx="732">
                  <c:v>2.9319999999999999</c:v>
                </c:pt>
                <c:pt idx="733">
                  <c:v>2.9359999999999999</c:v>
                </c:pt>
                <c:pt idx="734">
                  <c:v>2.94</c:v>
                </c:pt>
                <c:pt idx="735">
                  <c:v>2.944</c:v>
                </c:pt>
                <c:pt idx="736">
                  <c:v>2.9479000000000002</c:v>
                </c:pt>
                <c:pt idx="737">
                  <c:v>2.9519000000000002</c:v>
                </c:pt>
                <c:pt idx="738">
                  <c:v>2.9559000000000002</c:v>
                </c:pt>
                <c:pt idx="739">
                  <c:v>2.9599000000000002</c:v>
                </c:pt>
                <c:pt idx="740">
                  <c:v>2.9639000000000002</c:v>
                </c:pt>
                <c:pt idx="741">
                  <c:v>2.9679000000000002</c:v>
                </c:pt>
                <c:pt idx="742">
                  <c:v>2.9719000000000002</c:v>
                </c:pt>
                <c:pt idx="743">
                  <c:v>2.9759000000000002</c:v>
                </c:pt>
                <c:pt idx="744">
                  <c:v>2.9799000000000002</c:v>
                </c:pt>
                <c:pt idx="745">
                  <c:v>2.9839000000000002</c:v>
                </c:pt>
                <c:pt idx="746">
                  <c:v>2.9878999999999998</c:v>
                </c:pt>
                <c:pt idx="747">
                  <c:v>2.9918999999999998</c:v>
                </c:pt>
                <c:pt idx="748">
                  <c:v>2.9958999999999998</c:v>
                </c:pt>
                <c:pt idx="749">
                  <c:v>2.9998999999999998</c:v>
                </c:pt>
                <c:pt idx="750">
                  <c:v>3.0038999999999998</c:v>
                </c:pt>
                <c:pt idx="751">
                  <c:v>3.008</c:v>
                </c:pt>
                <c:pt idx="752">
                  <c:v>3.012</c:v>
                </c:pt>
                <c:pt idx="753">
                  <c:v>3.016</c:v>
                </c:pt>
                <c:pt idx="754">
                  <c:v>3.02</c:v>
                </c:pt>
                <c:pt idx="755">
                  <c:v>3.024</c:v>
                </c:pt>
                <c:pt idx="756">
                  <c:v>3.028</c:v>
                </c:pt>
                <c:pt idx="757">
                  <c:v>3.032</c:v>
                </c:pt>
                <c:pt idx="758">
                  <c:v>3.036</c:v>
                </c:pt>
                <c:pt idx="759">
                  <c:v>3.04</c:v>
                </c:pt>
                <c:pt idx="760">
                  <c:v>3.044</c:v>
                </c:pt>
                <c:pt idx="761">
                  <c:v>3.048</c:v>
                </c:pt>
                <c:pt idx="762">
                  <c:v>3.052</c:v>
                </c:pt>
                <c:pt idx="763">
                  <c:v>3.0558999999999998</c:v>
                </c:pt>
                <c:pt idx="764">
                  <c:v>3.0598999999999998</c:v>
                </c:pt>
                <c:pt idx="765">
                  <c:v>3.0638999999999998</c:v>
                </c:pt>
                <c:pt idx="766">
                  <c:v>3.0678999999999998</c:v>
                </c:pt>
                <c:pt idx="767">
                  <c:v>3.0718999999999999</c:v>
                </c:pt>
                <c:pt idx="768">
                  <c:v>3.0758999999999999</c:v>
                </c:pt>
                <c:pt idx="769">
                  <c:v>3.0798999999999999</c:v>
                </c:pt>
                <c:pt idx="770">
                  <c:v>3.0838999999999999</c:v>
                </c:pt>
                <c:pt idx="771">
                  <c:v>3.0878999999999999</c:v>
                </c:pt>
                <c:pt idx="772">
                  <c:v>3.0918999999999999</c:v>
                </c:pt>
                <c:pt idx="773">
                  <c:v>3.0958999999999999</c:v>
                </c:pt>
                <c:pt idx="774">
                  <c:v>3.0998999999999999</c:v>
                </c:pt>
                <c:pt idx="775">
                  <c:v>3.1038999999999999</c:v>
                </c:pt>
                <c:pt idx="776">
                  <c:v>3.1078999999999999</c:v>
                </c:pt>
                <c:pt idx="777">
                  <c:v>3.1118999999999999</c:v>
                </c:pt>
                <c:pt idx="778">
                  <c:v>3.1160000000000001</c:v>
                </c:pt>
                <c:pt idx="779">
                  <c:v>3.12</c:v>
                </c:pt>
                <c:pt idx="780">
                  <c:v>3.1240000000000001</c:v>
                </c:pt>
                <c:pt idx="781">
                  <c:v>3.1280000000000001</c:v>
                </c:pt>
                <c:pt idx="782">
                  <c:v>3.1320000000000001</c:v>
                </c:pt>
                <c:pt idx="783">
                  <c:v>3.1360000000000001</c:v>
                </c:pt>
                <c:pt idx="784">
                  <c:v>3.14</c:v>
                </c:pt>
                <c:pt idx="785">
                  <c:v>3.1440000000000001</c:v>
                </c:pt>
                <c:pt idx="786">
                  <c:v>3.1480000000000001</c:v>
                </c:pt>
                <c:pt idx="787">
                  <c:v>3.1520000000000001</c:v>
                </c:pt>
                <c:pt idx="788">
                  <c:v>3.1560000000000001</c:v>
                </c:pt>
                <c:pt idx="789">
                  <c:v>3.16</c:v>
                </c:pt>
                <c:pt idx="790">
                  <c:v>3.1638999999999999</c:v>
                </c:pt>
                <c:pt idx="791">
                  <c:v>3.1678999999999999</c:v>
                </c:pt>
                <c:pt idx="792">
                  <c:v>3.1718999999999999</c:v>
                </c:pt>
                <c:pt idx="793">
                  <c:v>3.1758999999999999</c:v>
                </c:pt>
                <c:pt idx="794">
                  <c:v>3.1798999999999999</c:v>
                </c:pt>
                <c:pt idx="795">
                  <c:v>3.1839</c:v>
                </c:pt>
                <c:pt idx="796">
                  <c:v>3.1879</c:v>
                </c:pt>
                <c:pt idx="797">
                  <c:v>3.1919</c:v>
                </c:pt>
                <c:pt idx="798">
                  <c:v>3.1959</c:v>
                </c:pt>
                <c:pt idx="799">
                  <c:v>3.1999</c:v>
                </c:pt>
                <c:pt idx="800">
                  <c:v>3.2039</c:v>
                </c:pt>
                <c:pt idx="801">
                  <c:v>3.2079</c:v>
                </c:pt>
                <c:pt idx="802">
                  <c:v>3.2119</c:v>
                </c:pt>
                <c:pt idx="803">
                  <c:v>3.2159</c:v>
                </c:pt>
                <c:pt idx="804">
                  <c:v>3.2199</c:v>
                </c:pt>
                <c:pt idx="805">
                  <c:v>3.2240000000000002</c:v>
                </c:pt>
                <c:pt idx="806">
                  <c:v>3.2280000000000002</c:v>
                </c:pt>
                <c:pt idx="807">
                  <c:v>3.2320000000000002</c:v>
                </c:pt>
                <c:pt idx="808">
                  <c:v>3.2360000000000002</c:v>
                </c:pt>
                <c:pt idx="809">
                  <c:v>3.24</c:v>
                </c:pt>
                <c:pt idx="810">
                  <c:v>3.2440000000000002</c:v>
                </c:pt>
                <c:pt idx="811">
                  <c:v>3.2480000000000002</c:v>
                </c:pt>
                <c:pt idx="812">
                  <c:v>3.2519999999999998</c:v>
                </c:pt>
                <c:pt idx="813">
                  <c:v>3.2559999999999998</c:v>
                </c:pt>
                <c:pt idx="814">
                  <c:v>3.26</c:v>
                </c:pt>
                <c:pt idx="815">
                  <c:v>3.2639999999999998</c:v>
                </c:pt>
                <c:pt idx="816">
                  <c:v>3.2679999999999998</c:v>
                </c:pt>
                <c:pt idx="817">
                  <c:v>3.2719999999999998</c:v>
                </c:pt>
                <c:pt idx="818">
                  <c:v>3.2759</c:v>
                </c:pt>
                <c:pt idx="819">
                  <c:v>3.2799</c:v>
                </c:pt>
                <c:pt idx="820">
                  <c:v>3.2839</c:v>
                </c:pt>
                <c:pt idx="821">
                  <c:v>3.2879</c:v>
                </c:pt>
                <c:pt idx="822">
                  <c:v>3.2919</c:v>
                </c:pt>
                <c:pt idx="823">
                  <c:v>3.2959000000000001</c:v>
                </c:pt>
                <c:pt idx="824">
                  <c:v>3.2999000000000001</c:v>
                </c:pt>
                <c:pt idx="825">
                  <c:v>3.3039000000000001</c:v>
                </c:pt>
                <c:pt idx="826">
                  <c:v>3.3079000000000001</c:v>
                </c:pt>
                <c:pt idx="827">
                  <c:v>3.3119000000000001</c:v>
                </c:pt>
                <c:pt idx="828">
                  <c:v>3.3159000000000001</c:v>
                </c:pt>
                <c:pt idx="829">
                  <c:v>3.3199000000000001</c:v>
                </c:pt>
                <c:pt idx="830">
                  <c:v>3.3239000000000001</c:v>
                </c:pt>
                <c:pt idx="831">
                  <c:v>3.3279000000000001</c:v>
                </c:pt>
                <c:pt idx="832">
                  <c:v>3.3319999999999999</c:v>
                </c:pt>
                <c:pt idx="833">
                  <c:v>3.3359999999999999</c:v>
                </c:pt>
                <c:pt idx="834">
                  <c:v>3.34</c:v>
                </c:pt>
                <c:pt idx="835">
                  <c:v>3.3439999999999999</c:v>
                </c:pt>
                <c:pt idx="836">
                  <c:v>3.3479999999999999</c:v>
                </c:pt>
                <c:pt idx="837">
                  <c:v>3.3519999999999999</c:v>
                </c:pt>
                <c:pt idx="838">
                  <c:v>3.3559999999999999</c:v>
                </c:pt>
                <c:pt idx="839">
                  <c:v>3.36</c:v>
                </c:pt>
                <c:pt idx="840">
                  <c:v>3.3639999999999999</c:v>
                </c:pt>
                <c:pt idx="841">
                  <c:v>3.3679999999999999</c:v>
                </c:pt>
                <c:pt idx="842">
                  <c:v>3.3719999999999999</c:v>
                </c:pt>
                <c:pt idx="843">
                  <c:v>3.3759999999999999</c:v>
                </c:pt>
                <c:pt idx="844">
                  <c:v>3.38</c:v>
                </c:pt>
                <c:pt idx="845">
                  <c:v>3.3839000000000001</c:v>
                </c:pt>
                <c:pt idx="846">
                  <c:v>3.3879000000000001</c:v>
                </c:pt>
                <c:pt idx="847">
                  <c:v>3.3919000000000001</c:v>
                </c:pt>
                <c:pt idx="848">
                  <c:v>3.3959000000000001</c:v>
                </c:pt>
                <c:pt idx="849">
                  <c:v>3.3999000000000001</c:v>
                </c:pt>
                <c:pt idx="850">
                  <c:v>3.4039000000000001</c:v>
                </c:pt>
                <c:pt idx="851">
                  <c:v>3.4079000000000002</c:v>
                </c:pt>
                <c:pt idx="852">
                  <c:v>3.4119000000000002</c:v>
                </c:pt>
                <c:pt idx="853">
                  <c:v>3.4159000000000002</c:v>
                </c:pt>
                <c:pt idx="854">
                  <c:v>3.4199000000000002</c:v>
                </c:pt>
                <c:pt idx="855">
                  <c:v>3.4239000000000002</c:v>
                </c:pt>
                <c:pt idx="856">
                  <c:v>3.4279000000000002</c:v>
                </c:pt>
                <c:pt idx="857">
                  <c:v>3.4319000000000002</c:v>
                </c:pt>
                <c:pt idx="858">
                  <c:v>3.4359000000000002</c:v>
                </c:pt>
                <c:pt idx="859">
                  <c:v>3.4399000000000002</c:v>
                </c:pt>
                <c:pt idx="860">
                  <c:v>3.444</c:v>
                </c:pt>
                <c:pt idx="861">
                  <c:v>3.448</c:v>
                </c:pt>
                <c:pt idx="862">
                  <c:v>3.452</c:v>
                </c:pt>
                <c:pt idx="863">
                  <c:v>3.456</c:v>
                </c:pt>
                <c:pt idx="864">
                  <c:v>3.46</c:v>
                </c:pt>
                <c:pt idx="865">
                  <c:v>3.464</c:v>
                </c:pt>
                <c:pt idx="866">
                  <c:v>3.468</c:v>
                </c:pt>
                <c:pt idx="867">
                  <c:v>3.472</c:v>
                </c:pt>
                <c:pt idx="868">
                  <c:v>3.476</c:v>
                </c:pt>
                <c:pt idx="869">
                  <c:v>3.48</c:v>
                </c:pt>
                <c:pt idx="870">
                  <c:v>3.484</c:v>
                </c:pt>
                <c:pt idx="871">
                  <c:v>3.488</c:v>
                </c:pt>
                <c:pt idx="872">
                  <c:v>3.4918999999999998</c:v>
                </c:pt>
                <c:pt idx="873">
                  <c:v>3.4958999999999998</c:v>
                </c:pt>
                <c:pt idx="874">
                  <c:v>3.4998999999999998</c:v>
                </c:pt>
                <c:pt idx="875">
                  <c:v>3.5038999999999998</c:v>
                </c:pt>
                <c:pt idx="876">
                  <c:v>3.5078999999999998</c:v>
                </c:pt>
                <c:pt idx="877">
                  <c:v>3.5118999999999998</c:v>
                </c:pt>
                <c:pt idx="878">
                  <c:v>3.5158999999999998</c:v>
                </c:pt>
                <c:pt idx="879">
                  <c:v>3.5198999999999998</c:v>
                </c:pt>
                <c:pt idx="880">
                  <c:v>3.5238999999999998</c:v>
                </c:pt>
                <c:pt idx="881">
                  <c:v>3.5278999999999998</c:v>
                </c:pt>
                <c:pt idx="882">
                  <c:v>3.5318999999999998</c:v>
                </c:pt>
                <c:pt idx="883">
                  <c:v>3.5358999999999998</c:v>
                </c:pt>
                <c:pt idx="884">
                  <c:v>3.5398999999999998</c:v>
                </c:pt>
                <c:pt idx="885">
                  <c:v>3.5438999999999998</c:v>
                </c:pt>
                <c:pt idx="886">
                  <c:v>3.5478999999999998</c:v>
                </c:pt>
                <c:pt idx="887">
                  <c:v>3.552</c:v>
                </c:pt>
                <c:pt idx="888">
                  <c:v>3.556</c:v>
                </c:pt>
                <c:pt idx="889">
                  <c:v>3.56</c:v>
                </c:pt>
                <c:pt idx="890">
                  <c:v>3.5640000000000001</c:v>
                </c:pt>
                <c:pt idx="891">
                  <c:v>3.5680000000000001</c:v>
                </c:pt>
                <c:pt idx="892">
                  <c:v>3.5720000000000001</c:v>
                </c:pt>
                <c:pt idx="893">
                  <c:v>3.5760000000000001</c:v>
                </c:pt>
                <c:pt idx="894">
                  <c:v>3.58</c:v>
                </c:pt>
                <c:pt idx="895">
                  <c:v>3.5840000000000001</c:v>
                </c:pt>
                <c:pt idx="896">
                  <c:v>3.5880000000000001</c:v>
                </c:pt>
                <c:pt idx="897">
                  <c:v>3.5920000000000001</c:v>
                </c:pt>
                <c:pt idx="898">
                  <c:v>3.5960000000000001</c:v>
                </c:pt>
                <c:pt idx="899">
                  <c:v>3.6</c:v>
                </c:pt>
                <c:pt idx="900">
                  <c:v>3.6038999999999999</c:v>
                </c:pt>
                <c:pt idx="901">
                  <c:v>3.6078999999999999</c:v>
                </c:pt>
                <c:pt idx="902">
                  <c:v>3.6118999999999999</c:v>
                </c:pt>
                <c:pt idx="903">
                  <c:v>3.6158999999999999</c:v>
                </c:pt>
                <c:pt idx="904">
                  <c:v>3.6198999999999999</c:v>
                </c:pt>
                <c:pt idx="905">
                  <c:v>3.6238999999999999</c:v>
                </c:pt>
                <c:pt idx="906">
                  <c:v>3.6278999999999999</c:v>
                </c:pt>
                <c:pt idx="907">
                  <c:v>3.6318999999999999</c:v>
                </c:pt>
                <c:pt idx="908">
                  <c:v>3.6358999999999999</c:v>
                </c:pt>
                <c:pt idx="909">
                  <c:v>3.6398999999999999</c:v>
                </c:pt>
                <c:pt idx="910">
                  <c:v>3.6438999999999999</c:v>
                </c:pt>
                <c:pt idx="911">
                  <c:v>3.6478999999999999</c:v>
                </c:pt>
                <c:pt idx="912">
                  <c:v>3.6518999999999999</c:v>
                </c:pt>
                <c:pt idx="913">
                  <c:v>3.6558999999999999</c:v>
                </c:pt>
                <c:pt idx="914">
                  <c:v>3.66</c:v>
                </c:pt>
                <c:pt idx="915">
                  <c:v>3.6640000000000001</c:v>
                </c:pt>
                <c:pt idx="916">
                  <c:v>3.6680000000000001</c:v>
                </c:pt>
                <c:pt idx="917">
                  <c:v>3.6720000000000002</c:v>
                </c:pt>
                <c:pt idx="918">
                  <c:v>3.6760000000000002</c:v>
                </c:pt>
                <c:pt idx="919">
                  <c:v>3.68</c:v>
                </c:pt>
                <c:pt idx="920">
                  <c:v>3.6840000000000002</c:v>
                </c:pt>
                <c:pt idx="921">
                  <c:v>3.6880000000000002</c:v>
                </c:pt>
                <c:pt idx="922">
                  <c:v>3.6920000000000002</c:v>
                </c:pt>
                <c:pt idx="923">
                  <c:v>3.6960000000000002</c:v>
                </c:pt>
                <c:pt idx="924">
                  <c:v>3.7</c:v>
                </c:pt>
                <c:pt idx="925">
                  <c:v>3.7040000000000002</c:v>
                </c:pt>
                <c:pt idx="926">
                  <c:v>3.7080000000000002</c:v>
                </c:pt>
                <c:pt idx="927">
                  <c:v>3.7119</c:v>
                </c:pt>
                <c:pt idx="928">
                  <c:v>3.7159</c:v>
                </c:pt>
                <c:pt idx="929">
                  <c:v>3.7199</c:v>
                </c:pt>
                <c:pt idx="930">
                  <c:v>3.7239</c:v>
                </c:pt>
                <c:pt idx="931">
                  <c:v>3.7279</c:v>
                </c:pt>
                <c:pt idx="932">
                  <c:v>3.7319</c:v>
                </c:pt>
                <c:pt idx="933">
                  <c:v>3.7359</c:v>
                </c:pt>
                <c:pt idx="934">
                  <c:v>3.7399</c:v>
                </c:pt>
                <c:pt idx="935">
                  <c:v>3.7439</c:v>
                </c:pt>
                <c:pt idx="936">
                  <c:v>3.7479</c:v>
                </c:pt>
                <c:pt idx="937">
                  <c:v>3.7519</c:v>
                </c:pt>
                <c:pt idx="938">
                  <c:v>3.7559</c:v>
                </c:pt>
                <c:pt idx="939">
                  <c:v>3.7599</c:v>
                </c:pt>
                <c:pt idx="940">
                  <c:v>3.7639</c:v>
                </c:pt>
                <c:pt idx="941">
                  <c:v>3.7679999999999998</c:v>
                </c:pt>
                <c:pt idx="942">
                  <c:v>3.7719999999999998</c:v>
                </c:pt>
                <c:pt idx="943">
                  <c:v>3.7759999999999998</c:v>
                </c:pt>
                <c:pt idx="944">
                  <c:v>3.78</c:v>
                </c:pt>
                <c:pt idx="945">
                  <c:v>3.7839999999999998</c:v>
                </c:pt>
                <c:pt idx="946">
                  <c:v>3.7879999999999998</c:v>
                </c:pt>
                <c:pt idx="947">
                  <c:v>3.7898999999999998</c:v>
                </c:pt>
                <c:pt idx="948">
                  <c:v>3.7919999999999998</c:v>
                </c:pt>
                <c:pt idx="949">
                  <c:v>3.7959999999999998</c:v>
                </c:pt>
                <c:pt idx="950">
                  <c:v>3.8</c:v>
                </c:pt>
                <c:pt idx="951">
                  <c:v>3.8039999999999998</c:v>
                </c:pt>
                <c:pt idx="952">
                  <c:v>3.8079999999999998</c:v>
                </c:pt>
                <c:pt idx="953">
                  <c:v>3.8119999999999998</c:v>
                </c:pt>
                <c:pt idx="954">
                  <c:v>3.8159999999999998</c:v>
                </c:pt>
                <c:pt idx="955">
                  <c:v>3.8199000000000001</c:v>
                </c:pt>
                <c:pt idx="956">
                  <c:v>3.8239000000000001</c:v>
                </c:pt>
                <c:pt idx="957">
                  <c:v>3.8279000000000001</c:v>
                </c:pt>
                <c:pt idx="958">
                  <c:v>3.8319000000000001</c:v>
                </c:pt>
                <c:pt idx="959">
                  <c:v>3.8359000000000001</c:v>
                </c:pt>
                <c:pt idx="960">
                  <c:v>3.8399000000000001</c:v>
                </c:pt>
                <c:pt idx="961">
                  <c:v>3.8439000000000001</c:v>
                </c:pt>
                <c:pt idx="962">
                  <c:v>3.8479000000000001</c:v>
                </c:pt>
                <c:pt idx="963">
                  <c:v>3.8519000000000001</c:v>
                </c:pt>
                <c:pt idx="964">
                  <c:v>3.8559000000000001</c:v>
                </c:pt>
                <c:pt idx="965">
                  <c:v>3.8599000000000001</c:v>
                </c:pt>
                <c:pt idx="966">
                  <c:v>3.8639000000000001</c:v>
                </c:pt>
                <c:pt idx="967">
                  <c:v>3.8679000000000001</c:v>
                </c:pt>
                <c:pt idx="968">
                  <c:v>3.8719000000000001</c:v>
                </c:pt>
                <c:pt idx="969">
                  <c:v>3.8759000000000001</c:v>
                </c:pt>
                <c:pt idx="970">
                  <c:v>3.88</c:v>
                </c:pt>
                <c:pt idx="971">
                  <c:v>3.8839999999999999</c:v>
                </c:pt>
                <c:pt idx="972">
                  <c:v>3.8879999999999999</c:v>
                </c:pt>
                <c:pt idx="973">
                  <c:v>3.8919999999999999</c:v>
                </c:pt>
                <c:pt idx="974">
                  <c:v>3.8959999999999999</c:v>
                </c:pt>
                <c:pt idx="975">
                  <c:v>3.9</c:v>
                </c:pt>
                <c:pt idx="976">
                  <c:v>3.9039999999999999</c:v>
                </c:pt>
                <c:pt idx="977">
                  <c:v>3.9079999999999999</c:v>
                </c:pt>
                <c:pt idx="978">
                  <c:v>3.9119999999999999</c:v>
                </c:pt>
                <c:pt idx="979">
                  <c:v>3.9159999999999999</c:v>
                </c:pt>
                <c:pt idx="980">
                  <c:v>3.92</c:v>
                </c:pt>
                <c:pt idx="981">
                  <c:v>3.9239999999999999</c:v>
                </c:pt>
                <c:pt idx="982">
                  <c:v>3.9279000000000002</c:v>
                </c:pt>
                <c:pt idx="983">
                  <c:v>3.9319000000000002</c:v>
                </c:pt>
                <c:pt idx="984">
                  <c:v>3.9359000000000002</c:v>
                </c:pt>
                <c:pt idx="985">
                  <c:v>3.9399000000000002</c:v>
                </c:pt>
                <c:pt idx="986">
                  <c:v>3.9439000000000002</c:v>
                </c:pt>
                <c:pt idx="987">
                  <c:v>3.9479000000000002</c:v>
                </c:pt>
                <c:pt idx="988">
                  <c:v>3.9519000000000002</c:v>
                </c:pt>
                <c:pt idx="989">
                  <c:v>3.9559000000000002</c:v>
                </c:pt>
                <c:pt idx="990">
                  <c:v>3.9599000000000002</c:v>
                </c:pt>
                <c:pt idx="991">
                  <c:v>3.9639000000000002</c:v>
                </c:pt>
                <c:pt idx="992">
                  <c:v>3.9679000000000002</c:v>
                </c:pt>
                <c:pt idx="993">
                  <c:v>3.9719000000000002</c:v>
                </c:pt>
                <c:pt idx="994">
                  <c:v>3.9759000000000002</c:v>
                </c:pt>
                <c:pt idx="995">
                  <c:v>3.9799000000000002</c:v>
                </c:pt>
                <c:pt idx="996">
                  <c:v>3.9839000000000002</c:v>
                </c:pt>
                <c:pt idx="997">
                  <c:v>3.988</c:v>
                </c:pt>
                <c:pt idx="998">
                  <c:v>3.992</c:v>
                </c:pt>
                <c:pt idx="999">
                  <c:v>4</c:v>
                </c:pt>
              </c:numCache>
            </c:numRef>
          </c:xVal>
          <c:yVal>
            <c:numRef>
              <c:f>Sheet1!$C$2:$C$1001</c:f>
              <c:numCache>
                <c:formatCode>General</c:formatCode>
                <c:ptCount val="1000"/>
                <c:pt idx="0">
                  <c:v>0.29347000000000001</c:v>
                </c:pt>
                <c:pt idx="1">
                  <c:v>0.27539000000000002</c:v>
                </c:pt>
                <c:pt idx="2">
                  <c:v>0.25545000000000001</c:v>
                </c:pt>
                <c:pt idx="3">
                  <c:v>0.23674999999999999</c:v>
                </c:pt>
                <c:pt idx="4">
                  <c:v>0.22015000000000001</c:v>
                </c:pt>
                <c:pt idx="5">
                  <c:v>0.20560999999999999</c:v>
                </c:pt>
                <c:pt idx="6">
                  <c:v>0.19272</c:v>
                </c:pt>
                <c:pt idx="7">
                  <c:v>0.18132000000000001</c:v>
                </c:pt>
                <c:pt idx="8">
                  <c:v>0.17113999999999999</c:v>
                </c:pt>
                <c:pt idx="9">
                  <c:v>0.16194</c:v>
                </c:pt>
                <c:pt idx="10">
                  <c:v>0.15379000000000001</c:v>
                </c:pt>
                <c:pt idx="11">
                  <c:v>0.14631</c:v>
                </c:pt>
                <c:pt idx="12">
                  <c:v>0.13946</c:v>
                </c:pt>
                <c:pt idx="13">
                  <c:v>0.13321</c:v>
                </c:pt>
                <c:pt idx="14">
                  <c:v>0.12753999999999999</c:v>
                </c:pt>
                <c:pt idx="15">
                  <c:v>0.12242</c:v>
                </c:pt>
                <c:pt idx="16">
                  <c:v>0.11783</c:v>
                </c:pt>
                <c:pt idx="17">
                  <c:v>0.11376</c:v>
                </c:pt>
                <c:pt idx="18">
                  <c:v>0.11011</c:v>
                </c:pt>
                <c:pt idx="19">
                  <c:v>0.1069</c:v>
                </c:pt>
                <c:pt idx="20">
                  <c:v>0.10424</c:v>
                </c:pt>
                <c:pt idx="21">
                  <c:v>0.10218000000000001</c:v>
                </c:pt>
                <c:pt idx="22">
                  <c:v>0.10087</c:v>
                </c:pt>
                <c:pt idx="23">
                  <c:v>0.10027</c:v>
                </c:pt>
                <c:pt idx="24">
                  <c:v>0.10031</c:v>
                </c:pt>
                <c:pt idx="25">
                  <c:v>0.10086000000000001</c:v>
                </c:pt>
                <c:pt idx="26">
                  <c:v>0.10181999999999999</c:v>
                </c:pt>
                <c:pt idx="27">
                  <c:v>0.10316</c:v>
                </c:pt>
                <c:pt idx="28">
                  <c:v>0.10487</c:v>
                </c:pt>
                <c:pt idx="29">
                  <c:v>0.10692</c:v>
                </c:pt>
                <c:pt idx="30">
                  <c:v>0.10929999999999999</c:v>
                </c:pt>
                <c:pt idx="31">
                  <c:v>0.11198</c:v>
                </c:pt>
                <c:pt idx="32">
                  <c:v>0.11495</c:v>
                </c:pt>
                <c:pt idx="33">
                  <c:v>0.11817</c:v>
                </c:pt>
                <c:pt idx="34">
                  <c:v>0.12162000000000001</c:v>
                </c:pt>
                <c:pt idx="35">
                  <c:v>0.12529000000000001</c:v>
                </c:pt>
                <c:pt idx="36">
                  <c:v>0.12914</c:v>
                </c:pt>
                <c:pt idx="37">
                  <c:v>0.13317000000000001</c:v>
                </c:pt>
                <c:pt idx="38">
                  <c:v>0.13735</c:v>
                </c:pt>
                <c:pt idx="39">
                  <c:v>0.14166000000000001</c:v>
                </c:pt>
                <c:pt idx="40">
                  <c:v>0.14609</c:v>
                </c:pt>
                <c:pt idx="41">
                  <c:v>0.15062999999999999</c:v>
                </c:pt>
                <c:pt idx="42">
                  <c:v>0.15525</c:v>
                </c:pt>
                <c:pt idx="43">
                  <c:v>0.15995999999999999</c:v>
                </c:pt>
                <c:pt idx="44">
                  <c:v>0.16472999999999999</c:v>
                </c:pt>
                <c:pt idx="45">
                  <c:v>0.16955999999999999</c:v>
                </c:pt>
                <c:pt idx="46">
                  <c:v>0.17444000000000001</c:v>
                </c:pt>
                <c:pt idx="47">
                  <c:v>0.17935999999999999</c:v>
                </c:pt>
                <c:pt idx="48">
                  <c:v>0.18429999999999999</c:v>
                </c:pt>
                <c:pt idx="49">
                  <c:v>0.18928</c:v>
                </c:pt>
                <c:pt idx="50">
                  <c:v>0.19427</c:v>
                </c:pt>
                <c:pt idx="51">
                  <c:v>0.19927</c:v>
                </c:pt>
                <c:pt idx="52">
                  <c:v>0.20427999999999999</c:v>
                </c:pt>
                <c:pt idx="53">
                  <c:v>0.20930000000000001</c:v>
                </c:pt>
                <c:pt idx="54">
                  <c:v>0.21418999999999999</c:v>
                </c:pt>
                <c:pt idx="55">
                  <c:v>0.21919</c:v>
                </c:pt>
                <c:pt idx="56">
                  <c:v>0.22417999999999999</c:v>
                </c:pt>
                <c:pt idx="57">
                  <c:v>0.22916</c:v>
                </c:pt>
                <c:pt idx="58">
                  <c:v>0.23411999999999999</c:v>
                </c:pt>
                <c:pt idx="59">
                  <c:v>0.23905999999999999</c:v>
                </c:pt>
                <c:pt idx="60">
                  <c:v>0.24398</c:v>
                </c:pt>
                <c:pt idx="61">
                  <c:v>0.24887000000000001</c:v>
                </c:pt>
                <c:pt idx="62">
                  <c:v>0.25374000000000002</c:v>
                </c:pt>
                <c:pt idx="63">
                  <c:v>0.25857000000000002</c:v>
                </c:pt>
                <c:pt idx="64">
                  <c:v>0.26338</c:v>
                </c:pt>
                <c:pt idx="65">
                  <c:v>0.26815</c:v>
                </c:pt>
                <c:pt idx="66">
                  <c:v>0.27289000000000002</c:v>
                </c:pt>
                <c:pt idx="67">
                  <c:v>0.27760000000000001</c:v>
                </c:pt>
                <c:pt idx="68">
                  <c:v>0.28227000000000002</c:v>
                </c:pt>
                <c:pt idx="69">
                  <c:v>0.28689999999999999</c:v>
                </c:pt>
                <c:pt idx="70">
                  <c:v>0.29149999999999998</c:v>
                </c:pt>
                <c:pt idx="71">
                  <c:v>0.29604999999999998</c:v>
                </c:pt>
                <c:pt idx="72">
                  <c:v>0.30058000000000001</c:v>
                </c:pt>
                <c:pt idx="73">
                  <c:v>0.30506</c:v>
                </c:pt>
                <c:pt idx="74">
                  <c:v>0.3095</c:v>
                </c:pt>
                <c:pt idx="75">
                  <c:v>0.31391000000000002</c:v>
                </c:pt>
                <c:pt idx="76">
                  <c:v>0.31827</c:v>
                </c:pt>
                <c:pt idx="77">
                  <c:v>0.3226</c:v>
                </c:pt>
                <c:pt idx="78">
                  <c:v>0.32689000000000001</c:v>
                </c:pt>
                <c:pt idx="79">
                  <c:v>0.33113999999999999</c:v>
                </c:pt>
                <c:pt idx="80">
                  <c:v>0.33534999999999998</c:v>
                </c:pt>
                <c:pt idx="81">
                  <c:v>0.33953</c:v>
                </c:pt>
                <c:pt idx="82">
                  <c:v>0.34356999999999999</c:v>
                </c:pt>
                <c:pt idx="83">
                  <c:v>0.34766000000000002</c:v>
                </c:pt>
                <c:pt idx="84">
                  <c:v>0.35172999999999999</c:v>
                </c:pt>
                <c:pt idx="85">
                  <c:v>0.35575000000000001</c:v>
                </c:pt>
                <c:pt idx="86">
                  <c:v>0.35974</c:v>
                </c:pt>
                <c:pt idx="87">
                  <c:v>0.36369000000000001</c:v>
                </c:pt>
                <c:pt idx="88">
                  <c:v>0.36760999999999999</c:v>
                </c:pt>
                <c:pt idx="89">
                  <c:v>0.37148999999999999</c:v>
                </c:pt>
                <c:pt idx="90">
                  <c:v>0.37533</c:v>
                </c:pt>
                <c:pt idx="91">
                  <c:v>0.37914999999999999</c:v>
                </c:pt>
                <c:pt idx="92">
                  <c:v>0.38291999999999998</c:v>
                </c:pt>
                <c:pt idx="93">
                  <c:v>0.38667000000000001</c:v>
                </c:pt>
                <c:pt idx="94">
                  <c:v>0.39038</c:v>
                </c:pt>
                <c:pt idx="95">
                  <c:v>0.39406999999999998</c:v>
                </c:pt>
                <c:pt idx="96">
                  <c:v>0.39772000000000002</c:v>
                </c:pt>
                <c:pt idx="97">
                  <c:v>0.40134999999999998</c:v>
                </c:pt>
                <c:pt idx="98">
                  <c:v>0.40494999999999998</c:v>
                </c:pt>
                <c:pt idx="99">
                  <c:v>0.40851999999999999</c:v>
                </c:pt>
                <c:pt idx="100">
                  <c:v>0.41208</c:v>
                </c:pt>
                <c:pt idx="101">
                  <c:v>0.41560999999999998</c:v>
                </c:pt>
                <c:pt idx="102">
                  <c:v>0.41913</c:v>
                </c:pt>
                <c:pt idx="103">
                  <c:v>0.42264000000000002</c:v>
                </c:pt>
                <c:pt idx="104">
                  <c:v>0.42614000000000002</c:v>
                </c:pt>
                <c:pt idx="105">
                  <c:v>0.42963000000000001</c:v>
                </c:pt>
                <c:pt idx="106">
                  <c:v>0.43312</c:v>
                </c:pt>
                <c:pt idx="107">
                  <c:v>0.43661</c:v>
                </c:pt>
                <c:pt idx="108">
                  <c:v>0.44009999999999999</c:v>
                </c:pt>
                <c:pt idx="109">
                  <c:v>0.44351000000000002</c:v>
                </c:pt>
                <c:pt idx="110">
                  <c:v>0.44700000000000001</c:v>
                </c:pt>
                <c:pt idx="111">
                  <c:v>0.45050000000000001</c:v>
                </c:pt>
                <c:pt idx="112">
                  <c:v>0.45400000000000001</c:v>
                </c:pt>
                <c:pt idx="113">
                  <c:v>0.45750999999999997</c:v>
                </c:pt>
                <c:pt idx="114">
                  <c:v>0.46101999999999999</c:v>
                </c:pt>
                <c:pt idx="115">
                  <c:v>0.46453</c:v>
                </c:pt>
                <c:pt idx="116">
                  <c:v>0.46805000000000002</c:v>
                </c:pt>
                <c:pt idx="117">
                  <c:v>0.47156999999999999</c:v>
                </c:pt>
                <c:pt idx="118">
                  <c:v>0.47510000000000002</c:v>
                </c:pt>
                <c:pt idx="119">
                  <c:v>0.47863</c:v>
                </c:pt>
                <c:pt idx="120">
                  <c:v>0.48215999999999998</c:v>
                </c:pt>
                <c:pt idx="121">
                  <c:v>0.48570000000000002</c:v>
                </c:pt>
                <c:pt idx="122">
                  <c:v>0.48924000000000001</c:v>
                </c:pt>
                <c:pt idx="123">
                  <c:v>0.49278</c:v>
                </c:pt>
                <c:pt idx="124">
                  <c:v>0.49632999999999999</c:v>
                </c:pt>
                <c:pt idx="125">
                  <c:v>0.49987999999999999</c:v>
                </c:pt>
                <c:pt idx="126">
                  <c:v>0.50344</c:v>
                </c:pt>
                <c:pt idx="127">
                  <c:v>0.50700000000000001</c:v>
                </c:pt>
                <c:pt idx="128">
                  <c:v>0.51056000000000001</c:v>
                </c:pt>
                <c:pt idx="129">
                  <c:v>0.51412000000000002</c:v>
                </c:pt>
                <c:pt idx="130">
                  <c:v>0.51768999999999998</c:v>
                </c:pt>
                <c:pt idx="131">
                  <c:v>0.52125999999999995</c:v>
                </c:pt>
                <c:pt idx="132">
                  <c:v>0.52483000000000002</c:v>
                </c:pt>
                <c:pt idx="133">
                  <c:v>0.52841000000000005</c:v>
                </c:pt>
                <c:pt idx="134">
                  <c:v>0.53198999999999996</c:v>
                </c:pt>
                <c:pt idx="135">
                  <c:v>0.53556999999999999</c:v>
                </c:pt>
                <c:pt idx="136">
                  <c:v>0.53907000000000005</c:v>
                </c:pt>
                <c:pt idx="137">
                  <c:v>0.54266000000000003</c:v>
                </c:pt>
                <c:pt idx="138">
                  <c:v>0.54625000000000001</c:v>
                </c:pt>
                <c:pt idx="139">
                  <c:v>0.54984</c:v>
                </c:pt>
                <c:pt idx="140">
                  <c:v>0.55342999999999998</c:v>
                </c:pt>
                <c:pt idx="141">
                  <c:v>0.55701999999999996</c:v>
                </c:pt>
                <c:pt idx="142">
                  <c:v>0.56062000000000001</c:v>
                </c:pt>
                <c:pt idx="143">
                  <c:v>0.56420999999999999</c:v>
                </c:pt>
                <c:pt idx="144">
                  <c:v>0.56781000000000004</c:v>
                </c:pt>
                <c:pt idx="145">
                  <c:v>0.57140000000000002</c:v>
                </c:pt>
                <c:pt idx="146">
                  <c:v>0.57499999999999996</c:v>
                </c:pt>
                <c:pt idx="147">
                  <c:v>0.57859000000000005</c:v>
                </c:pt>
                <c:pt idx="148">
                  <c:v>0.58218000000000003</c:v>
                </c:pt>
                <c:pt idx="149">
                  <c:v>0.58577000000000001</c:v>
                </c:pt>
                <c:pt idx="150">
                  <c:v>0.58935999999999999</c:v>
                </c:pt>
                <c:pt idx="151">
                  <c:v>0.59294000000000002</c:v>
                </c:pt>
                <c:pt idx="152">
                  <c:v>0.59653</c:v>
                </c:pt>
                <c:pt idx="153">
                  <c:v>0.60011000000000003</c:v>
                </c:pt>
                <c:pt idx="154">
                  <c:v>0.60368999999999995</c:v>
                </c:pt>
                <c:pt idx="155">
                  <c:v>0.60726000000000002</c:v>
                </c:pt>
                <c:pt idx="156">
                  <c:v>0.61082999999999998</c:v>
                </c:pt>
                <c:pt idx="157">
                  <c:v>0.61439999999999995</c:v>
                </c:pt>
                <c:pt idx="158">
                  <c:v>0.61797000000000002</c:v>
                </c:pt>
                <c:pt idx="159">
                  <c:v>0.62153999999999998</c:v>
                </c:pt>
                <c:pt idx="160">
                  <c:v>0.62509999999999999</c:v>
                </c:pt>
                <c:pt idx="161">
                  <c:v>0.62866</c:v>
                </c:pt>
                <c:pt idx="162">
                  <c:v>0.63222</c:v>
                </c:pt>
                <c:pt idx="163">
                  <c:v>0.63570000000000004</c:v>
                </c:pt>
                <c:pt idx="164">
                  <c:v>0.63924999999999998</c:v>
                </c:pt>
                <c:pt idx="165">
                  <c:v>0.64280000000000004</c:v>
                </c:pt>
                <c:pt idx="166">
                  <c:v>0.64634999999999998</c:v>
                </c:pt>
                <c:pt idx="167">
                  <c:v>0.64990000000000003</c:v>
                </c:pt>
                <c:pt idx="168">
                  <c:v>0.65344999999999998</c:v>
                </c:pt>
                <c:pt idx="169">
                  <c:v>0.65700000000000003</c:v>
                </c:pt>
                <c:pt idx="170">
                  <c:v>0.66054000000000002</c:v>
                </c:pt>
                <c:pt idx="171">
                  <c:v>0.66408</c:v>
                </c:pt>
                <c:pt idx="172">
                  <c:v>0.66761999999999999</c:v>
                </c:pt>
                <c:pt idx="173">
                  <c:v>0.67115999999999998</c:v>
                </c:pt>
                <c:pt idx="174">
                  <c:v>0.67469999999999997</c:v>
                </c:pt>
                <c:pt idx="175">
                  <c:v>0.67823999999999995</c:v>
                </c:pt>
                <c:pt idx="176">
                  <c:v>0.68178000000000005</c:v>
                </c:pt>
                <c:pt idx="177">
                  <c:v>0.68530999999999997</c:v>
                </c:pt>
                <c:pt idx="178">
                  <c:v>0.68884999999999996</c:v>
                </c:pt>
                <c:pt idx="179">
                  <c:v>0.69238</c:v>
                </c:pt>
                <c:pt idx="180">
                  <c:v>0.69591000000000003</c:v>
                </c:pt>
                <c:pt idx="181">
                  <c:v>0.69945000000000002</c:v>
                </c:pt>
                <c:pt idx="182">
                  <c:v>0.70298000000000005</c:v>
                </c:pt>
                <c:pt idx="183">
                  <c:v>0.70650999999999997</c:v>
                </c:pt>
                <c:pt idx="184">
                  <c:v>0.71004</c:v>
                </c:pt>
                <c:pt idx="185">
                  <c:v>0.71357000000000004</c:v>
                </c:pt>
                <c:pt idx="186">
                  <c:v>0.71709999999999996</c:v>
                </c:pt>
                <c:pt idx="187">
                  <c:v>0.72062999999999999</c:v>
                </c:pt>
                <c:pt idx="188">
                  <c:v>0.72414999999999996</c:v>
                </c:pt>
                <c:pt idx="189">
                  <c:v>0.72767999999999999</c:v>
                </c:pt>
                <c:pt idx="190">
                  <c:v>0.73112999999999995</c:v>
                </c:pt>
                <c:pt idx="191">
                  <c:v>0.73465000000000003</c:v>
                </c:pt>
                <c:pt idx="192">
                  <c:v>0.73817999999999995</c:v>
                </c:pt>
                <c:pt idx="193">
                  <c:v>0.74170999999999998</c:v>
                </c:pt>
                <c:pt idx="194">
                  <c:v>0.74522999999999995</c:v>
                </c:pt>
                <c:pt idx="195">
                  <c:v>0.74875999999999998</c:v>
                </c:pt>
                <c:pt idx="196">
                  <c:v>0.75227999999999995</c:v>
                </c:pt>
                <c:pt idx="197">
                  <c:v>0.75580999999999998</c:v>
                </c:pt>
                <c:pt idx="198">
                  <c:v>0.75934000000000001</c:v>
                </c:pt>
                <c:pt idx="199">
                  <c:v>0.76285999999999998</c:v>
                </c:pt>
                <c:pt idx="200">
                  <c:v>0.76639000000000002</c:v>
                </c:pt>
                <c:pt idx="201">
                  <c:v>0.76990999999999998</c:v>
                </c:pt>
                <c:pt idx="202">
                  <c:v>0.77344000000000002</c:v>
                </c:pt>
                <c:pt idx="203">
                  <c:v>0.77695999999999998</c:v>
                </c:pt>
                <c:pt idx="204">
                  <c:v>0.78049000000000002</c:v>
                </c:pt>
                <c:pt idx="205">
                  <c:v>0.78400999999999998</c:v>
                </c:pt>
                <c:pt idx="206">
                  <c:v>0.78754000000000002</c:v>
                </c:pt>
                <c:pt idx="207">
                  <c:v>0.79105999999999999</c:v>
                </c:pt>
                <c:pt idx="208">
                  <c:v>0.79459000000000002</c:v>
                </c:pt>
                <c:pt idx="209">
                  <c:v>0.79810999999999999</c:v>
                </c:pt>
                <c:pt idx="210">
                  <c:v>0.80164000000000002</c:v>
                </c:pt>
                <c:pt idx="211">
                  <c:v>0.80515999999999999</c:v>
                </c:pt>
                <c:pt idx="212">
                  <c:v>0.80869000000000002</c:v>
                </c:pt>
                <c:pt idx="213">
                  <c:v>0.81220999999999999</c:v>
                </c:pt>
                <c:pt idx="214">
                  <c:v>0.81574000000000002</c:v>
                </c:pt>
                <c:pt idx="215">
                  <c:v>0.81925999999999999</c:v>
                </c:pt>
                <c:pt idx="216">
                  <c:v>0.82279000000000002</c:v>
                </c:pt>
                <c:pt idx="217">
                  <c:v>0.82630999999999999</c:v>
                </c:pt>
                <c:pt idx="218">
                  <c:v>0.82976000000000005</c:v>
                </c:pt>
                <c:pt idx="219">
                  <c:v>0.83328000000000002</c:v>
                </c:pt>
                <c:pt idx="220">
                  <c:v>0.83681000000000005</c:v>
                </c:pt>
                <c:pt idx="221">
                  <c:v>0.84033999999999998</c:v>
                </c:pt>
                <c:pt idx="222">
                  <c:v>0.84386000000000005</c:v>
                </c:pt>
                <c:pt idx="223">
                  <c:v>0.84738999999999998</c:v>
                </c:pt>
                <c:pt idx="224">
                  <c:v>0.85091000000000006</c:v>
                </c:pt>
                <c:pt idx="225">
                  <c:v>0.85443999999999998</c:v>
                </c:pt>
                <c:pt idx="226">
                  <c:v>0.85797000000000001</c:v>
                </c:pt>
                <c:pt idx="227">
                  <c:v>0.86148999999999998</c:v>
                </c:pt>
                <c:pt idx="228">
                  <c:v>0.86502000000000001</c:v>
                </c:pt>
                <c:pt idx="229">
                  <c:v>0.86855000000000004</c:v>
                </c:pt>
                <c:pt idx="230">
                  <c:v>0.87207999999999997</c:v>
                </c:pt>
                <c:pt idx="231">
                  <c:v>0.87560000000000004</c:v>
                </c:pt>
                <c:pt idx="232">
                  <c:v>0.87912999999999997</c:v>
                </c:pt>
                <c:pt idx="233">
                  <c:v>0.88266</c:v>
                </c:pt>
                <c:pt idx="234">
                  <c:v>0.88619000000000003</c:v>
                </c:pt>
                <c:pt idx="235">
                  <c:v>0.88971</c:v>
                </c:pt>
                <c:pt idx="236">
                  <c:v>0.89324000000000003</c:v>
                </c:pt>
                <c:pt idx="237">
                  <c:v>0.89676999999999996</c:v>
                </c:pt>
                <c:pt idx="238">
                  <c:v>0.90029999999999999</c:v>
                </c:pt>
                <c:pt idx="239">
                  <c:v>0.90383000000000002</c:v>
                </c:pt>
                <c:pt idx="240">
                  <c:v>0.90736000000000006</c:v>
                </c:pt>
                <c:pt idx="241">
                  <c:v>0.91088999999999998</c:v>
                </c:pt>
                <c:pt idx="242">
                  <c:v>0.91440999999999995</c:v>
                </c:pt>
                <c:pt idx="243">
                  <c:v>0.91793999999999998</c:v>
                </c:pt>
                <c:pt idx="244">
                  <c:v>0.92147000000000001</c:v>
                </c:pt>
                <c:pt idx="245">
                  <c:v>0.92491999999999996</c:v>
                </c:pt>
                <c:pt idx="246">
                  <c:v>0.92845</c:v>
                </c:pt>
                <c:pt idx="247">
                  <c:v>0.93198000000000003</c:v>
                </c:pt>
                <c:pt idx="248">
                  <c:v>0.93550999999999995</c:v>
                </c:pt>
                <c:pt idx="249">
                  <c:v>0.93903999999999999</c:v>
                </c:pt>
                <c:pt idx="250">
                  <c:v>0.94257000000000002</c:v>
                </c:pt>
                <c:pt idx="251">
                  <c:v>0.94610000000000005</c:v>
                </c:pt>
                <c:pt idx="252">
                  <c:v>0.94962999999999997</c:v>
                </c:pt>
                <c:pt idx="253">
                  <c:v>0.95316000000000001</c:v>
                </c:pt>
                <c:pt idx="254">
                  <c:v>0.95669000000000004</c:v>
                </c:pt>
                <c:pt idx="255">
                  <c:v>0.96021999999999996</c:v>
                </c:pt>
                <c:pt idx="256">
                  <c:v>0.96375999999999995</c:v>
                </c:pt>
                <c:pt idx="257">
                  <c:v>0.96728999999999998</c:v>
                </c:pt>
                <c:pt idx="258">
                  <c:v>0.97082000000000002</c:v>
                </c:pt>
                <c:pt idx="259">
                  <c:v>0.97436</c:v>
                </c:pt>
                <c:pt idx="260">
                  <c:v>0.97789000000000004</c:v>
                </c:pt>
                <c:pt idx="261">
                  <c:v>0.98143000000000002</c:v>
                </c:pt>
                <c:pt idx="262">
                  <c:v>0.98495999999999995</c:v>
                </c:pt>
                <c:pt idx="263">
                  <c:v>0.98850000000000005</c:v>
                </c:pt>
                <c:pt idx="264">
                  <c:v>0.99202999999999997</c:v>
                </c:pt>
                <c:pt idx="265">
                  <c:v>0.99556999999999995</c:v>
                </c:pt>
                <c:pt idx="266">
                  <c:v>0.99909999999999999</c:v>
                </c:pt>
                <c:pt idx="267">
                  <c:v>1.0025999999999999</c:v>
                </c:pt>
                <c:pt idx="268">
                  <c:v>1.0062</c:v>
                </c:pt>
                <c:pt idx="269">
                  <c:v>1.0097</c:v>
                </c:pt>
                <c:pt idx="270">
                  <c:v>1.0133000000000001</c:v>
                </c:pt>
                <c:pt idx="271">
                  <c:v>1.0167999999999999</c:v>
                </c:pt>
                <c:pt idx="272">
                  <c:v>1.0203</c:v>
                </c:pt>
                <c:pt idx="273">
                  <c:v>1.0238</c:v>
                </c:pt>
                <c:pt idx="274">
                  <c:v>1.0273000000000001</c:v>
                </c:pt>
                <c:pt idx="275">
                  <c:v>1.0308999999999999</c:v>
                </c:pt>
                <c:pt idx="276">
                  <c:v>1.0344</c:v>
                </c:pt>
                <c:pt idx="277">
                  <c:v>1.038</c:v>
                </c:pt>
                <c:pt idx="278">
                  <c:v>1.0415000000000001</c:v>
                </c:pt>
                <c:pt idx="279">
                  <c:v>1.0449999999999999</c:v>
                </c:pt>
                <c:pt idx="280">
                  <c:v>1.0486</c:v>
                </c:pt>
                <c:pt idx="281">
                  <c:v>1.0521</c:v>
                </c:pt>
                <c:pt idx="282">
                  <c:v>1.0557000000000001</c:v>
                </c:pt>
                <c:pt idx="283">
                  <c:v>1.0591999999999999</c:v>
                </c:pt>
                <c:pt idx="284">
                  <c:v>1.0628</c:v>
                </c:pt>
                <c:pt idx="285">
                  <c:v>1.0663</c:v>
                </c:pt>
                <c:pt idx="286">
                  <c:v>1.0698000000000001</c:v>
                </c:pt>
                <c:pt idx="287">
                  <c:v>1.0733999999999999</c:v>
                </c:pt>
                <c:pt idx="288">
                  <c:v>1.0769</c:v>
                </c:pt>
                <c:pt idx="289">
                  <c:v>1.0805</c:v>
                </c:pt>
                <c:pt idx="290">
                  <c:v>1.0840000000000001</c:v>
                </c:pt>
                <c:pt idx="291">
                  <c:v>1.0875999999999999</c:v>
                </c:pt>
                <c:pt idx="292">
                  <c:v>1.0911</c:v>
                </c:pt>
                <c:pt idx="293">
                  <c:v>1.0947</c:v>
                </c:pt>
                <c:pt idx="294">
                  <c:v>1.0982000000000001</c:v>
                </c:pt>
                <c:pt idx="295">
                  <c:v>1.1017999999999999</c:v>
                </c:pt>
                <c:pt idx="296">
                  <c:v>1.1052999999999999</c:v>
                </c:pt>
                <c:pt idx="297">
                  <c:v>1.1088</c:v>
                </c:pt>
                <c:pt idx="298">
                  <c:v>1.1124000000000001</c:v>
                </c:pt>
                <c:pt idx="299">
                  <c:v>1.1158999999999999</c:v>
                </c:pt>
                <c:pt idx="300">
                  <c:v>1.1194</c:v>
                </c:pt>
                <c:pt idx="301">
                  <c:v>1.123</c:v>
                </c:pt>
                <c:pt idx="302">
                  <c:v>1.1265000000000001</c:v>
                </c:pt>
                <c:pt idx="303">
                  <c:v>1.1301000000000001</c:v>
                </c:pt>
                <c:pt idx="304">
                  <c:v>1.1335999999999999</c:v>
                </c:pt>
                <c:pt idx="305">
                  <c:v>1.1372</c:v>
                </c:pt>
                <c:pt idx="306">
                  <c:v>1.1407</c:v>
                </c:pt>
                <c:pt idx="307">
                  <c:v>1.1443000000000001</c:v>
                </c:pt>
                <c:pt idx="308">
                  <c:v>1.1477999999999999</c:v>
                </c:pt>
                <c:pt idx="309">
                  <c:v>1.1513</c:v>
                </c:pt>
                <c:pt idx="310">
                  <c:v>1.1549</c:v>
                </c:pt>
                <c:pt idx="311">
                  <c:v>1.1584000000000001</c:v>
                </c:pt>
                <c:pt idx="312">
                  <c:v>1.1619999999999999</c:v>
                </c:pt>
                <c:pt idx="313">
                  <c:v>1.1655</c:v>
                </c:pt>
                <c:pt idx="314">
                  <c:v>1.1691</c:v>
                </c:pt>
                <c:pt idx="315">
                  <c:v>1.1727000000000001</c:v>
                </c:pt>
                <c:pt idx="316">
                  <c:v>1.1761999999999999</c:v>
                </c:pt>
                <c:pt idx="317">
                  <c:v>1.1798</c:v>
                </c:pt>
                <c:pt idx="318">
                  <c:v>1.1833</c:v>
                </c:pt>
                <c:pt idx="319">
                  <c:v>1.1869000000000001</c:v>
                </c:pt>
                <c:pt idx="320">
                  <c:v>1.1903999999999999</c:v>
                </c:pt>
                <c:pt idx="321">
                  <c:v>1.194</c:v>
                </c:pt>
                <c:pt idx="322">
                  <c:v>1.1975</c:v>
                </c:pt>
                <c:pt idx="323">
                  <c:v>1.2011000000000001</c:v>
                </c:pt>
                <c:pt idx="324">
                  <c:v>1.2045999999999999</c:v>
                </c:pt>
                <c:pt idx="325">
                  <c:v>1.2081999999999999</c:v>
                </c:pt>
                <c:pt idx="326">
                  <c:v>1.2117</c:v>
                </c:pt>
                <c:pt idx="327">
                  <c:v>1.2152000000000001</c:v>
                </c:pt>
                <c:pt idx="328">
                  <c:v>1.2186999999999999</c:v>
                </c:pt>
                <c:pt idx="329">
                  <c:v>1.2222999999999999</c:v>
                </c:pt>
                <c:pt idx="330">
                  <c:v>1.2258</c:v>
                </c:pt>
                <c:pt idx="331">
                  <c:v>1.2294</c:v>
                </c:pt>
                <c:pt idx="332">
                  <c:v>1.2330000000000001</c:v>
                </c:pt>
                <c:pt idx="333">
                  <c:v>1.2364999999999999</c:v>
                </c:pt>
                <c:pt idx="334">
                  <c:v>1.2401</c:v>
                </c:pt>
                <c:pt idx="335">
                  <c:v>1.2436</c:v>
                </c:pt>
                <c:pt idx="336">
                  <c:v>1.2472000000000001</c:v>
                </c:pt>
                <c:pt idx="337">
                  <c:v>1.2506999999999999</c:v>
                </c:pt>
                <c:pt idx="338">
                  <c:v>1.2543</c:v>
                </c:pt>
                <c:pt idx="339">
                  <c:v>1.2578</c:v>
                </c:pt>
                <c:pt idx="340">
                  <c:v>1.2614000000000001</c:v>
                </c:pt>
                <c:pt idx="341">
                  <c:v>1.2648999999999999</c:v>
                </c:pt>
                <c:pt idx="342">
                  <c:v>1.2685</c:v>
                </c:pt>
                <c:pt idx="343">
                  <c:v>1.2721</c:v>
                </c:pt>
                <c:pt idx="344">
                  <c:v>1.2756000000000001</c:v>
                </c:pt>
                <c:pt idx="345">
                  <c:v>1.2791999999999999</c:v>
                </c:pt>
                <c:pt idx="346">
                  <c:v>1.2827</c:v>
                </c:pt>
                <c:pt idx="347">
                  <c:v>1.2863</c:v>
                </c:pt>
                <c:pt idx="348">
                  <c:v>1.2898000000000001</c:v>
                </c:pt>
                <c:pt idx="349">
                  <c:v>1.2934000000000001</c:v>
                </c:pt>
                <c:pt idx="350">
                  <c:v>1.2968999999999999</c:v>
                </c:pt>
                <c:pt idx="351">
                  <c:v>1.3005</c:v>
                </c:pt>
                <c:pt idx="352">
                  <c:v>1.3041</c:v>
                </c:pt>
                <c:pt idx="353">
                  <c:v>1.3076000000000001</c:v>
                </c:pt>
                <c:pt idx="354">
                  <c:v>1.3110999999999999</c:v>
                </c:pt>
                <c:pt idx="355">
                  <c:v>1.3146</c:v>
                </c:pt>
                <c:pt idx="356">
                  <c:v>1.3182</c:v>
                </c:pt>
                <c:pt idx="357">
                  <c:v>1.3218000000000001</c:v>
                </c:pt>
                <c:pt idx="358">
                  <c:v>1.3252999999999999</c:v>
                </c:pt>
                <c:pt idx="359">
                  <c:v>1.3289</c:v>
                </c:pt>
                <c:pt idx="360">
                  <c:v>1.3324</c:v>
                </c:pt>
                <c:pt idx="361">
                  <c:v>1.3360000000000001</c:v>
                </c:pt>
                <c:pt idx="362">
                  <c:v>1.3395999999999999</c:v>
                </c:pt>
                <c:pt idx="363">
                  <c:v>1.3431</c:v>
                </c:pt>
                <c:pt idx="364">
                  <c:v>1.3467</c:v>
                </c:pt>
                <c:pt idx="365">
                  <c:v>1.3502000000000001</c:v>
                </c:pt>
                <c:pt idx="366">
                  <c:v>1.3537999999999999</c:v>
                </c:pt>
                <c:pt idx="367">
                  <c:v>1.3573</c:v>
                </c:pt>
                <c:pt idx="368">
                  <c:v>1.3609</c:v>
                </c:pt>
                <c:pt idx="369">
                  <c:v>1.3645</c:v>
                </c:pt>
                <c:pt idx="370">
                  <c:v>1.3680000000000001</c:v>
                </c:pt>
                <c:pt idx="371">
                  <c:v>1.3715999999999999</c:v>
                </c:pt>
                <c:pt idx="372">
                  <c:v>1.3751</c:v>
                </c:pt>
                <c:pt idx="373">
                  <c:v>1.3787</c:v>
                </c:pt>
                <c:pt idx="374">
                  <c:v>1.3823000000000001</c:v>
                </c:pt>
                <c:pt idx="375">
                  <c:v>1.3857999999999999</c:v>
                </c:pt>
                <c:pt idx="376">
                  <c:v>1.3894</c:v>
                </c:pt>
                <c:pt idx="377">
                  <c:v>1.3929</c:v>
                </c:pt>
                <c:pt idx="378">
                  <c:v>1.3965000000000001</c:v>
                </c:pt>
                <c:pt idx="379">
                  <c:v>1.4000999999999999</c:v>
                </c:pt>
                <c:pt idx="380">
                  <c:v>1.4036</c:v>
                </c:pt>
                <c:pt idx="381">
                  <c:v>1.4071</c:v>
                </c:pt>
                <c:pt idx="382">
                  <c:v>1.4107000000000001</c:v>
                </c:pt>
                <c:pt idx="383">
                  <c:v>1.4141999999999999</c:v>
                </c:pt>
                <c:pt idx="384">
                  <c:v>1.4177999999999999</c:v>
                </c:pt>
                <c:pt idx="385">
                  <c:v>1.4213</c:v>
                </c:pt>
                <c:pt idx="386">
                  <c:v>1.4249000000000001</c:v>
                </c:pt>
                <c:pt idx="387">
                  <c:v>1.4285000000000001</c:v>
                </c:pt>
                <c:pt idx="388">
                  <c:v>1.4319999999999999</c:v>
                </c:pt>
                <c:pt idx="389">
                  <c:v>1.4356</c:v>
                </c:pt>
                <c:pt idx="390">
                  <c:v>1.4392</c:v>
                </c:pt>
                <c:pt idx="391">
                  <c:v>1.4427000000000001</c:v>
                </c:pt>
                <c:pt idx="392">
                  <c:v>1.4462999999999999</c:v>
                </c:pt>
                <c:pt idx="393">
                  <c:v>1.4498</c:v>
                </c:pt>
                <c:pt idx="394">
                  <c:v>1.4534</c:v>
                </c:pt>
                <c:pt idx="395">
                  <c:v>1.4570000000000001</c:v>
                </c:pt>
                <c:pt idx="396">
                  <c:v>1.4604999999999999</c:v>
                </c:pt>
                <c:pt idx="397">
                  <c:v>1.4641</c:v>
                </c:pt>
                <c:pt idx="398">
                  <c:v>1.4677</c:v>
                </c:pt>
                <c:pt idx="399">
                  <c:v>1.4712000000000001</c:v>
                </c:pt>
                <c:pt idx="400">
                  <c:v>1.4748000000000001</c:v>
                </c:pt>
                <c:pt idx="401">
                  <c:v>1.4782999999999999</c:v>
                </c:pt>
                <c:pt idx="402">
                  <c:v>1.4819</c:v>
                </c:pt>
                <c:pt idx="403">
                  <c:v>1.4855</c:v>
                </c:pt>
                <c:pt idx="404">
                  <c:v>1.4890000000000001</c:v>
                </c:pt>
                <c:pt idx="405">
                  <c:v>1.4925999999999999</c:v>
                </c:pt>
                <c:pt idx="406">
                  <c:v>1.4962</c:v>
                </c:pt>
                <c:pt idx="407">
                  <c:v>1.4997</c:v>
                </c:pt>
                <c:pt idx="408">
                  <c:v>1.5032000000000001</c:v>
                </c:pt>
                <c:pt idx="409">
                  <c:v>1.5067999999999999</c:v>
                </c:pt>
                <c:pt idx="410">
                  <c:v>1.5103</c:v>
                </c:pt>
                <c:pt idx="411">
                  <c:v>1.5139</c:v>
                </c:pt>
                <c:pt idx="412">
                  <c:v>1.5175000000000001</c:v>
                </c:pt>
                <c:pt idx="413">
                  <c:v>1.5209999999999999</c:v>
                </c:pt>
                <c:pt idx="414">
                  <c:v>1.5246</c:v>
                </c:pt>
                <c:pt idx="415">
                  <c:v>1.5282</c:v>
                </c:pt>
                <c:pt idx="416">
                  <c:v>1.5317000000000001</c:v>
                </c:pt>
                <c:pt idx="417">
                  <c:v>1.5353000000000001</c:v>
                </c:pt>
                <c:pt idx="418">
                  <c:v>1.5388999999999999</c:v>
                </c:pt>
                <c:pt idx="419">
                  <c:v>1.5424</c:v>
                </c:pt>
                <c:pt idx="420">
                  <c:v>1.546</c:v>
                </c:pt>
                <c:pt idx="421">
                  <c:v>1.5496000000000001</c:v>
                </c:pt>
                <c:pt idx="422">
                  <c:v>1.5530999999999999</c:v>
                </c:pt>
                <c:pt idx="423">
                  <c:v>1.5567</c:v>
                </c:pt>
                <c:pt idx="424">
                  <c:v>1.5603</c:v>
                </c:pt>
                <c:pt idx="425">
                  <c:v>1.5638000000000001</c:v>
                </c:pt>
                <c:pt idx="426">
                  <c:v>1.5673999999999999</c:v>
                </c:pt>
                <c:pt idx="427">
                  <c:v>1.571</c:v>
                </c:pt>
                <c:pt idx="428">
                  <c:v>1.5745</c:v>
                </c:pt>
                <c:pt idx="429">
                  <c:v>1.5781000000000001</c:v>
                </c:pt>
                <c:pt idx="430">
                  <c:v>1.5817000000000001</c:v>
                </c:pt>
                <c:pt idx="431">
                  <c:v>1.5851999999999999</c:v>
                </c:pt>
                <c:pt idx="432">
                  <c:v>1.5888</c:v>
                </c:pt>
                <c:pt idx="433">
                  <c:v>1.5924</c:v>
                </c:pt>
                <c:pt idx="434">
                  <c:v>1.5959000000000001</c:v>
                </c:pt>
                <c:pt idx="435">
                  <c:v>1.5994999999999999</c:v>
                </c:pt>
                <c:pt idx="436">
                  <c:v>1.603</c:v>
                </c:pt>
                <c:pt idx="437">
                  <c:v>1.6065</c:v>
                </c:pt>
                <c:pt idx="438">
                  <c:v>1.6101000000000001</c:v>
                </c:pt>
                <c:pt idx="439">
                  <c:v>1.6136999999999999</c:v>
                </c:pt>
                <c:pt idx="440">
                  <c:v>1.6172</c:v>
                </c:pt>
                <c:pt idx="441">
                  <c:v>1.6208</c:v>
                </c:pt>
                <c:pt idx="442">
                  <c:v>1.6244000000000001</c:v>
                </c:pt>
                <c:pt idx="443">
                  <c:v>1.6278999999999999</c:v>
                </c:pt>
                <c:pt idx="444">
                  <c:v>1.6315</c:v>
                </c:pt>
                <c:pt idx="445">
                  <c:v>1.6351</c:v>
                </c:pt>
                <c:pt idx="446">
                  <c:v>1.6386000000000001</c:v>
                </c:pt>
                <c:pt idx="447">
                  <c:v>1.6422000000000001</c:v>
                </c:pt>
                <c:pt idx="448">
                  <c:v>1.6457999999999999</c:v>
                </c:pt>
                <c:pt idx="449">
                  <c:v>1.6494</c:v>
                </c:pt>
                <c:pt idx="450">
                  <c:v>1.6529</c:v>
                </c:pt>
                <c:pt idx="451">
                  <c:v>1.6565000000000001</c:v>
                </c:pt>
                <c:pt idx="452">
                  <c:v>1.6600999999999999</c:v>
                </c:pt>
                <c:pt idx="453">
                  <c:v>1.6636</c:v>
                </c:pt>
                <c:pt idx="454">
                  <c:v>1.6672</c:v>
                </c:pt>
                <c:pt idx="455">
                  <c:v>1.6708000000000001</c:v>
                </c:pt>
                <c:pt idx="456">
                  <c:v>1.6742999999999999</c:v>
                </c:pt>
                <c:pt idx="457">
                  <c:v>1.6778999999999999</c:v>
                </c:pt>
                <c:pt idx="458">
                  <c:v>1.6815</c:v>
                </c:pt>
                <c:pt idx="459">
                  <c:v>1.6850000000000001</c:v>
                </c:pt>
                <c:pt idx="460">
                  <c:v>1.6886000000000001</c:v>
                </c:pt>
                <c:pt idx="461">
                  <c:v>1.6921999999999999</c:v>
                </c:pt>
                <c:pt idx="462">
                  <c:v>1.6957</c:v>
                </c:pt>
                <c:pt idx="463">
                  <c:v>1.6992</c:v>
                </c:pt>
                <c:pt idx="464">
                  <c:v>1.7028000000000001</c:v>
                </c:pt>
                <c:pt idx="465">
                  <c:v>1.7063999999999999</c:v>
                </c:pt>
                <c:pt idx="466">
                  <c:v>1.7099</c:v>
                </c:pt>
                <c:pt idx="467">
                  <c:v>1.7135</c:v>
                </c:pt>
                <c:pt idx="468">
                  <c:v>1.7171000000000001</c:v>
                </c:pt>
                <c:pt idx="469">
                  <c:v>1.7206999999999999</c:v>
                </c:pt>
                <c:pt idx="470">
                  <c:v>1.7242</c:v>
                </c:pt>
                <c:pt idx="471">
                  <c:v>1.7278</c:v>
                </c:pt>
                <c:pt idx="472">
                  <c:v>1.7314000000000001</c:v>
                </c:pt>
                <c:pt idx="473">
                  <c:v>1.7349000000000001</c:v>
                </c:pt>
                <c:pt idx="474">
                  <c:v>1.7384999999999999</c:v>
                </c:pt>
                <c:pt idx="475">
                  <c:v>1.7421</c:v>
                </c:pt>
                <c:pt idx="476">
                  <c:v>1.7456</c:v>
                </c:pt>
                <c:pt idx="477">
                  <c:v>1.7492000000000001</c:v>
                </c:pt>
                <c:pt idx="478">
                  <c:v>1.7527999999999999</c:v>
                </c:pt>
                <c:pt idx="479">
                  <c:v>1.7564</c:v>
                </c:pt>
                <c:pt idx="480">
                  <c:v>1.7599</c:v>
                </c:pt>
                <c:pt idx="481">
                  <c:v>1.7635000000000001</c:v>
                </c:pt>
                <c:pt idx="482">
                  <c:v>1.7670999999999999</c:v>
                </c:pt>
                <c:pt idx="483">
                  <c:v>1.7706</c:v>
                </c:pt>
                <c:pt idx="484">
                  <c:v>1.7742</c:v>
                </c:pt>
                <c:pt idx="485">
                  <c:v>1.7778</c:v>
                </c:pt>
                <c:pt idx="486">
                  <c:v>1.7814000000000001</c:v>
                </c:pt>
                <c:pt idx="487">
                  <c:v>1.7848999999999999</c:v>
                </c:pt>
                <c:pt idx="488">
                  <c:v>1.7885</c:v>
                </c:pt>
                <c:pt idx="489">
                  <c:v>1.7921</c:v>
                </c:pt>
                <c:pt idx="490">
                  <c:v>1.7956000000000001</c:v>
                </c:pt>
                <c:pt idx="491">
                  <c:v>1.7990999999999999</c:v>
                </c:pt>
                <c:pt idx="492">
                  <c:v>1.8027</c:v>
                </c:pt>
                <c:pt idx="493">
                  <c:v>1.8063</c:v>
                </c:pt>
                <c:pt idx="494">
                  <c:v>1.8098000000000001</c:v>
                </c:pt>
                <c:pt idx="495">
                  <c:v>1.8133999999999999</c:v>
                </c:pt>
                <c:pt idx="496">
                  <c:v>1.8169999999999999</c:v>
                </c:pt>
                <c:pt idx="497">
                  <c:v>1.8206</c:v>
                </c:pt>
                <c:pt idx="498">
                  <c:v>1.8241000000000001</c:v>
                </c:pt>
                <c:pt idx="499">
                  <c:v>1.8277000000000001</c:v>
                </c:pt>
                <c:pt idx="500">
                  <c:v>1.8312999999999999</c:v>
                </c:pt>
                <c:pt idx="501">
                  <c:v>1.8348</c:v>
                </c:pt>
                <c:pt idx="502">
                  <c:v>1.8384</c:v>
                </c:pt>
                <c:pt idx="503">
                  <c:v>1.8420000000000001</c:v>
                </c:pt>
                <c:pt idx="504">
                  <c:v>1.8455999999999999</c:v>
                </c:pt>
                <c:pt idx="505">
                  <c:v>1.8491</c:v>
                </c:pt>
                <c:pt idx="506">
                  <c:v>1.8527</c:v>
                </c:pt>
                <c:pt idx="507">
                  <c:v>1.8563000000000001</c:v>
                </c:pt>
                <c:pt idx="508">
                  <c:v>1.8599000000000001</c:v>
                </c:pt>
                <c:pt idx="509">
                  <c:v>1.8633999999999999</c:v>
                </c:pt>
                <c:pt idx="510">
                  <c:v>1.867</c:v>
                </c:pt>
                <c:pt idx="511">
                  <c:v>1.8706</c:v>
                </c:pt>
                <c:pt idx="512">
                  <c:v>1.8741000000000001</c:v>
                </c:pt>
                <c:pt idx="513">
                  <c:v>1.8776999999999999</c:v>
                </c:pt>
                <c:pt idx="514">
                  <c:v>1.8813</c:v>
                </c:pt>
                <c:pt idx="515">
                  <c:v>1.8849</c:v>
                </c:pt>
                <c:pt idx="516">
                  <c:v>1.8884000000000001</c:v>
                </c:pt>
                <c:pt idx="517">
                  <c:v>1.8918999999999999</c:v>
                </c:pt>
                <c:pt idx="518">
                  <c:v>1.8955</c:v>
                </c:pt>
                <c:pt idx="519">
                  <c:v>1.8991</c:v>
                </c:pt>
                <c:pt idx="520">
                  <c:v>1.9026000000000001</c:v>
                </c:pt>
                <c:pt idx="521">
                  <c:v>1.9061999999999999</c:v>
                </c:pt>
                <c:pt idx="522">
                  <c:v>1.9097999999999999</c:v>
                </c:pt>
                <c:pt idx="523">
                  <c:v>1.9134</c:v>
                </c:pt>
                <c:pt idx="524">
                  <c:v>1.9169</c:v>
                </c:pt>
                <c:pt idx="525">
                  <c:v>1.9205000000000001</c:v>
                </c:pt>
                <c:pt idx="526">
                  <c:v>1.9240999999999999</c:v>
                </c:pt>
                <c:pt idx="527">
                  <c:v>1.9277</c:v>
                </c:pt>
                <c:pt idx="528">
                  <c:v>1.9312</c:v>
                </c:pt>
                <c:pt idx="529">
                  <c:v>1.9348000000000001</c:v>
                </c:pt>
                <c:pt idx="530">
                  <c:v>1.9383999999999999</c:v>
                </c:pt>
                <c:pt idx="531">
                  <c:v>1.9419999999999999</c:v>
                </c:pt>
                <c:pt idx="532">
                  <c:v>1.9455</c:v>
                </c:pt>
                <c:pt idx="533">
                  <c:v>1.9491000000000001</c:v>
                </c:pt>
                <c:pt idx="534">
                  <c:v>1.9527000000000001</c:v>
                </c:pt>
                <c:pt idx="535">
                  <c:v>1.9562999999999999</c:v>
                </c:pt>
                <c:pt idx="536">
                  <c:v>1.9598</c:v>
                </c:pt>
                <c:pt idx="537">
                  <c:v>1.9634</c:v>
                </c:pt>
                <c:pt idx="538">
                  <c:v>1.9670000000000001</c:v>
                </c:pt>
                <c:pt idx="539">
                  <c:v>1.9705999999999999</c:v>
                </c:pt>
                <c:pt idx="540">
                  <c:v>1.9741</c:v>
                </c:pt>
                <c:pt idx="541">
                  <c:v>1.9777</c:v>
                </c:pt>
                <c:pt idx="542">
                  <c:v>1.9813000000000001</c:v>
                </c:pt>
                <c:pt idx="543">
                  <c:v>1.9849000000000001</c:v>
                </c:pt>
                <c:pt idx="544">
                  <c:v>1.9883999999999999</c:v>
                </c:pt>
                <c:pt idx="545">
                  <c:v>1.9919</c:v>
                </c:pt>
                <c:pt idx="546">
                  <c:v>1.9955000000000001</c:v>
                </c:pt>
                <c:pt idx="547">
                  <c:v>1.9991000000000001</c:v>
                </c:pt>
                <c:pt idx="548">
                  <c:v>2.0026000000000002</c:v>
                </c:pt>
                <c:pt idx="549">
                  <c:v>2.0062000000000002</c:v>
                </c:pt>
                <c:pt idx="550">
                  <c:v>2.0097999999999998</c:v>
                </c:pt>
                <c:pt idx="551">
                  <c:v>2.0133999999999999</c:v>
                </c:pt>
                <c:pt idx="552">
                  <c:v>2.0169999999999999</c:v>
                </c:pt>
                <c:pt idx="553">
                  <c:v>2.0205000000000002</c:v>
                </c:pt>
                <c:pt idx="554">
                  <c:v>2.0240999999999998</c:v>
                </c:pt>
                <c:pt idx="555">
                  <c:v>2.0276999999999998</c:v>
                </c:pt>
                <c:pt idx="556">
                  <c:v>2.0312999999999999</c:v>
                </c:pt>
                <c:pt idx="557">
                  <c:v>2.0348000000000002</c:v>
                </c:pt>
                <c:pt idx="558">
                  <c:v>2.0384000000000002</c:v>
                </c:pt>
                <c:pt idx="559">
                  <c:v>2.0419999999999998</c:v>
                </c:pt>
                <c:pt idx="560">
                  <c:v>2.0455999999999999</c:v>
                </c:pt>
                <c:pt idx="561">
                  <c:v>2.0491000000000001</c:v>
                </c:pt>
                <c:pt idx="562">
                  <c:v>2.0527000000000002</c:v>
                </c:pt>
                <c:pt idx="563">
                  <c:v>2.0562999999999998</c:v>
                </c:pt>
                <c:pt idx="564">
                  <c:v>2.0598999999999998</c:v>
                </c:pt>
                <c:pt idx="565">
                  <c:v>2.0634000000000001</c:v>
                </c:pt>
                <c:pt idx="566">
                  <c:v>2.0670000000000002</c:v>
                </c:pt>
                <c:pt idx="567">
                  <c:v>2.0706000000000002</c:v>
                </c:pt>
                <c:pt idx="568">
                  <c:v>2.0741999999999998</c:v>
                </c:pt>
                <c:pt idx="569">
                  <c:v>2.0777000000000001</c:v>
                </c:pt>
                <c:pt idx="570">
                  <c:v>2.0813000000000001</c:v>
                </c:pt>
                <c:pt idx="571">
                  <c:v>2.0849000000000002</c:v>
                </c:pt>
                <c:pt idx="572">
                  <c:v>2.0884</c:v>
                </c:pt>
                <c:pt idx="573">
                  <c:v>2.0920000000000001</c:v>
                </c:pt>
                <c:pt idx="574">
                  <c:v>2.0954999999999999</c:v>
                </c:pt>
                <c:pt idx="575">
                  <c:v>2.0991</c:v>
                </c:pt>
                <c:pt idx="576">
                  <c:v>2.1027</c:v>
                </c:pt>
                <c:pt idx="577">
                  <c:v>2.1063000000000001</c:v>
                </c:pt>
                <c:pt idx="578">
                  <c:v>2.1097999999999999</c:v>
                </c:pt>
                <c:pt idx="579">
                  <c:v>2.1133999999999999</c:v>
                </c:pt>
                <c:pt idx="580">
                  <c:v>2.117</c:v>
                </c:pt>
                <c:pt idx="581">
                  <c:v>2.1206</c:v>
                </c:pt>
                <c:pt idx="582">
                  <c:v>2.1242000000000001</c:v>
                </c:pt>
                <c:pt idx="583">
                  <c:v>2.1276999999999999</c:v>
                </c:pt>
                <c:pt idx="584">
                  <c:v>2.1313</c:v>
                </c:pt>
                <c:pt idx="585">
                  <c:v>2.1349</c:v>
                </c:pt>
                <c:pt idx="586">
                  <c:v>2.1385000000000001</c:v>
                </c:pt>
                <c:pt idx="587">
                  <c:v>2.1419999999999999</c:v>
                </c:pt>
                <c:pt idx="588">
                  <c:v>2.1456</c:v>
                </c:pt>
                <c:pt idx="589">
                  <c:v>2.1492</c:v>
                </c:pt>
                <c:pt idx="590">
                  <c:v>2.1528</c:v>
                </c:pt>
                <c:pt idx="591">
                  <c:v>2.1562999999999999</c:v>
                </c:pt>
                <c:pt idx="592">
                  <c:v>2.1598999999999999</c:v>
                </c:pt>
                <c:pt idx="593">
                  <c:v>2.1635</c:v>
                </c:pt>
                <c:pt idx="594">
                  <c:v>2.1671</c:v>
                </c:pt>
                <c:pt idx="595">
                  <c:v>2.1707000000000001</c:v>
                </c:pt>
                <c:pt idx="596">
                  <c:v>2.1741999999999999</c:v>
                </c:pt>
                <c:pt idx="597">
                  <c:v>2.1778</c:v>
                </c:pt>
                <c:pt idx="598">
                  <c:v>2.1814</c:v>
                </c:pt>
                <c:pt idx="599">
                  <c:v>2.1848999999999998</c:v>
                </c:pt>
                <c:pt idx="600">
                  <c:v>2.1884999999999999</c:v>
                </c:pt>
                <c:pt idx="601">
                  <c:v>2.1920000000000002</c:v>
                </c:pt>
                <c:pt idx="602">
                  <c:v>2.1956000000000002</c:v>
                </c:pt>
                <c:pt idx="603">
                  <c:v>2.1991999999999998</c:v>
                </c:pt>
                <c:pt idx="604">
                  <c:v>2.2027999999999999</c:v>
                </c:pt>
                <c:pt idx="605">
                  <c:v>2.2063000000000001</c:v>
                </c:pt>
                <c:pt idx="606">
                  <c:v>2.2099000000000002</c:v>
                </c:pt>
                <c:pt idx="607">
                  <c:v>2.2134999999999998</c:v>
                </c:pt>
                <c:pt idx="608">
                  <c:v>2.2170999999999998</c:v>
                </c:pt>
                <c:pt idx="609">
                  <c:v>2.2206999999999999</c:v>
                </c:pt>
                <c:pt idx="610">
                  <c:v>2.2242000000000002</c:v>
                </c:pt>
                <c:pt idx="611">
                  <c:v>2.2277999999999998</c:v>
                </c:pt>
                <c:pt idx="612">
                  <c:v>2.2313999999999998</c:v>
                </c:pt>
                <c:pt idx="613">
                  <c:v>2.2349999999999999</c:v>
                </c:pt>
                <c:pt idx="614">
                  <c:v>2.2385000000000002</c:v>
                </c:pt>
                <c:pt idx="615">
                  <c:v>2.2421000000000002</c:v>
                </c:pt>
                <c:pt idx="616">
                  <c:v>2.2456999999999998</c:v>
                </c:pt>
                <c:pt idx="617">
                  <c:v>2.2492999999999999</c:v>
                </c:pt>
                <c:pt idx="618">
                  <c:v>2.2528999999999999</c:v>
                </c:pt>
                <c:pt idx="619">
                  <c:v>2.2564000000000002</c:v>
                </c:pt>
                <c:pt idx="620">
                  <c:v>2.2599999999999998</c:v>
                </c:pt>
                <c:pt idx="621">
                  <c:v>2.2635999999999998</c:v>
                </c:pt>
                <c:pt idx="622">
                  <c:v>2.2671999999999999</c:v>
                </c:pt>
                <c:pt idx="623">
                  <c:v>2.2707999999999999</c:v>
                </c:pt>
                <c:pt idx="624">
                  <c:v>2.2743000000000002</c:v>
                </c:pt>
                <c:pt idx="625">
                  <c:v>2.2778999999999998</c:v>
                </c:pt>
                <c:pt idx="626">
                  <c:v>2.2814000000000001</c:v>
                </c:pt>
                <c:pt idx="627">
                  <c:v>2.2850000000000001</c:v>
                </c:pt>
                <c:pt idx="628">
                  <c:v>2.2886000000000002</c:v>
                </c:pt>
                <c:pt idx="629">
                  <c:v>2.2921</c:v>
                </c:pt>
                <c:pt idx="630">
                  <c:v>2.2957000000000001</c:v>
                </c:pt>
                <c:pt idx="631">
                  <c:v>2.2993000000000001</c:v>
                </c:pt>
                <c:pt idx="632">
                  <c:v>2.3029000000000002</c:v>
                </c:pt>
                <c:pt idx="633">
                  <c:v>2.3065000000000002</c:v>
                </c:pt>
                <c:pt idx="634">
                  <c:v>2.31</c:v>
                </c:pt>
                <c:pt idx="635">
                  <c:v>2.3136000000000001</c:v>
                </c:pt>
                <c:pt idx="636">
                  <c:v>2.3172000000000001</c:v>
                </c:pt>
                <c:pt idx="637">
                  <c:v>2.3208000000000002</c:v>
                </c:pt>
                <c:pt idx="638">
                  <c:v>2.3243</c:v>
                </c:pt>
                <c:pt idx="639">
                  <c:v>2.3279000000000001</c:v>
                </c:pt>
                <c:pt idx="640">
                  <c:v>2.3315000000000001</c:v>
                </c:pt>
                <c:pt idx="641">
                  <c:v>2.3351000000000002</c:v>
                </c:pt>
                <c:pt idx="642">
                  <c:v>2.3386999999999998</c:v>
                </c:pt>
                <c:pt idx="643">
                  <c:v>2.3422000000000001</c:v>
                </c:pt>
                <c:pt idx="644">
                  <c:v>2.3458000000000001</c:v>
                </c:pt>
                <c:pt idx="645">
                  <c:v>2.3494000000000002</c:v>
                </c:pt>
                <c:pt idx="646">
                  <c:v>2.3530000000000002</c:v>
                </c:pt>
                <c:pt idx="647">
                  <c:v>2.3565999999999998</c:v>
                </c:pt>
                <c:pt idx="648">
                  <c:v>2.3601000000000001</c:v>
                </c:pt>
                <c:pt idx="649">
                  <c:v>2.3637000000000001</c:v>
                </c:pt>
                <c:pt idx="650">
                  <c:v>2.3673000000000002</c:v>
                </c:pt>
                <c:pt idx="651">
                  <c:v>2.3708999999999998</c:v>
                </c:pt>
                <c:pt idx="652">
                  <c:v>2.3744999999999998</c:v>
                </c:pt>
                <c:pt idx="653">
                  <c:v>2.3780000000000001</c:v>
                </c:pt>
                <c:pt idx="654">
                  <c:v>2.3815</c:v>
                </c:pt>
                <c:pt idx="655">
                  <c:v>2.3851</c:v>
                </c:pt>
                <c:pt idx="656">
                  <c:v>2.3887</c:v>
                </c:pt>
                <c:pt idx="657">
                  <c:v>2.3923000000000001</c:v>
                </c:pt>
                <c:pt idx="658">
                  <c:v>2.3959000000000001</c:v>
                </c:pt>
                <c:pt idx="659">
                  <c:v>2.3994</c:v>
                </c:pt>
                <c:pt idx="660">
                  <c:v>2.403</c:v>
                </c:pt>
                <c:pt idx="661">
                  <c:v>2.4066000000000001</c:v>
                </c:pt>
                <c:pt idx="662">
                  <c:v>2.4102000000000001</c:v>
                </c:pt>
                <c:pt idx="663">
                  <c:v>2.4138000000000002</c:v>
                </c:pt>
                <c:pt idx="664">
                  <c:v>2.4173</c:v>
                </c:pt>
                <c:pt idx="665">
                  <c:v>2.4209000000000001</c:v>
                </c:pt>
                <c:pt idx="666">
                  <c:v>2.4245000000000001</c:v>
                </c:pt>
                <c:pt idx="667">
                  <c:v>2.4281000000000001</c:v>
                </c:pt>
                <c:pt idx="668">
                  <c:v>2.4316</c:v>
                </c:pt>
                <c:pt idx="669">
                  <c:v>2.4352</c:v>
                </c:pt>
                <c:pt idx="670">
                  <c:v>2.4388000000000001</c:v>
                </c:pt>
                <c:pt idx="671">
                  <c:v>2.4424000000000001</c:v>
                </c:pt>
                <c:pt idx="672">
                  <c:v>2.4460000000000002</c:v>
                </c:pt>
                <c:pt idx="673">
                  <c:v>2.4495</c:v>
                </c:pt>
                <c:pt idx="674">
                  <c:v>2.4531000000000001</c:v>
                </c:pt>
                <c:pt idx="675">
                  <c:v>2.4567000000000001</c:v>
                </c:pt>
                <c:pt idx="676">
                  <c:v>2.4603000000000002</c:v>
                </c:pt>
                <c:pt idx="677">
                  <c:v>2.4639000000000002</c:v>
                </c:pt>
                <c:pt idx="678">
                  <c:v>2.4674999999999998</c:v>
                </c:pt>
                <c:pt idx="679">
                  <c:v>2.4710000000000001</c:v>
                </c:pt>
                <c:pt idx="680">
                  <c:v>2.4746000000000001</c:v>
                </c:pt>
                <c:pt idx="681">
                  <c:v>2.4781</c:v>
                </c:pt>
                <c:pt idx="682">
                  <c:v>2.4817</c:v>
                </c:pt>
                <c:pt idx="683">
                  <c:v>2.4853000000000001</c:v>
                </c:pt>
                <c:pt idx="684">
                  <c:v>2.4887999999999999</c:v>
                </c:pt>
                <c:pt idx="685">
                  <c:v>2.4923999999999999</c:v>
                </c:pt>
                <c:pt idx="686">
                  <c:v>2.496</c:v>
                </c:pt>
                <c:pt idx="687">
                  <c:v>2.4996</c:v>
                </c:pt>
                <c:pt idx="688">
                  <c:v>2.5032000000000001</c:v>
                </c:pt>
                <c:pt idx="689">
                  <c:v>2.5068000000000001</c:v>
                </c:pt>
                <c:pt idx="690">
                  <c:v>2.5103</c:v>
                </c:pt>
                <c:pt idx="691">
                  <c:v>2.5139</c:v>
                </c:pt>
                <c:pt idx="692">
                  <c:v>2.5175000000000001</c:v>
                </c:pt>
                <c:pt idx="693">
                  <c:v>2.5211000000000001</c:v>
                </c:pt>
                <c:pt idx="694">
                  <c:v>2.5247000000000002</c:v>
                </c:pt>
                <c:pt idx="695">
                  <c:v>2.5282</c:v>
                </c:pt>
                <c:pt idx="696">
                  <c:v>2.5318000000000001</c:v>
                </c:pt>
                <c:pt idx="697">
                  <c:v>2.5354000000000001</c:v>
                </c:pt>
                <c:pt idx="698">
                  <c:v>2.5390000000000001</c:v>
                </c:pt>
                <c:pt idx="699">
                  <c:v>2.5426000000000002</c:v>
                </c:pt>
                <c:pt idx="700">
                  <c:v>2.5461</c:v>
                </c:pt>
                <c:pt idx="701">
                  <c:v>2.5497000000000001</c:v>
                </c:pt>
                <c:pt idx="702">
                  <c:v>2.5533000000000001</c:v>
                </c:pt>
                <c:pt idx="703">
                  <c:v>2.5569000000000002</c:v>
                </c:pt>
                <c:pt idx="704">
                  <c:v>2.5605000000000002</c:v>
                </c:pt>
                <c:pt idx="705">
                  <c:v>2.5640000000000001</c:v>
                </c:pt>
                <c:pt idx="706">
                  <c:v>2.5676000000000001</c:v>
                </c:pt>
                <c:pt idx="707">
                  <c:v>2.5712000000000002</c:v>
                </c:pt>
                <c:pt idx="708">
                  <c:v>2.5747</c:v>
                </c:pt>
                <c:pt idx="709">
                  <c:v>2.5783</c:v>
                </c:pt>
                <c:pt idx="710">
                  <c:v>2.5819000000000001</c:v>
                </c:pt>
                <c:pt idx="711">
                  <c:v>2.5853999999999999</c:v>
                </c:pt>
                <c:pt idx="712">
                  <c:v>2.589</c:v>
                </c:pt>
                <c:pt idx="713">
                  <c:v>2.5926</c:v>
                </c:pt>
                <c:pt idx="714">
                  <c:v>2.5962000000000001</c:v>
                </c:pt>
                <c:pt idx="715">
                  <c:v>2.5998000000000001</c:v>
                </c:pt>
                <c:pt idx="716">
                  <c:v>2.6034000000000002</c:v>
                </c:pt>
                <c:pt idx="717">
                  <c:v>2.6069</c:v>
                </c:pt>
                <c:pt idx="718">
                  <c:v>2.6105</c:v>
                </c:pt>
                <c:pt idx="719">
                  <c:v>2.6141000000000001</c:v>
                </c:pt>
                <c:pt idx="720">
                  <c:v>2.6177000000000001</c:v>
                </c:pt>
                <c:pt idx="721">
                  <c:v>2.6213000000000002</c:v>
                </c:pt>
                <c:pt idx="722">
                  <c:v>2.6248</c:v>
                </c:pt>
                <c:pt idx="723">
                  <c:v>2.6284000000000001</c:v>
                </c:pt>
                <c:pt idx="724">
                  <c:v>2.6320000000000001</c:v>
                </c:pt>
                <c:pt idx="725">
                  <c:v>2.6356000000000002</c:v>
                </c:pt>
                <c:pt idx="726">
                  <c:v>2.6392000000000002</c:v>
                </c:pt>
                <c:pt idx="727">
                  <c:v>2.6427</c:v>
                </c:pt>
                <c:pt idx="728">
                  <c:v>2.6463000000000001</c:v>
                </c:pt>
                <c:pt idx="729">
                  <c:v>2.6499000000000001</c:v>
                </c:pt>
                <c:pt idx="730">
                  <c:v>2.6535000000000002</c:v>
                </c:pt>
                <c:pt idx="731">
                  <c:v>2.6570999999999998</c:v>
                </c:pt>
                <c:pt idx="732">
                  <c:v>2.6606999999999998</c:v>
                </c:pt>
                <c:pt idx="733">
                  <c:v>2.6642000000000001</c:v>
                </c:pt>
                <c:pt idx="734">
                  <c:v>2.6678000000000002</c:v>
                </c:pt>
                <c:pt idx="735">
                  <c:v>2.6713</c:v>
                </c:pt>
                <c:pt idx="736">
                  <c:v>2.6749000000000001</c:v>
                </c:pt>
                <c:pt idx="737">
                  <c:v>2.6785000000000001</c:v>
                </c:pt>
                <c:pt idx="738">
                  <c:v>2.6821000000000002</c:v>
                </c:pt>
                <c:pt idx="739">
                  <c:v>2.6856</c:v>
                </c:pt>
                <c:pt idx="740">
                  <c:v>2.6892</c:v>
                </c:pt>
                <c:pt idx="741">
                  <c:v>2.6928000000000001</c:v>
                </c:pt>
                <c:pt idx="742">
                  <c:v>2.6964000000000001</c:v>
                </c:pt>
                <c:pt idx="743">
                  <c:v>2.7</c:v>
                </c:pt>
                <c:pt idx="744">
                  <c:v>2.7035</c:v>
                </c:pt>
                <c:pt idx="745">
                  <c:v>2.7071000000000001</c:v>
                </c:pt>
                <c:pt idx="746">
                  <c:v>2.7107000000000001</c:v>
                </c:pt>
                <c:pt idx="747">
                  <c:v>2.7143000000000002</c:v>
                </c:pt>
                <c:pt idx="748">
                  <c:v>2.7179000000000002</c:v>
                </c:pt>
                <c:pt idx="749">
                  <c:v>2.7214999999999998</c:v>
                </c:pt>
                <c:pt idx="750">
                  <c:v>2.7250000000000001</c:v>
                </c:pt>
                <c:pt idx="751">
                  <c:v>2.7286000000000001</c:v>
                </c:pt>
                <c:pt idx="752">
                  <c:v>2.7322000000000002</c:v>
                </c:pt>
                <c:pt idx="753">
                  <c:v>2.7357999999999998</c:v>
                </c:pt>
                <c:pt idx="754">
                  <c:v>2.7393999999999998</c:v>
                </c:pt>
                <c:pt idx="755">
                  <c:v>2.7429999999999999</c:v>
                </c:pt>
                <c:pt idx="756">
                  <c:v>2.7465000000000002</c:v>
                </c:pt>
                <c:pt idx="757">
                  <c:v>2.7501000000000002</c:v>
                </c:pt>
                <c:pt idx="758">
                  <c:v>2.7536999999999998</c:v>
                </c:pt>
                <c:pt idx="759">
                  <c:v>2.7572999999999999</c:v>
                </c:pt>
                <c:pt idx="760">
                  <c:v>2.7608999999999999</c:v>
                </c:pt>
                <c:pt idx="761">
                  <c:v>2.7644000000000002</c:v>
                </c:pt>
                <c:pt idx="762">
                  <c:v>2.7679999999999998</c:v>
                </c:pt>
                <c:pt idx="763">
                  <c:v>2.7715000000000001</c:v>
                </c:pt>
                <c:pt idx="764">
                  <c:v>2.7751000000000001</c:v>
                </c:pt>
                <c:pt idx="765">
                  <c:v>2.7787000000000002</c:v>
                </c:pt>
                <c:pt idx="766">
                  <c:v>2.7823000000000002</c:v>
                </c:pt>
                <c:pt idx="767">
                  <c:v>2.7858999999999998</c:v>
                </c:pt>
                <c:pt idx="768">
                  <c:v>2.7894000000000001</c:v>
                </c:pt>
                <c:pt idx="769">
                  <c:v>2.7930000000000001</c:v>
                </c:pt>
                <c:pt idx="770">
                  <c:v>2.7966000000000002</c:v>
                </c:pt>
                <c:pt idx="771">
                  <c:v>2.8001999999999998</c:v>
                </c:pt>
                <c:pt idx="772">
                  <c:v>2.8037999999999998</c:v>
                </c:pt>
                <c:pt idx="773">
                  <c:v>2.8073000000000001</c:v>
                </c:pt>
                <c:pt idx="774">
                  <c:v>2.8109000000000002</c:v>
                </c:pt>
                <c:pt idx="775">
                  <c:v>2.8144999999999998</c:v>
                </c:pt>
                <c:pt idx="776">
                  <c:v>2.8180999999999998</c:v>
                </c:pt>
                <c:pt idx="777">
                  <c:v>2.8216999999999999</c:v>
                </c:pt>
                <c:pt idx="778">
                  <c:v>2.8252999999999999</c:v>
                </c:pt>
                <c:pt idx="779">
                  <c:v>2.8288000000000002</c:v>
                </c:pt>
                <c:pt idx="780">
                  <c:v>2.8323999999999998</c:v>
                </c:pt>
                <c:pt idx="781">
                  <c:v>2.8359999999999999</c:v>
                </c:pt>
                <c:pt idx="782">
                  <c:v>2.8395999999999999</c:v>
                </c:pt>
                <c:pt idx="783">
                  <c:v>2.8431999999999999</c:v>
                </c:pt>
                <c:pt idx="784">
                  <c:v>2.8468</c:v>
                </c:pt>
                <c:pt idx="785">
                  <c:v>2.8502999999999998</c:v>
                </c:pt>
                <c:pt idx="786">
                  <c:v>2.8538999999999999</c:v>
                </c:pt>
                <c:pt idx="787">
                  <c:v>2.8574999999999999</c:v>
                </c:pt>
                <c:pt idx="788">
                  <c:v>2.8611</c:v>
                </c:pt>
                <c:pt idx="789">
                  <c:v>2.8647</c:v>
                </c:pt>
                <c:pt idx="790">
                  <c:v>2.8681999999999999</c:v>
                </c:pt>
                <c:pt idx="791">
                  <c:v>2.8717000000000001</c:v>
                </c:pt>
                <c:pt idx="792">
                  <c:v>2.8753000000000002</c:v>
                </c:pt>
                <c:pt idx="793">
                  <c:v>2.8788999999999998</c:v>
                </c:pt>
                <c:pt idx="794">
                  <c:v>2.8824999999999998</c:v>
                </c:pt>
                <c:pt idx="795">
                  <c:v>2.8860999999999999</c:v>
                </c:pt>
                <c:pt idx="796">
                  <c:v>2.8896999999999999</c:v>
                </c:pt>
                <c:pt idx="797">
                  <c:v>2.8932000000000002</c:v>
                </c:pt>
                <c:pt idx="798">
                  <c:v>2.8967999999999998</c:v>
                </c:pt>
                <c:pt idx="799">
                  <c:v>2.9003999999999999</c:v>
                </c:pt>
                <c:pt idx="800">
                  <c:v>2.9039999999999999</c:v>
                </c:pt>
                <c:pt idx="801">
                  <c:v>2.9076</c:v>
                </c:pt>
                <c:pt idx="802">
                  <c:v>2.9112</c:v>
                </c:pt>
                <c:pt idx="803">
                  <c:v>2.9146999999999998</c:v>
                </c:pt>
                <c:pt idx="804">
                  <c:v>2.9182999999999999</c:v>
                </c:pt>
                <c:pt idx="805">
                  <c:v>2.9218999999999999</c:v>
                </c:pt>
                <c:pt idx="806">
                  <c:v>2.9255</c:v>
                </c:pt>
                <c:pt idx="807">
                  <c:v>2.9291</c:v>
                </c:pt>
                <c:pt idx="808">
                  <c:v>2.9327000000000001</c:v>
                </c:pt>
                <c:pt idx="809">
                  <c:v>2.9361999999999999</c:v>
                </c:pt>
                <c:pt idx="810">
                  <c:v>2.9398</c:v>
                </c:pt>
                <c:pt idx="811">
                  <c:v>2.9434</c:v>
                </c:pt>
                <c:pt idx="812">
                  <c:v>2.9470000000000001</c:v>
                </c:pt>
                <c:pt idx="813">
                  <c:v>2.9506000000000001</c:v>
                </c:pt>
                <c:pt idx="814">
                  <c:v>2.9542000000000002</c:v>
                </c:pt>
                <c:pt idx="815">
                  <c:v>2.9577</c:v>
                </c:pt>
                <c:pt idx="816">
                  <c:v>2.9613</c:v>
                </c:pt>
                <c:pt idx="817">
                  <c:v>2.9647999999999999</c:v>
                </c:pt>
                <c:pt idx="818">
                  <c:v>2.9683999999999999</c:v>
                </c:pt>
                <c:pt idx="819">
                  <c:v>2.972</c:v>
                </c:pt>
                <c:pt idx="820">
                  <c:v>2.9756</c:v>
                </c:pt>
                <c:pt idx="821">
                  <c:v>2.9792000000000001</c:v>
                </c:pt>
                <c:pt idx="822">
                  <c:v>2.9826999999999999</c:v>
                </c:pt>
                <c:pt idx="823">
                  <c:v>2.9863</c:v>
                </c:pt>
                <c:pt idx="824">
                  <c:v>2.9899</c:v>
                </c:pt>
                <c:pt idx="825">
                  <c:v>2.9935</c:v>
                </c:pt>
                <c:pt idx="826">
                  <c:v>2.9971000000000001</c:v>
                </c:pt>
                <c:pt idx="827">
                  <c:v>3.0007000000000001</c:v>
                </c:pt>
                <c:pt idx="828">
                  <c:v>3.0042</c:v>
                </c:pt>
                <c:pt idx="829">
                  <c:v>3.0078</c:v>
                </c:pt>
                <c:pt idx="830">
                  <c:v>3.0114000000000001</c:v>
                </c:pt>
                <c:pt idx="831">
                  <c:v>3.0150000000000001</c:v>
                </c:pt>
                <c:pt idx="832">
                  <c:v>3.0186000000000002</c:v>
                </c:pt>
                <c:pt idx="833">
                  <c:v>3.0222000000000002</c:v>
                </c:pt>
                <c:pt idx="834">
                  <c:v>3.0257000000000001</c:v>
                </c:pt>
                <c:pt idx="835">
                  <c:v>3.0293000000000001</c:v>
                </c:pt>
                <c:pt idx="836">
                  <c:v>3.0329000000000002</c:v>
                </c:pt>
                <c:pt idx="837">
                  <c:v>3.0365000000000002</c:v>
                </c:pt>
                <c:pt idx="838">
                  <c:v>3.0400999999999998</c:v>
                </c:pt>
                <c:pt idx="839">
                  <c:v>3.0436999999999999</c:v>
                </c:pt>
                <c:pt idx="840">
                  <c:v>3.0472000000000001</c:v>
                </c:pt>
                <c:pt idx="841">
                  <c:v>3.0508000000000002</c:v>
                </c:pt>
                <c:pt idx="842">
                  <c:v>3.0543999999999998</c:v>
                </c:pt>
                <c:pt idx="843">
                  <c:v>3.0579999999999998</c:v>
                </c:pt>
                <c:pt idx="844">
                  <c:v>3.0615000000000001</c:v>
                </c:pt>
                <c:pt idx="845">
                  <c:v>3.0651000000000002</c:v>
                </c:pt>
                <c:pt idx="846">
                  <c:v>3.0687000000000002</c:v>
                </c:pt>
                <c:pt idx="847">
                  <c:v>3.0722</c:v>
                </c:pt>
                <c:pt idx="848">
                  <c:v>3.0758000000000001</c:v>
                </c:pt>
                <c:pt idx="849">
                  <c:v>3.0794000000000001</c:v>
                </c:pt>
                <c:pt idx="850">
                  <c:v>3.0830000000000002</c:v>
                </c:pt>
                <c:pt idx="851">
                  <c:v>3.0865999999999998</c:v>
                </c:pt>
                <c:pt idx="852">
                  <c:v>3.0901999999999998</c:v>
                </c:pt>
                <c:pt idx="853">
                  <c:v>3.0937000000000001</c:v>
                </c:pt>
                <c:pt idx="854">
                  <c:v>3.0973000000000002</c:v>
                </c:pt>
                <c:pt idx="855">
                  <c:v>3.1009000000000002</c:v>
                </c:pt>
                <c:pt idx="856">
                  <c:v>3.1044999999999998</c:v>
                </c:pt>
                <c:pt idx="857">
                  <c:v>3.1080999999999999</c:v>
                </c:pt>
                <c:pt idx="858">
                  <c:v>3.1116999999999999</c:v>
                </c:pt>
                <c:pt idx="859">
                  <c:v>3.1152000000000002</c:v>
                </c:pt>
                <c:pt idx="860">
                  <c:v>3.1187999999999998</c:v>
                </c:pt>
                <c:pt idx="861">
                  <c:v>3.1223999999999998</c:v>
                </c:pt>
                <c:pt idx="862">
                  <c:v>3.1259999999999999</c:v>
                </c:pt>
                <c:pt idx="863">
                  <c:v>3.1295999999999999</c:v>
                </c:pt>
                <c:pt idx="864">
                  <c:v>3.1332</c:v>
                </c:pt>
                <c:pt idx="865">
                  <c:v>3.1366999999999998</c:v>
                </c:pt>
                <c:pt idx="866">
                  <c:v>3.1402999999999999</c:v>
                </c:pt>
                <c:pt idx="867">
                  <c:v>3.1438999999999999</c:v>
                </c:pt>
                <c:pt idx="868">
                  <c:v>3.1475</c:v>
                </c:pt>
                <c:pt idx="869">
                  <c:v>3.1511</c:v>
                </c:pt>
                <c:pt idx="870">
                  <c:v>3.1547000000000001</c:v>
                </c:pt>
                <c:pt idx="871">
                  <c:v>3.1581999999999999</c:v>
                </c:pt>
                <c:pt idx="872">
                  <c:v>3.1617999999999999</c:v>
                </c:pt>
                <c:pt idx="873">
                  <c:v>3.1652999999999998</c:v>
                </c:pt>
                <c:pt idx="874">
                  <c:v>3.1688999999999998</c:v>
                </c:pt>
                <c:pt idx="875">
                  <c:v>3.1724999999999999</c:v>
                </c:pt>
                <c:pt idx="876">
                  <c:v>3.1760999999999999</c:v>
                </c:pt>
                <c:pt idx="877">
                  <c:v>3.1797</c:v>
                </c:pt>
                <c:pt idx="878">
                  <c:v>3.1833</c:v>
                </c:pt>
                <c:pt idx="879">
                  <c:v>3.1867999999999999</c:v>
                </c:pt>
                <c:pt idx="880">
                  <c:v>3.1903999999999999</c:v>
                </c:pt>
                <c:pt idx="881">
                  <c:v>3.194</c:v>
                </c:pt>
                <c:pt idx="882">
                  <c:v>3.1976</c:v>
                </c:pt>
                <c:pt idx="883">
                  <c:v>3.2012</c:v>
                </c:pt>
                <c:pt idx="884">
                  <c:v>3.2048000000000001</c:v>
                </c:pt>
                <c:pt idx="885">
                  <c:v>3.2082999999999999</c:v>
                </c:pt>
                <c:pt idx="886">
                  <c:v>3.2119</c:v>
                </c:pt>
                <c:pt idx="887">
                  <c:v>3.2155</c:v>
                </c:pt>
                <c:pt idx="888">
                  <c:v>3.2191000000000001</c:v>
                </c:pt>
                <c:pt idx="889">
                  <c:v>3.2227000000000001</c:v>
                </c:pt>
                <c:pt idx="890">
                  <c:v>3.2263000000000002</c:v>
                </c:pt>
                <c:pt idx="891">
                  <c:v>3.2299000000000002</c:v>
                </c:pt>
                <c:pt idx="892">
                  <c:v>3.2334000000000001</c:v>
                </c:pt>
                <c:pt idx="893">
                  <c:v>3.2370000000000001</c:v>
                </c:pt>
                <c:pt idx="894">
                  <c:v>3.2406000000000001</c:v>
                </c:pt>
                <c:pt idx="895">
                  <c:v>3.2442000000000002</c:v>
                </c:pt>
                <c:pt idx="896">
                  <c:v>3.2477999999999998</c:v>
                </c:pt>
                <c:pt idx="897">
                  <c:v>3.2513999999999998</c:v>
                </c:pt>
                <c:pt idx="898">
                  <c:v>3.2549000000000001</c:v>
                </c:pt>
                <c:pt idx="899">
                  <c:v>3.2584</c:v>
                </c:pt>
                <c:pt idx="900">
                  <c:v>3.262</c:v>
                </c:pt>
                <c:pt idx="901">
                  <c:v>3.2656000000000001</c:v>
                </c:pt>
                <c:pt idx="902">
                  <c:v>3.2692000000000001</c:v>
                </c:pt>
                <c:pt idx="903">
                  <c:v>3.2728000000000002</c:v>
                </c:pt>
                <c:pt idx="904">
                  <c:v>3.2764000000000002</c:v>
                </c:pt>
                <c:pt idx="905">
                  <c:v>3.2799</c:v>
                </c:pt>
                <c:pt idx="906">
                  <c:v>3.2835000000000001</c:v>
                </c:pt>
                <c:pt idx="907">
                  <c:v>3.2871000000000001</c:v>
                </c:pt>
                <c:pt idx="908">
                  <c:v>3.2907000000000002</c:v>
                </c:pt>
                <c:pt idx="909">
                  <c:v>3.2942999999999998</c:v>
                </c:pt>
                <c:pt idx="910">
                  <c:v>3.2978999999999998</c:v>
                </c:pt>
                <c:pt idx="911">
                  <c:v>3.3014999999999999</c:v>
                </c:pt>
                <c:pt idx="912">
                  <c:v>3.3050000000000002</c:v>
                </c:pt>
                <c:pt idx="913">
                  <c:v>3.3086000000000002</c:v>
                </c:pt>
                <c:pt idx="914">
                  <c:v>3.3121999999999998</c:v>
                </c:pt>
                <c:pt idx="915">
                  <c:v>3.3157999999999999</c:v>
                </c:pt>
                <c:pt idx="916">
                  <c:v>3.3193999999999999</c:v>
                </c:pt>
                <c:pt idx="917">
                  <c:v>3.323</c:v>
                </c:pt>
                <c:pt idx="918">
                  <c:v>3.3264999999999998</c:v>
                </c:pt>
                <c:pt idx="919">
                  <c:v>3.3300999999999998</c:v>
                </c:pt>
                <c:pt idx="920">
                  <c:v>3.3336999999999999</c:v>
                </c:pt>
                <c:pt idx="921">
                  <c:v>3.3372999999999999</c:v>
                </c:pt>
                <c:pt idx="922">
                  <c:v>3.3409</c:v>
                </c:pt>
                <c:pt idx="923">
                  <c:v>3.3445</c:v>
                </c:pt>
                <c:pt idx="924">
                  <c:v>3.3481000000000001</c:v>
                </c:pt>
                <c:pt idx="925">
                  <c:v>3.3515999999999999</c:v>
                </c:pt>
                <c:pt idx="926">
                  <c:v>3.3551000000000002</c:v>
                </c:pt>
                <c:pt idx="927">
                  <c:v>3.3586999999999998</c:v>
                </c:pt>
                <c:pt idx="928">
                  <c:v>3.3622999999999998</c:v>
                </c:pt>
                <c:pt idx="929">
                  <c:v>3.3658999999999999</c:v>
                </c:pt>
                <c:pt idx="930">
                  <c:v>3.3694999999999999</c:v>
                </c:pt>
                <c:pt idx="931">
                  <c:v>3.3731</c:v>
                </c:pt>
                <c:pt idx="932">
                  <c:v>3.3765999999999998</c:v>
                </c:pt>
                <c:pt idx="933">
                  <c:v>3.3801999999999999</c:v>
                </c:pt>
                <c:pt idx="934">
                  <c:v>3.3837999999999999</c:v>
                </c:pt>
                <c:pt idx="935">
                  <c:v>3.3874</c:v>
                </c:pt>
                <c:pt idx="936">
                  <c:v>3.391</c:v>
                </c:pt>
                <c:pt idx="937">
                  <c:v>3.3946000000000001</c:v>
                </c:pt>
                <c:pt idx="938">
                  <c:v>3.3982000000000001</c:v>
                </c:pt>
                <c:pt idx="939">
                  <c:v>3.4016999999999999</c:v>
                </c:pt>
                <c:pt idx="940">
                  <c:v>3.4053</c:v>
                </c:pt>
                <c:pt idx="941">
                  <c:v>3.4089</c:v>
                </c:pt>
                <c:pt idx="942">
                  <c:v>3.4125000000000001</c:v>
                </c:pt>
                <c:pt idx="943">
                  <c:v>3.4161000000000001</c:v>
                </c:pt>
                <c:pt idx="944">
                  <c:v>3.4197000000000002</c:v>
                </c:pt>
                <c:pt idx="945">
                  <c:v>3.4232</c:v>
                </c:pt>
                <c:pt idx="946">
                  <c:v>3.4268000000000001</c:v>
                </c:pt>
                <c:pt idx="947">
                  <c:v>3.4285999999999999</c:v>
                </c:pt>
                <c:pt idx="948">
                  <c:v>3.4304000000000001</c:v>
                </c:pt>
                <c:pt idx="949">
                  <c:v>3.4340000000000002</c:v>
                </c:pt>
                <c:pt idx="950">
                  <c:v>3.4376000000000002</c:v>
                </c:pt>
                <c:pt idx="951">
                  <c:v>3.4411999999999998</c:v>
                </c:pt>
                <c:pt idx="952">
                  <c:v>3.4447999999999999</c:v>
                </c:pt>
                <c:pt idx="953">
                  <c:v>3.4483000000000001</c:v>
                </c:pt>
                <c:pt idx="954">
                  <c:v>3.4518</c:v>
                </c:pt>
                <c:pt idx="955">
                  <c:v>3.4554</c:v>
                </c:pt>
                <c:pt idx="956">
                  <c:v>3.4590000000000001</c:v>
                </c:pt>
                <c:pt idx="957">
                  <c:v>3.4626000000000001</c:v>
                </c:pt>
                <c:pt idx="958">
                  <c:v>3.4662000000000002</c:v>
                </c:pt>
                <c:pt idx="959">
                  <c:v>3.4698000000000002</c:v>
                </c:pt>
                <c:pt idx="960">
                  <c:v>3.4733999999999998</c:v>
                </c:pt>
                <c:pt idx="961">
                  <c:v>3.4769000000000001</c:v>
                </c:pt>
                <c:pt idx="962">
                  <c:v>3.4805000000000001</c:v>
                </c:pt>
                <c:pt idx="963">
                  <c:v>3.4841000000000002</c:v>
                </c:pt>
                <c:pt idx="964">
                  <c:v>3.4876999999999998</c:v>
                </c:pt>
                <c:pt idx="965">
                  <c:v>3.4912999999999998</c:v>
                </c:pt>
                <c:pt idx="966">
                  <c:v>3.4948999999999999</c:v>
                </c:pt>
                <c:pt idx="967">
                  <c:v>3.4984000000000002</c:v>
                </c:pt>
                <c:pt idx="968">
                  <c:v>3.5019999999999998</c:v>
                </c:pt>
                <c:pt idx="969">
                  <c:v>3.5055999999999998</c:v>
                </c:pt>
                <c:pt idx="970">
                  <c:v>3.5091999999999999</c:v>
                </c:pt>
                <c:pt idx="971">
                  <c:v>3.5127999999999999</c:v>
                </c:pt>
                <c:pt idx="972">
                  <c:v>3.5164</c:v>
                </c:pt>
                <c:pt idx="973">
                  <c:v>3.52</c:v>
                </c:pt>
                <c:pt idx="974">
                  <c:v>3.5234999999999999</c:v>
                </c:pt>
                <c:pt idx="975">
                  <c:v>3.5270999999999999</c:v>
                </c:pt>
                <c:pt idx="976">
                  <c:v>3.5306999999999999</c:v>
                </c:pt>
                <c:pt idx="977">
                  <c:v>3.5343</c:v>
                </c:pt>
                <c:pt idx="978">
                  <c:v>3.5379</c:v>
                </c:pt>
                <c:pt idx="979">
                  <c:v>3.5415000000000001</c:v>
                </c:pt>
                <c:pt idx="980">
                  <c:v>3.5451000000000001</c:v>
                </c:pt>
                <c:pt idx="981">
                  <c:v>3.5486</c:v>
                </c:pt>
                <c:pt idx="982">
                  <c:v>3.5520999999999998</c:v>
                </c:pt>
                <c:pt idx="983">
                  <c:v>3.5556999999999999</c:v>
                </c:pt>
                <c:pt idx="984">
                  <c:v>3.5592999999999999</c:v>
                </c:pt>
                <c:pt idx="985">
                  <c:v>3.5629</c:v>
                </c:pt>
                <c:pt idx="986">
                  <c:v>3.5665</c:v>
                </c:pt>
                <c:pt idx="987">
                  <c:v>3.5701000000000001</c:v>
                </c:pt>
                <c:pt idx="988">
                  <c:v>3.5737000000000001</c:v>
                </c:pt>
                <c:pt idx="989">
                  <c:v>3.5771999999999999</c:v>
                </c:pt>
                <c:pt idx="990">
                  <c:v>3.5808</c:v>
                </c:pt>
                <c:pt idx="991">
                  <c:v>3.5844</c:v>
                </c:pt>
                <c:pt idx="992">
                  <c:v>3.5880000000000001</c:v>
                </c:pt>
                <c:pt idx="993">
                  <c:v>3.5916000000000001</c:v>
                </c:pt>
                <c:pt idx="994">
                  <c:v>3.5952000000000002</c:v>
                </c:pt>
                <c:pt idx="995">
                  <c:v>3.5988000000000002</c:v>
                </c:pt>
                <c:pt idx="996">
                  <c:v>3.6023000000000001</c:v>
                </c:pt>
                <c:pt idx="997">
                  <c:v>3.6059000000000001</c:v>
                </c:pt>
                <c:pt idx="998">
                  <c:v>3.6095000000000002</c:v>
                </c:pt>
                <c:pt idx="999">
                  <c:v>3.6166999999999998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04D3-8948-B982-FBEC14F5DE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50 A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Sheet1!$A$2:$A$1001</c:f>
              <c:numCache>
                <c:formatCode>General</c:formatCode>
                <c:ptCount val="1000"/>
                <c:pt idx="0">
                  <c:v>3.9148999999999998E-3</c:v>
                </c:pt>
                <c:pt idx="1">
                  <c:v>7.9112000000000002E-3</c:v>
                </c:pt>
                <c:pt idx="2">
                  <c:v>1.1919000000000001E-2</c:v>
                </c:pt>
                <c:pt idx="3">
                  <c:v>1.5938999999999998E-2</c:v>
                </c:pt>
                <c:pt idx="4">
                  <c:v>1.9941E-2</c:v>
                </c:pt>
                <c:pt idx="5">
                  <c:v>2.3924000000000001E-2</c:v>
                </c:pt>
                <c:pt idx="6">
                  <c:v>2.7928999999999999E-2</c:v>
                </c:pt>
                <c:pt idx="7">
                  <c:v>3.1933999999999997E-2</c:v>
                </c:pt>
                <c:pt idx="8">
                  <c:v>3.5941000000000001E-2</c:v>
                </c:pt>
                <c:pt idx="9">
                  <c:v>3.9974999999999997E-2</c:v>
                </c:pt>
                <c:pt idx="10">
                  <c:v>4.3924999999999999E-2</c:v>
                </c:pt>
                <c:pt idx="11">
                  <c:v>4.7917000000000001E-2</c:v>
                </c:pt>
                <c:pt idx="12">
                  <c:v>5.1931999999999999E-2</c:v>
                </c:pt>
                <c:pt idx="13">
                  <c:v>5.5954999999999998E-2</c:v>
                </c:pt>
                <c:pt idx="14">
                  <c:v>5.9975000000000001E-2</c:v>
                </c:pt>
                <c:pt idx="15">
                  <c:v>6.3978999999999994E-2</c:v>
                </c:pt>
                <c:pt idx="16">
                  <c:v>6.7960000000000007E-2</c:v>
                </c:pt>
                <c:pt idx="17">
                  <c:v>7.1908E-2</c:v>
                </c:pt>
                <c:pt idx="18">
                  <c:v>7.5907000000000002E-2</c:v>
                </c:pt>
                <c:pt idx="19">
                  <c:v>7.9950999999999994E-2</c:v>
                </c:pt>
                <c:pt idx="20">
                  <c:v>8.3946000000000007E-2</c:v>
                </c:pt>
                <c:pt idx="21">
                  <c:v>8.7972999999999996E-2</c:v>
                </c:pt>
                <c:pt idx="22">
                  <c:v>9.1934000000000002E-2</c:v>
                </c:pt>
                <c:pt idx="23">
                  <c:v>9.5913999999999999E-2</c:v>
                </c:pt>
                <c:pt idx="24">
                  <c:v>9.9904999999999994E-2</c:v>
                </c:pt>
                <c:pt idx="25">
                  <c:v>0.10390000000000001</c:v>
                </c:pt>
                <c:pt idx="26">
                  <c:v>0.1079</c:v>
                </c:pt>
                <c:pt idx="27">
                  <c:v>0.1119</c:v>
                </c:pt>
                <c:pt idx="28">
                  <c:v>0.11591</c:v>
                </c:pt>
                <c:pt idx="29">
                  <c:v>0.11991</c:v>
                </c:pt>
                <c:pt idx="30">
                  <c:v>0.12391000000000001</c:v>
                </c:pt>
                <c:pt idx="31">
                  <c:v>0.12792000000000001</c:v>
                </c:pt>
                <c:pt idx="32">
                  <c:v>0.13192000000000001</c:v>
                </c:pt>
                <c:pt idx="33">
                  <c:v>0.13592000000000001</c:v>
                </c:pt>
                <c:pt idx="34">
                  <c:v>0.13993</c:v>
                </c:pt>
                <c:pt idx="35">
                  <c:v>0.14393</c:v>
                </c:pt>
                <c:pt idx="36">
                  <c:v>0.14793000000000001</c:v>
                </c:pt>
                <c:pt idx="37">
                  <c:v>0.15193999999999999</c:v>
                </c:pt>
                <c:pt idx="38">
                  <c:v>0.15594</c:v>
                </c:pt>
                <c:pt idx="39">
                  <c:v>0.15994</c:v>
                </c:pt>
                <c:pt idx="40">
                  <c:v>0.16395000000000001</c:v>
                </c:pt>
                <c:pt idx="41">
                  <c:v>0.16794999999999999</c:v>
                </c:pt>
                <c:pt idx="42">
                  <c:v>0.17194999999999999</c:v>
                </c:pt>
                <c:pt idx="43">
                  <c:v>0.17596000000000001</c:v>
                </c:pt>
                <c:pt idx="44">
                  <c:v>0.17996000000000001</c:v>
                </c:pt>
                <c:pt idx="45">
                  <c:v>0.18396000000000001</c:v>
                </c:pt>
                <c:pt idx="46">
                  <c:v>0.18797</c:v>
                </c:pt>
                <c:pt idx="47">
                  <c:v>0.19197</c:v>
                </c:pt>
                <c:pt idx="48">
                  <c:v>0.19597000000000001</c:v>
                </c:pt>
                <c:pt idx="49">
                  <c:v>0.19997999999999999</c:v>
                </c:pt>
                <c:pt idx="50">
                  <c:v>0.20397999999999999</c:v>
                </c:pt>
                <c:pt idx="51">
                  <c:v>0.20798</c:v>
                </c:pt>
                <c:pt idx="52">
                  <c:v>0.21199000000000001</c:v>
                </c:pt>
                <c:pt idx="53">
                  <c:v>0.21598999999999999</c:v>
                </c:pt>
                <c:pt idx="54">
                  <c:v>0.21990000000000001</c:v>
                </c:pt>
                <c:pt idx="55">
                  <c:v>0.22389999999999999</c:v>
                </c:pt>
                <c:pt idx="56">
                  <c:v>0.22791</c:v>
                </c:pt>
                <c:pt idx="57">
                  <c:v>0.23191000000000001</c:v>
                </c:pt>
                <c:pt idx="58">
                  <c:v>0.23591000000000001</c:v>
                </c:pt>
                <c:pt idx="59">
                  <c:v>0.23991999999999999</c:v>
                </c:pt>
                <c:pt idx="60">
                  <c:v>0.24392</c:v>
                </c:pt>
                <c:pt idx="61">
                  <c:v>0.24792</c:v>
                </c:pt>
                <c:pt idx="62">
                  <c:v>0.25192999999999999</c:v>
                </c:pt>
                <c:pt idx="63">
                  <c:v>0.25592999999999999</c:v>
                </c:pt>
                <c:pt idx="64">
                  <c:v>0.25992999999999999</c:v>
                </c:pt>
                <c:pt idx="65">
                  <c:v>0.26394000000000001</c:v>
                </c:pt>
                <c:pt idx="66">
                  <c:v>0.26794000000000001</c:v>
                </c:pt>
                <c:pt idx="67">
                  <c:v>0.27195000000000003</c:v>
                </c:pt>
                <c:pt idx="68">
                  <c:v>0.27594999999999997</c:v>
                </c:pt>
                <c:pt idx="69">
                  <c:v>0.27994999999999998</c:v>
                </c:pt>
                <c:pt idx="70">
                  <c:v>0.28395999999999999</c:v>
                </c:pt>
                <c:pt idx="71">
                  <c:v>0.28795999999999999</c:v>
                </c:pt>
                <c:pt idx="72">
                  <c:v>0.29196</c:v>
                </c:pt>
                <c:pt idx="73">
                  <c:v>0.29597000000000001</c:v>
                </c:pt>
                <c:pt idx="74">
                  <c:v>0.29997000000000001</c:v>
                </c:pt>
                <c:pt idx="75">
                  <c:v>0.30397000000000002</c:v>
                </c:pt>
                <c:pt idx="76">
                  <c:v>0.30797999999999998</c:v>
                </c:pt>
                <c:pt idx="77">
                  <c:v>0.31197999999999998</c:v>
                </c:pt>
                <c:pt idx="78">
                  <c:v>0.31597999999999998</c:v>
                </c:pt>
                <c:pt idx="79">
                  <c:v>0.31999</c:v>
                </c:pt>
                <c:pt idx="80">
                  <c:v>0.32399</c:v>
                </c:pt>
                <c:pt idx="81">
                  <c:v>0.32799</c:v>
                </c:pt>
                <c:pt idx="82">
                  <c:v>0.33189999999999997</c:v>
                </c:pt>
                <c:pt idx="83">
                  <c:v>0.33590999999999999</c:v>
                </c:pt>
                <c:pt idx="84">
                  <c:v>0.33990999999999999</c:v>
                </c:pt>
                <c:pt idx="85">
                  <c:v>0.34390999999999999</c:v>
                </c:pt>
                <c:pt idx="86">
                  <c:v>0.34792000000000001</c:v>
                </c:pt>
                <c:pt idx="87">
                  <c:v>0.35192000000000001</c:v>
                </c:pt>
                <c:pt idx="88">
                  <c:v>0.35592000000000001</c:v>
                </c:pt>
                <c:pt idx="89">
                  <c:v>0.35993000000000003</c:v>
                </c:pt>
                <c:pt idx="90">
                  <c:v>0.36392999999999998</c:v>
                </c:pt>
                <c:pt idx="91">
                  <c:v>0.36792999999999998</c:v>
                </c:pt>
                <c:pt idx="92">
                  <c:v>0.37193999999999999</c:v>
                </c:pt>
                <c:pt idx="93">
                  <c:v>0.37594</c:v>
                </c:pt>
                <c:pt idx="94">
                  <c:v>0.37994</c:v>
                </c:pt>
                <c:pt idx="95">
                  <c:v>0.38395000000000001</c:v>
                </c:pt>
                <c:pt idx="96">
                  <c:v>0.38795000000000002</c:v>
                </c:pt>
                <c:pt idx="97">
                  <c:v>0.39195000000000002</c:v>
                </c:pt>
                <c:pt idx="98">
                  <c:v>0.39595999999999998</c:v>
                </c:pt>
                <c:pt idx="99">
                  <c:v>0.39995999999999998</c:v>
                </c:pt>
                <c:pt idx="100">
                  <c:v>0.40395999999999999</c:v>
                </c:pt>
                <c:pt idx="101">
                  <c:v>0.40797</c:v>
                </c:pt>
                <c:pt idx="102">
                  <c:v>0.41197</c:v>
                </c:pt>
                <c:pt idx="103">
                  <c:v>0.41598000000000002</c:v>
                </c:pt>
                <c:pt idx="104">
                  <c:v>0.41998000000000002</c:v>
                </c:pt>
                <c:pt idx="105">
                  <c:v>0.42398000000000002</c:v>
                </c:pt>
                <c:pt idx="106">
                  <c:v>0.42798999999999998</c:v>
                </c:pt>
                <c:pt idx="107">
                  <c:v>0.43198999999999999</c:v>
                </c:pt>
                <c:pt idx="108">
                  <c:v>0.43598999999999999</c:v>
                </c:pt>
                <c:pt idx="109">
                  <c:v>0.43990000000000001</c:v>
                </c:pt>
                <c:pt idx="110">
                  <c:v>0.44391000000000003</c:v>
                </c:pt>
                <c:pt idx="111">
                  <c:v>0.44790999999999997</c:v>
                </c:pt>
                <c:pt idx="112">
                  <c:v>0.45190999999999998</c:v>
                </c:pt>
                <c:pt idx="113">
                  <c:v>0.45591999999999999</c:v>
                </c:pt>
                <c:pt idx="114">
                  <c:v>0.45992</c:v>
                </c:pt>
                <c:pt idx="115">
                  <c:v>0.46392</c:v>
                </c:pt>
                <c:pt idx="116">
                  <c:v>0.46793000000000001</c:v>
                </c:pt>
                <c:pt idx="117">
                  <c:v>0.47193000000000002</c:v>
                </c:pt>
                <c:pt idx="118">
                  <c:v>0.47593000000000002</c:v>
                </c:pt>
                <c:pt idx="119">
                  <c:v>0.47993999999999998</c:v>
                </c:pt>
                <c:pt idx="120">
                  <c:v>0.48393999999999998</c:v>
                </c:pt>
                <c:pt idx="121">
                  <c:v>0.48793999999999998</c:v>
                </c:pt>
                <c:pt idx="122">
                  <c:v>0.49195</c:v>
                </c:pt>
                <c:pt idx="123">
                  <c:v>0.49595</c:v>
                </c:pt>
                <c:pt idx="124">
                  <c:v>0.49995000000000001</c:v>
                </c:pt>
                <c:pt idx="125">
                  <c:v>0.50395999999999996</c:v>
                </c:pt>
                <c:pt idx="126">
                  <c:v>0.50795999999999997</c:v>
                </c:pt>
                <c:pt idx="127">
                  <c:v>0.51195999999999997</c:v>
                </c:pt>
                <c:pt idx="128">
                  <c:v>0.51597000000000004</c:v>
                </c:pt>
                <c:pt idx="129">
                  <c:v>0.51997000000000004</c:v>
                </c:pt>
                <c:pt idx="130">
                  <c:v>0.52397000000000005</c:v>
                </c:pt>
                <c:pt idx="131">
                  <c:v>0.52798</c:v>
                </c:pt>
                <c:pt idx="132">
                  <c:v>0.53198000000000001</c:v>
                </c:pt>
                <c:pt idx="133">
                  <c:v>0.53598000000000001</c:v>
                </c:pt>
                <c:pt idx="134">
                  <c:v>0.53998999999999997</c:v>
                </c:pt>
                <c:pt idx="135">
                  <c:v>0.54398999999999997</c:v>
                </c:pt>
                <c:pt idx="136">
                  <c:v>0.54790000000000005</c:v>
                </c:pt>
                <c:pt idx="137">
                  <c:v>0.55189999999999995</c:v>
                </c:pt>
                <c:pt idx="138">
                  <c:v>0.55591000000000002</c:v>
                </c:pt>
                <c:pt idx="139">
                  <c:v>0.55991000000000002</c:v>
                </c:pt>
                <c:pt idx="140">
                  <c:v>0.56391999999999998</c:v>
                </c:pt>
                <c:pt idx="141">
                  <c:v>0.56791999999999998</c:v>
                </c:pt>
                <c:pt idx="142">
                  <c:v>0.57191999999999998</c:v>
                </c:pt>
                <c:pt idx="143">
                  <c:v>0.57593000000000005</c:v>
                </c:pt>
                <c:pt idx="144">
                  <c:v>0.57992999999999995</c:v>
                </c:pt>
                <c:pt idx="145">
                  <c:v>0.58392999999999995</c:v>
                </c:pt>
                <c:pt idx="146">
                  <c:v>0.58794000000000002</c:v>
                </c:pt>
                <c:pt idx="147">
                  <c:v>0.59194000000000002</c:v>
                </c:pt>
                <c:pt idx="148">
                  <c:v>0.59594000000000003</c:v>
                </c:pt>
                <c:pt idx="149">
                  <c:v>0.59994999999999998</c:v>
                </c:pt>
                <c:pt idx="150">
                  <c:v>0.60394999999999999</c:v>
                </c:pt>
                <c:pt idx="151">
                  <c:v>0.60794999999999999</c:v>
                </c:pt>
                <c:pt idx="152">
                  <c:v>0.61195999999999995</c:v>
                </c:pt>
                <c:pt idx="153">
                  <c:v>0.61595999999999995</c:v>
                </c:pt>
                <c:pt idx="154">
                  <c:v>0.61995999999999996</c:v>
                </c:pt>
                <c:pt idx="155">
                  <c:v>0.62397000000000002</c:v>
                </c:pt>
                <c:pt idx="156">
                  <c:v>0.62797000000000003</c:v>
                </c:pt>
                <c:pt idx="157">
                  <c:v>0.63197000000000003</c:v>
                </c:pt>
                <c:pt idx="158">
                  <c:v>0.63597999999999999</c:v>
                </c:pt>
                <c:pt idx="159">
                  <c:v>0.63997999999999999</c:v>
                </c:pt>
                <c:pt idx="160">
                  <c:v>0.64398</c:v>
                </c:pt>
                <c:pt idx="161">
                  <c:v>0.64798999999999995</c:v>
                </c:pt>
                <c:pt idx="162">
                  <c:v>0.65198999999999996</c:v>
                </c:pt>
                <c:pt idx="163">
                  <c:v>0.65590000000000004</c:v>
                </c:pt>
                <c:pt idx="164">
                  <c:v>0.65990000000000004</c:v>
                </c:pt>
                <c:pt idx="165">
                  <c:v>0.66391</c:v>
                </c:pt>
                <c:pt idx="166">
                  <c:v>0.66791</c:v>
                </c:pt>
                <c:pt idx="167">
                  <c:v>0.67191000000000001</c:v>
                </c:pt>
                <c:pt idx="168">
                  <c:v>0.67591999999999997</c:v>
                </c:pt>
                <c:pt idx="169">
                  <c:v>0.67991999999999997</c:v>
                </c:pt>
                <c:pt idx="170">
                  <c:v>0.68391999999999997</c:v>
                </c:pt>
                <c:pt idx="171">
                  <c:v>0.68793000000000004</c:v>
                </c:pt>
                <c:pt idx="172">
                  <c:v>0.69193000000000005</c:v>
                </c:pt>
                <c:pt idx="173">
                  <c:v>0.69593000000000005</c:v>
                </c:pt>
                <c:pt idx="174">
                  <c:v>0.69994000000000001</c:v>
                </c:pt>
                <c:pt idx="175">
                  <c:v>0.70394000000000001</c:v>
                </c:pt>
                <c:pt idx="176">
                  <c:v>0.70794000000000001</c:v>
                </c:pt>
                <c:pt idx="177">
                  <c:v>0.71194999999999997</c:v>
                </c:pt>
                <c:pt idx="178">
                  <c:v>0.71594999999999998</c:v>
                </c:pt>
                <c:pt idx="179">
                  <c:v>0.71996000000000004</c:v>
                </c:pt>
                <c:pt idx="180">
                  <c:v>0.72396000000000005</c:v>
                </c:pt>
                <c:pt idx="181">
                  <c:v>0.72796000000000005</c:v>
                </c:pt>
                <c:pt idx="182">
                  <c:v>0.73197000000000001</c:v>
                </c:pt>
                <c:pt idx="183">
                  <c:v>0.73597000000000001</c:v>
                </c:pt>
                <c:pt idx="184">
                  <c:v>0.73997000000000002</c:v>
                </c:pt>
                <c:pt idx="185">
                  <c:v>0.74397999999999997</c:v>
                </c:pt>
                <c:pt idx="186">
                  <c:v>0.74797999999999998</c:v>
                </c:pt>
                <c:pt idx="187">
                  <c:v>0.75197999999999998</c:v>
                </c:pt>
                <c:pt idx="188">
                  <c:v>0.75599000000000005</c:v>
                </c:pt>
                <c:pt idx="189">
                  <c:v>0.75999000000000005</c:v>
                </c:pt>
                <c:pt idx="190">
                  <c:v>0.76398999999999995</c:v>
                </c:pt>
                <c:pt idx="191">
                  <c:v>0.76790000000000003</c:v>
                </c:pt>
                <c:pt idx="192">
                  <c:v>0.77190999999999999</c:v>
                </c:pt>
                <c:pt idx="193">
                  <c:v>0.77590999999999999</c:v>
                </c:pt>
                <c:pt idx="194">
                  <c:v>0.77990999999999999</c:v>
                </c:pt>
                <c:pt idx="195">
                  <c:v>0.78391999999999995</c:v>
                </c:pt>
                <c:pt idx="196">
                  <c:v>0.78791999999999995</c:v>
                </c:pt>
                <c:pt idx="197">
                  <c:v>0.79191999999999996</c:v>
                </c:pt>
                <c:pt idx="198">
                  <c:v>0.79593000000000003</c:v>
                </c:pt>
                <c:pt idx="199">
                  <c:v>0.79993000000000003</c:v>
                </c:pt>
                <c:pt idx="200">
                  <c:v>0.80393000000000003</c:v>
                </c:pt>
                <c:pt idx="201">
                  <c:v>0.80793999999999999</c:v>
                </c:pt>
                <c:pt idx="202">
                  <c:v>0.81194</c:v>
                </c:pt>
                <c:pt idx="203">
                  <c:v>0.81594</c:v>
                </c:pt>
                <c:pt idx="204">
                  <c:v>0.81994999999999996</c:v>
                </c:pt>
                <c:pt idx="205">
                  <c:v>0.82394999999999996</c:v>
                </c:pt>
                <c:pt idx="206">
                  <c:v>0.82794999999999996</c:v>
                </c:pt>
                <c:pt idx="207">
                  <c:v>0.83196000000000003</c:v>
                </c:pt>
                <c:pt idx="208">
                  <c:v>0.83596000000000004</c:v>
                </c:pt>
                <c:pt idx="209">
                  <c:v>0.83996000000000004</c:v>
                </c:pt>
                <c:pt idx="210">
                  <c:v>0.84397</c:v>
                </c:pt>
                <c:pt idx="211">
                  <c:v>0.84797</c:v>
                </c:pt>
                <c:pt idx="212">
                  <c:v>0.85197000000000001</c:v>
                </c:pt>
                <c:pt idx="213">
                  <c:v>0.85597999999999996</c:v>
                </c:pt>
                <c:pt idx="214">
                  <c:v>0.85997999999999997</c:v>
                </c:pt>
                <c:pt idx="215">
                  <c:v>0.86399000000000004</c:v>
                </c:pt>
                <c:pt idx="216">
                  <c:v>0.86799000000000004</c:v>
                </c:pt>
                <c:pt idx="217">
                  <c:v>0.87199000000000004</c:v>
                </c:pt>
                <c:pt idx="218">
                  <c:v>0.87590000000000001</c:v>
                </c:pt>
                <c:pt idx="219">
                  <c:v>0.87990999999999997</c:v>
                </c:pt>
                <c:pt idx="220">
                  <c:v>0.88390999999999997</c:v>
                </c:pt>
                <c:pt idx="221">
                  <c:v>0.88790999999999998</c:v>
                </c:pt>
                <c:pt idx="222">
                  <c:v>0.89192000000000005</c:v>
                </c:pt>
                <c:pt idx="223">
                  <c:v>0.89592000000000005</c:v>
                </c:pt>
                <c:pt idx="224">
                  <c:v>0.89992000000000005</c:v>
                </c:pt>
                <c:pt idx="225">
                  <c:v>0.90393000000000001</c:v>
                </c:pt>
                <c:pt idx="226">
                  <c:v>0.90793000000000001</c:v>
                </c:pt>
                <c:pt idx="227">
                  <c:v>0.91193000000000002</c:v>
                </c:pt>
                <c:pt idx="228">
                  <c:v>0.91593999999999998</c:v>
                </c:pt>
                <c:pt idx="229">
                  <c:v>0.91993999999999998</c:v>
                </c:pt>
                <c:pt idx="230">
                  <c:v>0.92393999999999998</c:v>
                </c:pt>
                <c:pt idx="231">
                  <c:v>0.92795000000000005</c:v>
                </c:pt>
                <c:pt idx="232">
                  <c:v>0.93194999999999995</c:v>
                </c:pt>
                <c:pt idx="233">
                  <c:v>0.93594999999999995</c:v>
                </c:pt>
                <c:pt idx="234">
                  <c:v>0.93996000000000002</c:v>
                </c:pt>
                <c:pt idx="235">
                  <c:v>0.94396000000000002</c:v>
                </c:pt>
                <c:pt idx="236">
                  <c:v>0.94796000000000002</c:v>
                </c:pt>
                <c:pt idx="237">
                  <c:v>0.95196999999999998</c:v>
                </c:pt>
                <c:pt idx="238">
                  <c:v>0.95596999999999999</c:v>
                </c:pt>
                <c:pt idx="239">
                  <c:v>0.95996999999999999</c:v>
                </c:pt>
                <c:pt idx="240">
                  <c:v>0.96397999999999995</c:v>
                </c:pt>
                <c:pt idx="241">
                  <c:v>0.96797999999999995</c:v>
                </c:pt>
                <c:pt idx="242">
                  <c:v>0.97197999999999996</c:v>
                </c:pt>
                <c:pt idx="243">
                  <c:v>0.97599000000000002</c:v>
                </c:pt>
                <c:pt idx="244">
                  <c:v>0.97999000000000003</c:v>
                </c:pt>
                <c:pt idx="245">
                  <c:v>0.9839</c:v>
                </c:pt>
                <c:pt idx="246">
                  <c:v>0.9879</c:v>
                </c:pt>
                <c:pt idx="247">
                  <c:v>0.99190999999999996</c:v>
                </c:pt>
                <c:pt idx="248">
                  <c:v>0.99590999999999996</c:v>
                </c:pt>
                <c:pt idx="249">
                  <c:v>0.99990999999999997</c:v>
                </c:pt>
                <c:pt idx="250">
                  <c:v>1.0039</c:v>
                </c:pt>
                <c:pt idx="251">
                  <c:v>1.0079</c:v>
                </c:pt>
                <c:pt idx="252">
                  <c:v>1.0119</c:v>
                </c:pt>
                <c:pt idx="253">
                  <c:v>1.0159</c:v>
                </c:pt>
                <c:pt idx="254">
                  <c:v>1.0199</c:v>
                </c:pt>
                <c:pt idx="255">
                  <c:v>1.0239</c:v>
                </c:pt>
                <c:pt idx="256">
                  <c:v>1.0279</c:v>
                </c:pt>
                <c:pt idx="257">
                  <c:v>1.0319</c:v>
                </c:pt>
                <c:pt idx="258">
                  <c:v>1.0359</c:v>
                </c:pt>
                <c:pt idx="259">
                  <c:v>1.0399</c:v>
                </c:pt>
                <c:pt idx="260">
                  <c:v>1.044</c:v>
                </c:pt>
                <c:pt idx="261">
                  <c:v>1.048</c:v>
                </c:pt>
                <c:pt idx="262">
                  <c:v>1.052</c:v>
                </c:pt>
                <c:pt idx="263">
                  <c:v>1.056</c:v>
                </c:pt>
                <c:pt idx="264">
                  <c:v>1.06</c:v>
                </c:pt>
                <c:pt idx="265">
                  <c:v>1.0640000000000001</c:v>
                </c:pt>
                <c:pt idx="266">
                  <c:v>1.0680000000000001</c:v>
                </c:pt>
                <c:pt idx="267">
                  <c:v>1.0720000000000001</c:v>
                </c:pt>
                <c:pt idx="268">
                  <c:v>1.0760000000000001</c:v>
                </c:pt>
                <c:pt idx="269">
                  <c:v>1.08</c:v>
                </c:pt>
                <c:pt idx="270">
                  <c:v>1.0840000000000001</c:v>
                </c:pt>
                <c:pt idx="271">
                  <c:v>1.0880000000000001</c:v>
                </c:pt>
                <c:pt idx="272">
                  <c:v>1.0919000000000001</c:v>
                </c:pt>
                <c:pt idx="273">
                  <c:v>1.0959000000000001</c:v>
                </c:pt>
                <c:pt idx="274">
                  <c:v>1.0999000000000001</c:v>
                </c:pt>
                <c:pt idx="275">
                  <c:v>1.1039000000000001</c:v>
                </c:pt>
                <c:pt idx="276">
                  <c:v>1.1079000000000001</c:v>
                </c:pt>
                <c:pt idx="277">
                  <c:v>1.1119000000000001</c:v>
                </c:pt>
                <c:pt idx="278">
                  <c:v>1.1158999999999999</c:v>
                </c:pt>
                <c:pt idx="279">
                  <c:v>1.1198999999999999</c:v>
                </c:pt>
                <c:pt idx="280">
                  <c:v>1.1238999999999999</c:v>
                </c:pt>
                <c:pt idx="281">
                  <c:v>1.1278999999999999</c:v>
                </c:pt>
                <c:pt idx="282">
                  <c:v>1.1318999999999999</c:v>
                </c:pt>
                <c:pt idx="283">
                  <c:v>1.1358999999999999</c:v>
                </c:pt>
                <c:pt idx="284">
                  <c:v>1.1398999999999999</c:v>
                </c:pt>
                <c:pt idx="285">
                  <c:v>1.1438999999999999</c:v>
                </c:pt>
                <c:pt idx="286">
                  <c:v>1.1478999999999999</c:v>
                </c:pt>
                <c:pt idx="287">
                  <c:v>1.1519999999999999</c:v>
                </c:pt>
                <c:pt idx="288">
                  <c:v>1.1559999999999999</c:v>
                </c:pt>
                <c:pt idx="289">
                  <c:v>1.1599999999999999</c:v>
                </c:pt>
                <c:pt idx="290">
                  <c:v>1.1639999999999999</c:v>
                </c:pt>
                <c:pt idx="291">
                  <c:v>1.1679999999999999</c:v>
                </c:pt>
                <c:pt idx="292">
                  <c:v>1.1719999999999999</c:v>
                </c:pt>
                <c:pt idx="293">
                  <c:v>1.1759999999999999</c:v>
                </c:pt>
                <c:pt idx="294">
                  <c:v>1.18</c:v>
                </c:pt>
                <c:pt idx="295">
                  <c:v>1.1839999999999999</c:v>
                </c:pt>
                <c:pt idx="296">
                  <c:v>1.1879999999999999</c:v>
                </c:pt>
                <c:pt idx="297">
                  <c:v>1.1919999999999999</c:v>
                </c:pt>
                <c:pt idx="298">
                  <c:v>1.196</c:v>
                </c:pt>
                <c:pt idx="299">
                  <c:v>1.2</c:v>
                </c:pt>
                <c:pt idx="300">
                  <c:v>1.2039</c:v>
                </c:pt>
                <c:pt idx="301">
                  <c:v>1.2079</c:v>
                </c:pt>
                <c:pt idx="302">
                  <c:v>1.2119</c:v>
                </c:pt>
                <c:pt idx="303">
                  <c:v>1.2159</c:v>
                </c:pt>
                <c:pt idx="304">
                  <c:v>1.2199</c:v>
                </c:pt>
                <c:pt idx="305">
                  <c:v>1.2239</c:v>
                </c:pt>
                <c:pt idx="306">
                  <c:v>1.2279</c:v>
                </c:pt>
                <c:pt idx="307">
                  <c:v>1.2319</c:v>
                </c:pt>
                <c:pt idx="308">
                  <c:v>1.2359</c:v>
                </c:pt>
                <c:pt idx="309">
                  <c:v>1.2399</c:v>
                </c:pt>
                <c:pt idx="310">
                  <c:v>1.2439</c:v>
                </c:pt>
                <c:pt idx="311">
                  <c:v>1.2479</c:v>
                </c:pt>
                <c:pt idx="312">
                  <c:v>1.2519</c:v>
                </c:pt>
                <c:pt idx="313">
                  <c:v>1.2559</c:v>
                </c:pt>
                <c:pt idx="314">
                  <c:v>1.26</c:v>
                </c:pt>
                <c:pt idx="315">
                  <c:v>1.264</c:v>
                </c:pt>
                <c:pt idx="316">
                  <c:v>1.268</c:v>
                </c:pt>
                <c:pt idx="317">
                  <c:v>1.272</c:v>
                </c:pt>
                <c:pt idx="318">
                  <c:v>1.276</c:v>
                </c:pt>
                <c:pt idx="319">
                  <c:v>1.28</c:v>
                </c:pt>
                <c:pt idx="320">
                  <c:v>1.284</c:v>
                </c:pt>
                <c:pt idx="321">
                  <c:v>1.288</c:v>
                </c:pt>
                <c:pt idx="322">
                  <c:v>1.292</c:v>
                </c:pt>
                <c:pt idx="323">
                  <c:v>1.296</c:v>
                </c:pt>
                <c:pt idx="324">
                  <c:v>1.3</c:v>
                </c:pt>
                <c:pt idx="325">
                  <c:v>1.304</c:v>
                </c:pt>
                <c:pt idx="326">
                  <c:v>1.3080000000000001</c:v>
                </c:pt>
                <c:pt idx="327">
                  <c:v>1.3119000000000001</c:v>
                </c:pt>
                <c:pt idx="328">
                  <c:v>1.3159000000000001</c:v>
                </c:pt>
                <c:pt idx="329">
                  <c:v>1.3199000000000001</c:v>
                </c:pt>
                <c:pt idx="330">
                  <c:v>1.3239000000000001</c:v>
                </c:pt>
                <c:pt idx="331">
                  <c:v>1.3279000000000001</c:v>
                </c:pt>
                <c:pt idx="332">
                  <c:v>1.3319000000000001</c:v>
                </c:pt>
                <c:pt idx="333">
                  <c:v>1.3359000000000001</c:v>
                </c:pt>
                <c:pt idx="334">
                  <c:v>1.3399000000000001</c:v>
                </c:pt>
                <c:pt idx="335">
                  <c:v>1.3439000000000001</c:v>
                </c:pt>
                <c:pt idx="336">
                  <c:v>1.3479000000000001</c:v>
                </c:pt>
                <c:pt idx="337">
                  <c:v>1.3519000000000001</c:v>
                </c:pt>
                <c:pt idx="338">
                  <c:v>1.3559000000000001</c:v>
                </c:pt>
                <c:pt idx="339">
                  <c:v>1.3599000000000001</c:v>
                </c:pt>
                <c:pt idx="340">
                  <c:v>1.3638999999999999</c:v>
                </c:pt>
                <c:pt idx="341">
                  <c:v>1.3678999999999999</c:v>
                </c:pt>
                <c:pt idx="342">
                  <c:v>1.3720000000000001</c:v>
                </c:pt>
                <c:pt idx="343">
                  <c:v>1.3759999999999999</c:v>
                </c:pt>
                <c:pt idx="344">
                  <c:v>1.38</c:v>
                </c:pt>
                <c:pt idx="345">
                  <c:v>1.3839999999999999</c:v>
                </c:pt>
                <c:pt idx="346">
                  <c:v>1.3879999999999999</c:v>
                </c:pt>
                <c:pt idx="347">
                  <c:v>1.3919999999999999</c:v>
                </c:pt>
                <c:pt idx="348">
                  <c:v>1.3959999999999999</c:v>
                </c:pt>
                <c:pt idx="349">
                  <c:v>1.4</c:v>
                </c:pt>
                <c:pt idx="350">
                  <c:v>1.4039999999999999</c:v>
                </c:pt>
                <c:pt idx="351">
                  <c:v>1.4079999999999999</c:v>
                </c:pt>
                <c:pt idx="352">
                  <c:v>1.4119999999999999</c:v>
                </c:pt>
                <c:pt idx="353">
                  <c:v>1.4159999999999999</c:v>
                </c:pt>
                <c:pt idx="354">
                  <c:v>1.4198999999999999</c:v>
                </c:pt>
                <c:pt idx="355">
                  <c:v>1.4238999999999999</c:v>
                </c:pt>
                <c:pt idx="356">
                  <c:v>1.4278999999999999</c:v>
                </c:pt>
                <c:pt idx="357">
                  <c:v>1.4319</c:v>
                </c:pt>
                <c:pt idx="358">
                  <c:v>1.4359</c:v>
                </c:pt>
                <c:pt idx="359">
                  <c:v>1.4399</c:v>
                </c:pt>
                <c:pt idx="360">
                  <c:v>1.4439</c:v>
                </c:pt>
                <c:pt idx="361">
                  <c:v>1.4479</c:v>
                </c:pt>
                <c:pt idx="362">
                  <c:v>1.4519</c:v>
                </c:pt>
                <c:pt idx="363">
                  <c:v>1.4559</c:v>
                </c:pt>
                <c:pt idx="364">
                  <c:v>1.4599</c:v>
                </c:pt>
                <c:pt idx="365">
                  <c:v>1.4639</c:v>
                </c:pt>
                <c:pt idx="366">
                  <c:v>1.4679</c:v>
                </c:pt>
                <c:pt idx="367">
                  <c:v>1.4719</c:v>
                </c:pt>
                <c:pt idx="368">
                  <c:v>1.4759</c:v>
                </c:pt>
                <c:pt idx="369">
                  <c:v>1.48</c:v>
                </c:pt>
                <c:pt idx="370">
                  <c:v>1.484</c:v>
                </c:pt>
                <c:pt idx="371">
                  <c:v>1.488</c:v>
                </c:pt>
                <c:pt idx="372">
                  <c:v>1.492</c:v>
                </c:pt>
                <c:pt idx="373">
                  <c:v>1.496</c:v>
                </c:pt>
                <c:pt idx="374">
                  <c:v>1.5</c:v>
                </c:pt>
                <c:pt idx="375">
                  <c:v>1.504</c:v>
                </c:pt>
                <c:pt idx="376">
                  <c:v>1.508</c:v>
                </c:pt>
                <c:pt idx="377">
                  <c:v>1.512</c:v>
                </c:pt>
                <c:pt idx="378">
                  <c:v>1.516</c:v>
                </c:pt>
                <c:pt idx="379">
                  <c:v>1.52</c:v>
                </c:pt>
                <c:pt idx="380">
                  <c:v>1.524</c:v>
                </c:pt>
                <c:pt idx="381">
                  <c:v>1.5279</c:v>
                </c:pt>
                <c:pt idx="382">
                  <c:v>1.5319</c:v>
                </c:pt>
                <c:pt idx="383">
                  <c:v>1.5359</c:v>
                </c:pt>
                <c:pt idx="384">
                  <c:v>1.5399</c:v>
                </c:pt>
                <c:pt idx="385">
                  <c:v>1.5439000000000001</c:v>
                </c:pt>
                <c:pt idx="386">
                  <c:v>1.5479000000000001</c:v>
                </c:pt>
                <c:pt idx="387">
                  <c:v>1.5519000000000001</c:v>
                </c:pt>
                <c:pt idx="388">
                  <c:v>1.5559000000000001</c:v>
                </c:pt>
                <c:pt idx="389">
                  <c:v>1.5599000000000001</c:v>
                </c:pt>
                <c:pt idx="390">
                  <c:v>1.5639000000000001</c:v>
                </c:pt>
                <c:pt idx="391">
                  <c:v>1.5679000000000001</c:v>
                </c:pt>
                <c:pt idx="392">
                  <c:v>1.5719000000000001</c:v>
                </c:pt>
                <c:pt idx="393">
                  <c:v>1.5759000000000001</c:v>
                </c:pt>
                <c:pt idx="394">
                  <c:v>1.5799000000000001</c:v>
                </c:pt>
                <c:pt idx="395">
                  <c:v>1.5839000000000001</c:v>
                </c:pt>
                <c:pt idx="396">
                  <c:v>1.5880000000000001</c:v>
                </c:pt>
                <c:pt idx="397">
                  <c:v>1.5920000000000001</c:v>
                </c:pt>
                <c:pt idx="398">
                  <c:v>1.5960000000000001</c:v>
                </c:pt>
                <c:pt idx="399">
                  <c:v>1.6</c:v>
                </c:pt>
                <c:pt idx="400">
                  <c:v>1.6040000000000001</c:v>
                </c:pt>
                <c:pt idx="401">
                  <c:v>1.6080000000000001</c:v>
                </c:pt>
                <c:pt idx="402">
                  <c:v>1.6120000000000001</c:v>
                </c:pt>
                <c:pt idx="403">
                  <c:v>1.6160000000000001</c:v>
                </c:pt>
                <c:pt idx="404">
                  <c:v>1.62</c:v>
                </c:pt>
                <c:pt idx="405">
                  <c:v>1.6240000000000001</c:v>
                </c:pt>
                <c:pt idx="406">
                  <c:v>1.6279999999999999</c:v>
                </c:pt>
                <c:pt idx="407">
                  <c:v>1.6319999999999999</c:v>
                </c:pt>
                <c:pt idx="408">
                  <c:v>1.6359999999999999</c:v>
                </c:pt>
                <c:pt idx="409">
                  <c:v>1.6398999999999999</c:v>
                </c:pt>
                <c:pt idx="410">
                  <c:v>1.6438999999999999</c:v>
                </c:pt>
                <c:pt idx="411">
                  <c:v>1.6478999999999999</c:v>
                </c:pt>
                <c:pt idx="412">
                  <c:v>1.6518999999999999</c:v>
                </c:pt>
                <c:pt idx="413">
                  <c:v>1.6558999999999999</c:v>
                </c:pt>
                <c:pt idx="414">
                  <c:v>1.6598999999999999</c:v>
                </c:pt>
                <c:pt idx="415">
                  <c:v>1.6638999999999999</c:v>
                </c:pt>
                <c:pt idx="416">
                  <c:v>1.6678999999999999</c:v>
                </c:pt>
                <c:pt idx="417">
                  <c:v>1.6718999999999999</c:v>
                </c:pt>
                <c:pt idx="418">
                  <c:v>1.6758999999999999</c:v>
                </c:pt>
                <c:pt idx="419">
                  <c:v>1.6798999999999999</c:v>
                </c:pt>
                <c:pt idx="420">
                  <c:v>1.6839</c:v>
                </c:pt>
                <c:pt idx="421">
                  <c:v>1.6879</c:v>
                </c:pt>
                <c:pt idx="422">
                  <c:v>1.6919</c:v>
                </c:pt>
                <c:pt idx="423">
                  <c:v>1.696</c:v>
                </c:pt>
                <c:pt idx="424">
                  <c:v>1.7</c:v>
                </c:pt>
                <c:pt idx="425">
                  <c:v>1.704</c:v>
                </c:pt>
                <c:pt idx="426">
                  <c:v>1.708</c:v>
                </c:pt>
                <c:pt idx="427">
                  <c:v>1.712</c:v>
                </c:pt>
                <c:pt idx="428">
                  <c:v>1.716</c:v>
                </c:pt>
                <c:pt idx="429">
                  <c:v>1.72</c:v>
                </c:pt>
                <c:pt idx="430">
                  <c:v>1.724</c:v>
                </c:pt>
                <c:pt idx="431">
                  <c:v>1.728</c:v>
                </c:pt>
                <c:pt idx="432">
                  <c:v>1.732</c:v>
                </c:pt>
                <c:pt idx="433">
                  <c:v>1.736</c:v>
                </c:pt>
                <c:pt idx="434">
                  <c:v>1.74</c:v>
                </c:pt>
                <c:pt idx="435">
                  <c:v>1.744</c:v>
                </c:pt>
                <c:pt idx="436">
                  <c:v>1.7479</c:v>
                </c:pt>
                <c:pt idx="437">
                  <c:v>1.7519</c:v>
                </c:pt>
                <c:pt idx="438">
                  <c:v>1.7559</c:v>
                </c:pt>
                <c:pt idx="439">
                  <c:v>1.7599</c:v>
                </c:pt>
                <c:pt idx="440">
                  <c:v>1.7639</c:v>
                </c:pt>
                <c:pt idx="441">
                  <c:v>1.7679</c:v>
                </c:pt>
                <c:pt idx="442">
                  <c:v>1.7719</c:v>
                </c:pt>
                <c:pt idx="443">
                  <c:v>1.7759</c:v>
                </c:pt>
                <c:pt idx="444">
                  <c:v>1.7799</c:v>
                </c:pt>
                <c:pt idx="445">
                  <c:v>1.7839</c:v>
                </c:pt>
                <c:pt idx="446">
                  <c:v>1.7879</c:v>
                </c:pt>
                <c:pt idx="447">
                  <c:v>1.7919</c:v>
                </c:pt>
                <c:pt idx="448">
                  <c:v>1.7959000000000001</c:v>
                </c:pt>
                <c:pt idx="449">
                  <c:v>1.7999000000000001</c:v>
                </c:pt>
                <c:pt idx="450">
                  <c:v>1.8039000000000001</c:v>
                </c:pt>
                <c:pt idx="451">
                  <c:v>1.8080000000000001</c:v>
                </c:pt>
                <c:pt idx="452">
                  <c:v>1.8120000000000001</c:v>
                </c:pt>
                <c:pt idx="453">
                  <c:v>1.8160000000000001</c:v>
                </c:pt>
                <c:pt idx="454">
                  <c:v>1.82</c:v>
                </c:pt>
                <c:pt idx="455">
                  <c:v>1.8240000000000001</c:v>
                </c:pt>
                <c:pt idx="456">
                  <c:v>1.8280000000000001</c:v>
                </c:pt>
                <c:pt idx="457">
                  <c:v>1.8320000000000001</c:v>
                </c:pt>
                <c:pt idx="458">
                  <c:v>1.8360000000000001</c:v>
                </c:pt>
                <c:pt idx="459">
                  <c:v>1.84</c:v>
                </c:pt>
                <c:pt idx="460">
                  <c:v>1.8440000000000001</c:v>
                </c:pt>
                <c:pt idx="461">
                  <c:v>1.8480000000000001</c:v>
                </c:pt>
                <c:pt idx="462">
                  <c:v>1.8520000000000001</c:v>
                </c:pt>
                <c:pt idx="463">
                  <c:v>1.8559000000000001</c:v>
                </c:pt>
                <c:pt idx="464">
                  <c:v>1.8599000000000001</c:v>
                </c:pt>
                <c:pt idx="465">
                  <c:v>1.8638999999999999</c:v>
                </c:pt>
                <c:pt idx="466">
                  <c:v>1.8678999999999999</c:v>
                </c:pt>
                <c:pt idx="467">
                  <c:v>1.8718999999999999</c:v>
                </c:pt>
                <c:pt idx="468">
                  <c:v>1.8758999999999999</c:v>
                </c:pt>
                <c:pt idx="469">
                  <c:v>1.8798999999999999</c:v>
                </c:pt>
                <c:pt idx="470">
                  <c:v>1.8838999999999999</c:v>
                </c:pt>
                <c:pt idx="471">
                  <c:v>1.8878999999999999</c:v>
                </c:pt>
                <c:pt idx="472">
                  <c:v>1.8918999999999999</c:v>
                </c:pt>
                <c:pt idx="473">
                  <c:v>1.8958999999999999</c:v>
                </c:pt>
                <c:pt idx="474">
                  <c:v>1.8998999999999999</c:v>
                </c:pt>
                <c:pt idx="475">
                  <c:v>1.9038999999999999</c:v>
                </c:pt>
                <c:pt idx="476">
                  <c:v>1.9078999999999999</c:v>
                </c:pt>
                <c:pt idx="477">
                  <c:v>1.9118999999999999</c:v>
                </c:pt>
                <c:pt idx="478">
                  <c:v>1.9159999999999999</c:v>
                </c:pt>
                <c:pt idx="479">
                  <c:v>1.92</c:v>
                </c:pt>
                <c:pt idx="480">
                  <c:v>1.9239999999999999</c:v>
                </c:pt>
                <c:pt idx="481">
                  <c:v>1.9279999999999999</c:v>
                </c:pt>
                <c:pt idx="482">
                  <c:v>1.9319999999999999</c:v>
                </c:pt>
                <c:pt idx="483">
                  <c:v>1.9359999999999999</c:v>
                </c:pt>
                <c:pt idx="484">
                  <c:v>1.94</c:v>
                </c:pt>
                <c:pt idx="485">
                  <c:v>1.944</c:v>
                </c:pt>
                <c:pt idx="486">
                  <c:v>1.948</c:v>
                </c:pt>
                <c:pt idx="487">
                  <c:v>1.952</c:v>
                </c:pt>
                <c:pt idx="488">
                  <c:v>1.956</c:v>
                </c:pt>
                <c:pt idx="489">
                  <c:v>1.96</c:v>
                </c:pt>
                <c:pt idx="490">
                  <c:v>1.964</c:v>
                </c:pt>
                <c:pt idx="491">
                  <c:v>1.9679</c:v>
                </c:pt>
                <c:pt idx="492">
                  <c:v>1.9719</c:v>
                </c:pt>
                <c:pt idx="493">
                  <c:v>1.9759</c:v>
                </c:pt>
                <c:pt idx="494">
                  <c:v>1.9799</c:v>
                </c:pt>
                <c:pt idx="495">
                  <c:v>1.9839</c:v>
                </c:pt>
                <c:pt idx="496">
                  <c:v>1.9879</c:v>
                </c:pt>
                <c:pt idx="497">
                  <c:v>1.9919</c:v>
                </c:pt>
                <c:pt idx="498">
                  <c:v>1.9959</c:v>
                </c:pt>
                <c:pt idx="499">
                  <c:v>1.9999</c:v>
                </c:pt>
                <c:pt idx="500">
                  <c:v>2.0038999999999998</c:v>
                </c:pt>
                <c:pt idx="501">
                  <c:v>2.0078999999999998</c:v>
                </c:pt>
                <c:pt idx="502">
                  <c:v>2.0118999999999998</c:v>
                </c:pt>
                <c:pt idx="503">
                  <c:v>2.0158999999999998</c:v>
                </c:pt>
                <c:pt idx="504">
                  <c:v>2.0198999999999998</c:v>
                </c:pt>
                <c:pt idx="505">
                  <c:v>2.024</c:v>
                </c:pt>
                <c:pt idx="506">
                  <c:v>2.028</c:v>
                </c:pt>
                <c:pt idx="507">
                  <c:v>2.032</c:v>
                </c:pt>
                <c:pt idx="508">
                  <c:v>2.036</c:v>
                </c:pt>
                <c:pt idx="509">
                  <c:v>2.04</c:v>
                </c:pt>
                <c:pt idx="510">
                  <c:v>2.044</c:v>
                </c:pt>
                <c:pt idx="511">
                  <c:v>2.048</c:v>
                </c:pt>
                <c:pt idx="512">
                  <c:v>2.052</c:v>
                </c:pt>
                <c:pt idx="513">
                  <c:v>2.056</c:v>
                </c:pt>
                <c:pt idx="514">
                  <c:v>2.06</c:v>
                </c:pt>
                <c:pt idx="515">
                  <c:v>2.0640000000000001</c:v>
                </c:pt>
                <c:pt idx="516">
                  <c:v>2.0680000000000001</c:v>
                </c:pt>
                <c:pt idx="517">
                  <c:v>2.0720000000000001</c:v>
                </c:pt>
                <c:pt idx="518">
                  <c:v>2.0758999999999999</c:v>
                </c:pt>
                <c:pt idx="519">
                  <c:v>2.0798999999999999</c:v>
                </c:pt>
                <c:pt idx="520">
                  <c:v>2.0838999999999999</c:v>
                </c:pt>
                <c:pt idx="521">
                  <c:v>2.0878999999999999</c:v>
                </c:pt>
                <c:pt idx="522">
                  <c:v>2.0918999999999999</c:v>
                </c:pt>
                <c:pt idx="523">
                  <c:v>2.0958999999999999</c:v>
                </c:pt>
                <c:pt idx="524">
                  <c:v>2.0998999999999999</c:v>
                </c:pt>
                <c:pt idx="525">
                  <c:v>2.1038999999999999</c:v>
                </c:pt>
                <c:pt idx="526">
                  <c:v>2.1078999999999999</c:v>
                </c:pt>
                <c:pt idx="527">
                  <c:v>2.1118999999999999</c:v>
                </c:pt>
                <c:pt idx="528">
                  <c:v>2.1158999999999999</c:v>
                </c:pt>
                <c:pt idx="529">
                  <c:v>2.1198999999999999</c:v>
                </c:pt>
                <c:pt idx="530">
                  <c:v>2.1238999999999999</c:v>
                </c:pt>
                <c:pt idx="531">
                  <c:v>2.1278999999999999</c:v>
                </c:pt>
                <c:pt idx="532">
                  <c:v>2.1320000000000001</c:v>
                </c:pt>
                <c:pt idx="533">
                  <c:v>2.1360000000000001</c:v>
                </c:pt>
                <c:pt idx="534">
                  <c:v>2.14</c:v>
                </c:pt>
                <c:pt idx="535">
                  <c:v>2.1440000000000001</c:v>
                </c:pt>
                <c:pt idx="536">
                  <c:v>2.1480000000000001</c:v>
                </c:pt>
                <c:pt idx="537">
                  <c:v>2.1520000000000001</c:v>
                </c:pt>
                <c:pt idx="538">
                  <c:v>2.1560000000000001</c:v>
                </c:pt>
                <c:pt idx="539">
                  <c:v>2.16</c:v>
                </c:pt>
                <c:pt idx="540">
                  <c:v>2.1640000000000001</c:v>
                </c:pt>
                <c:pt idx="541">
                  <c:v>2.1680000000000001</c:v>
                </c:pt>
                <c:pt idx="542">
                  <c:v>2.1720000000000002</c:v>
                </c:pt>
                <c:pt idx="543">
                  <c:v>2.1760000000000002</c:v>
                </c:pt>
                <c:pt idx="544">
                  <c:v>2.1800000000000002</c:v>
                </c:pt>
                <c:pt idx="545">
                  <c:v>2.1839</c:v>
                </c:pt>
                <c:pt idx="546">
                  <c:v>2.1879</c:v>
                </c:pt>
                <c:pt idx="547">
                  <c:v>2.1919</c:v>
                </c:pt>
                <c:pt idx="548">
                  <c:v>2.1959</c:v>
                </c:pt>
                <c:pt idx="549">
                  <c:v>2.1999</c:v>
                </c:pt>
                <c:pt idx="550">
                  <c:v>2.2039</c:v>
                </c:pt>
                <c:pt idx="551">
                  <c:v>2.2079</c:v>
                </c:pt>
                <c:pt idx="552">
                  <c:v>2.2119</c:v>
                </c:pt>
                <c:pt idx="553">
                  <c:v>2.2159</c:v>
                </c:pt>
                <c:pt idx="554">
                  <c:v>2.2199</c:v>
                </c:pt>
                <c:pt idx="555">
                  <c:v>2.2239</c:v>
                </c:pt>
                <c:pt idx="556">
                  <c:v>2.2279</c:v>
                </c:pt>
                <c:pt idx="557">
                  <c:v>2.2319</c:v>
                </c:pt>
                <c:pt idx="558">
                  <c:v>2.2359</c:v>
                </c:pt>
                <c:pt idx="559">
                  <c:v>2.2399</c:v>
                </c:pt>
                <c:pt idx="560">
                  <c:v>2.2440000000000002</c:v>
                </c:pt>
                <c:pt idx="561">
                  <c:v>2.2480000000000002</c:v>
                </c:pt>
                <c:pt idx="562">
                  <c:v>2.2519999999999998</c:v>
                </c:pt>
                <c:pt idx="563">
                  <c:v>2.2559999999999998</c:v>
                </c:pt>
                <c:pt idx="564">
                  <c:v>2.2599999999999998</c:v>
                </c:pt>
                <c:pt idx="565">
                  <c:v>2.2639999999999998</c:v>
                </c:pt>
                <c:pt idx="566">
                  <c:v>2.2679999999999998</c:v>
                </c:pt>
                <c:pt idx="567">
                  <c:v>2.2719999999999998</c:v>
                </c:pt>
                <c:pt idx="568">
                  <c:v>2.2759999999999998</c:v>
                </c:pt>
                <c:pt idx="569">
                  <c:v>2.2799999999999998</c:v>
                </c:pt>
                <c:pt idx="570">
                  <c:v>2.2839999999999998</c:v>
                </c:pt>
                <c:pt idx="571">
                  <c:v>2.2879999999999998</c:v>
                </c:pt>
                <c:pt idx="572">
                  <c:v>2.2919</c:v>
                </c:pt>
                <c:pt idx="573">
                  <c:v>2.2959000000000001</c:v>
                </c:pt>
                <c:pt idx="574">
                  <c:v>2.2999000000000001</c:v>
                </c:pt>
                <c:pt idx="575">
                  <c:v>2.3039000000000001</c:v>
                </c:pt>
                <c:pt idx="576">
                  <c:v>2.3079000000000001</c:v>
                </c:pt>
                <c:pt idx="577">
                  <c:v>2.3119000000000001</c:v>
                </c:pt>
                <c:pt idx="578">
                  <c:v>2.3159000000000001</c:v>
                </c:pt>
                <c:pt idx="579">
                  <c:v>2.3199000000000001</c:v>
                </c:pt>
                <c:pt idx="580">
                  <c:v>2.3239000000000001</c:v>
                </c:pt>
                <c:pt idx="581">
                  <c:v>2.3279000000000001</c:v>
                </c:pt>
                <c:pt idx="582">
                  <c:v>2.3319000000000001</c:v>
                </c:pt>
                <c:pt idx="583">
                  <c:v>2.3359000000000001</c:v>
                </c:pt>
                <c:pt idx="584">
                  <c:v>2.3399000000000001</c:v>
                </c:pt>
                <c:pt idx="585">
                  <c:v>2.3439000000000001</c:v>
                </c:pt>
                <c:pt idx="586">
                  <c:v>2.3479000000000001</c:v>
                </c:pt>
                <c:pt idx="587">
                  <c:v>2.3519999999999999</c:v>
                </c:pt>
                <c:pt idx="588">
                  <c:v>2.3559999999999999</c:v>
                </c:pt>
                <c:pt idx="589">
                  <c:v>2.36</c:v>
                </c:pt>
                <c:pt idx="590">
                  <c:v>2.3639999999999999</c:v>
                </c:pt>
                <c:pt idx="591">
                  <c:v>2.3679999999999999</c:v>
                </c:pt>
                <c:pt idx="592">
                  <c:v>2.3719999999999999</c:v>
                </c:pt>
                <c:pt idx="593">
                  <c:v>2.3759999999999999</c:v>
                </c:pt>
                <c:pt idx="594">
                  <c:v>2.38</c:v>
                </c:pt>
                <c:pt idx="595">
                  <c:v>2.3839999999999999</c:v>
                </c:pt>
                <c:pt idx="596">
                  <c:v>2.3879999999999999</c:v>
                </c:pt>
                <c:pt idx="597">
                  <c:v>2.3919999999999999</c:v>
                </c:pt>
                <c:pt idx="598">
                  <c:v>2.3959999999999999</c:v>
                </c:pt>
                <c:pt idx="599">
                  <c:v>2.4</c:v>
                </c:pt>
                <c:pt idx="600">
                  <c:v>2.4039000000000001</c:v>
                </c:pt>
                <c:pt idx="601">
                  <c:v>2.4079000000000002</c:v>
                </c:pt>
                <c:pt idx="602">
                  <c:v>2.4119000000000002</c:v>
                </c:pt>
                <c:pt idx="603">
                  <c:v>2.4159000000000002</c:v>
                </c:pt>
                <c:pt idx="604">
                  <c:v>2.4199000000000002</c:v>
                </c:pt>
                <c:pt idx="605">
                  <c:v>2.4239000000000002</c:v>
                </c:pt>
                <c:pt idx="606">
                  <c:v>2.4279000000000002</c:v>
                </c:pt>
                <c:pt idx="607">
                  <c:v>2.4319000000000002</c:v>
                </c:pt>
                <c:pt idx="608">
                  <c:v>2.4359000000000002</c:v>
                </c:pt>
                <c:pt idx="609">
                  <c:v>2.4399000000000002</c:v>
                </c:pt>
                <c:pt idx="610">
                  <c:v>2.4439000000000002</c:v>
                </c:pt>
                <c:pt idx="611">
                  <c:v>2.4479000000000002</c:v>
                </c:pt>
                <c:pt idx="612">
                  <c:v>2.4519000000000002</c:v>
                </c:pt>
                <c:pt idx="613">
                  <c:v>2.4559000000000002</c:v>
                </c:pt>
                <c:pt idx="614">
                  <c:v>2.46</c:v>
                </c:pt>
                <c:pt idx="615">
                  <c:v>2.464</c:v>
                </c:pt>
                <c:pt idx="616">
                  <c:v>2.468</c:v>
                </c:pt>
                <c:pt idx="617">
                  <c:v>2.472</c:v>
                </c:pt>
                <c:pt idx="618">
                  <c:v>2.476</c:v>
                </c:pt>
                <c:pt idx="619">
                  <c:v>2.48</c:v>
                </c:pt>
                <c:pt idx="620">
                  <c:v>2.484</c:v>
                </c:pt>
                <c:pt idx="621">
                  <c:v>2.488</c:v>
                </c:pt>
                <c:pt idx="622">
                  <c:v>2.492</c:v>
                </c:pt>
                <c:pt idx="623">
                  <c:v>2.496</c:v>
                </c:pt>
                <c:pt idx="624">
                  <c:v>2.5</c:v>
                </c:pt>
                <c:pt idx="625">
                  <c:v>2.504</c:v>
                </c:pt>
                <c:pt idx="626">
                  <c:v>2.508</c:v>
                </c:pt>
                <c:pt idx="627">
                  <c:v>2.5118999999999998</c:v>
                </c:pt>
                <c:pt idx="628">
                  <c:v>2.5158999999999998</c:v>
                </c:pt>
                <c:pt idx="629">
                  <c:v>2.5198999999999998</c:v>
                </c:pt>
                <c:pt idx="630">
                  <c:v>2.5238999999999998</c:v>
                </c:pt>
                <c:pt idx="631">
                  <c:v>2.5278999999999998</c:v>
                </c:pt>
                <c:pt idx="632">
                  <c:v>2.5318999999999998</c:v>
                </c:pt>
                <c:pt idx="633">
                  <c:v>2.5358999999999998</c:v>
                </c:pt>
                <c:pt idx="634">
                  <c:v>2.5398999999999998</c:v>
                </c:pt>
                <c:pt idx="635">
                  <c:v>2.5438999999999998</c:v>
                </c:pt>
                <c:pt idx="636">
                  <c:v>2.5478999999999998</c:v>
                </c:pt>
                <c:pt idx="637">
                  <c:v>2.5518999999999998</c:v>
                </c:pt>
                <c:pt idx="638">
                  <c:v>2.5558999999999998</c:v>
                </c:pt>
                <c:pt idx="639">
                  <c:v>2.5598999999999998</c:v>
                </c:pt>
                <c:pt idx="640">
                  <c:v>2.5638999999999998</c:v>
                </c:pt>
                <c:pt idx="641">
                  <c:v>2.5680000000000001</c:v>
                </c:pt>
                <c:pt idx="642">
                  <c:v>2.5720000000000001</c:v>
                </c:pt>
                <c:pt idx="643">
                  <c:v>2.5760000000000001</c:v>
                </c:pt>
                <c:pt idx="644">
                  <c:v>2.58</c:v>
                </c:pt>
                <c:pt idx="645">
                  <c:v>2.5840000000000001</c:v>
                </c:pt>
                <c:pt idx="646">
                  <c:v>2.5880000000000001</c:v>
                </c:pt>
                <c:pt idx="647">
                  <c:v>2.5920000000000001</c:v>
                </c:pt>
                <c:pt idx="648">
                  <c:v>2.5960000000000001</c:v>
                </c:pt>
                <c:pt idx="649">
                  <c:v>2.6</c:v>
                </c:pt>
                <c:pt idx="650">
                  <c:v>2.6040000000000001</c:v>
                </c:pt>
                <c:pt idx="651">
                  <c:v>2.6080000000000001</c:v>
                </c:pt>
                <c:pt idx="652">
                  <c:v>2.6120000000000001</c:v>
                </c:pt>
                <c:pt idx="653">
                  <c:v>2.6160000000000001</c:v>
                </c:pt>
                <c:pt idx="654">
                  <c:v>2.6198999999999999</c:v>
                </c:pt>
                <c:pt idx="655">
                  <c:v>2.6238999999999999</c:v>
                </c:pt>
                <c:pt idx="656">
                  <c:v>2.6278999999999999</c:v>
                </c:pt>
                <c:pt idx="657">
                  <c:v>2.6318999999999999</c:v>
                </c:pt>
                <c:pt idx="658">
                  <c:v>2.6358999999999999</c:v>
                </c:pt>
                <c:pt idx="659">
                  <c:v>2.6398999999999999</c:v>
                </c:pt>
                <c:pt idx="660">
                  <c:v>2.6438999999999999</c:v>
                </c:pt>
                <c:pt idx="661">
                  <c:v>2.6478999999999999</c:v>
                </c:pt>
                <c:pt idx="662">
                  <c:v>2.6518999999999999</c:v>
                </c:pt>
                <c:pt idx="663">
                  <c:v>2.6558999999999999</c:v>
                </c:pt>
                <c:pt idx="664">
                  <c:v>2.6598999999999999</c:v>
                </c:pt>
                <c:pt idx="665">
                  <c:v>2.6638999999999999</c:v>
                </c:pt>
                <c:pt idx="666">
                  <c:v>2.6678999999999999</c:v>
                </c:pt>
                <c:pt idx="667">
                  <c:v>2.6718999999999999</c:v>
                </c:pt>
                <c:pt idx="668">
                  <c:v>2.6758999999999999</c:v>
                </c:pt>
                <c:pt idx="669">
                  <c:v>2.68</c:v>
                </c:pt>
                <c:pt idx="670">
                  <c:v>2.6840000000000002</c:v>
                </c:pt>
                <c:pt idx="671">
                  <c:v>2.6880000000000002</c:v>
                </c:pt>
                <c:pt idx="672">
                  <c:v>2.6920000000000002</c:v>
                </c:pt>
                <c:pt idx="673">
                  <c:v>2.6960000000000002</c:v>
                </c:pt>
                <c:pt idx="674">
                  <c:v>2.7</c:v>
                </c:pt>
                <c:pt idx="675">
                  <c:v>2.7040000000000002</c:v>
                </c:pt>
                <c:pt idx="676">
                  <c:v>2.7080000000000002</c:v>
                </c:pt>
                <c:pt idx="677">
                  <c:v>2.7120000000000002</c:v>
                </c:pt>
                <c:pt idx="678">
                  <c:v>2.7160000000000002</c:v>
                </c:pt>
                <c:pt idx="679">
                  <c:v>2.72</c:v>
                </c:pt>
                <c:pt idx="680">
                  <c:v>2.7240000000000002</c:v>
                </c:pt>
                <c:pt idx="681">
                  <c:v>2.7279</c:v>
                </c:pt>
                <c:pt idx="682">
                  <c:v>2.7319</c:v>
                </c:pt>
                <c:pt idx="683">
                  <c:v>2.7359</c:v>
                </c:pt>
                <c:pt idx="684">
                  <c:v>2.7399</c:v>
                </c:pt>
                <c:pt idx="685">
                  <c:v>2.7439</c:v>
                </c:pt>
                <c:pt idx="686">
                  <c:v>2.7479</c:v>
                </c:pt>
                <c:pt idx="687">
                  <c:v>2.7519</c:v>
                </c:pt>
                <c:pt idx="688">
                  <c:v>2.7559</c:v>
                </c:pt>
                <c:pt idx="689">
                  <c:v>2.7599</c:v>
                </c:pt>
                <c:pt idx="690">
                  <c:v>2.7639</c:v>
                </c:pt>
                <c:pt idx="691">
                  <c:v>2.7679</c:v>
                </c:pt>
                <c:pt idx="692">
                  <c:v>2.7719</c:v>
                </c:pt>
                <c:pt idx="693">
                  <c:v>2.7759</c:v>
                </c:pt>
                <c:pt idx="694">
                  <c:v>2.7799</c:v>
                </c:pt>
                <c:pt idx="695">
                  <c:v>2.7839</c:v>
                </c:pt>
                <c:pt idx="696">
                  <c:v>2.7879999999999998</c:v>
                </c:pt>
                <c:pt idx="697">
                  <c:v>2.7919999999999998</c:v>
                </c:pt>
                <c:pt idx="698">
                  <c:v>2.7959999999999998</c:v>
                </c:pt>
                <c:pt idx="699">
                  <c:v>2.8</c:v>
                </c:pt>
                <c:pt idx="700">
                  <c:v>2.8039999999999998</c:v>
                </c:pt>
                <c:pt idx="701">
                  <c:v>2.8079999999999998</c:v>
                </c:pt>
                <c:pt idx="702">
                  <c:v>2.8119999999999998</c:v>
                </c:pt>
                <c:pt idx="703">
                  <c:v>2.8159999999999998</c:v>
                </c:pt>
                <c:pt idx="704">
                  <c:v>2.82</c:v>
                </c:pt>
                <c:pt idx="705">
                  <c:v>2.8239999999999998</c:v>
                </c:pt>
                <c:pt idx="706">
                  <c:v>2.8279999999999998</c:v>
                </c:pt>
                <c:pt idx="707">
                  <c:v>2.8319999999999999</c:v>
                </c:pt>
                <c:pt idx="708">
                  <c:v>2.8359999999999999</c:v>
                </c:pt>
                <c:pt idx="709">
                  <c:v>2.8399000000000001</c:v>
                </c:pt>
                <c:pt idx="710">
                  <c:v>2.8439000000000001</c:v>
                </c:pt>
                <c:pt idx="711">
                  <c:v>2.8479000000000001</c:v>
                </c:pt>
                <c:pt idx="712">
                  <c:v>2.8519000000000001</c:v>
                </c:pt>
                <c:pt idx="713">
                  <c:v>2.8559000000000001</c:v>
                </c:pt>
                <c:pt idx="714">
                  <c:v>2.8599000000000001</c:v>
                </c:pt>
                <c:pt idx="715">
                  <c:v>2.8639000000000001</c:v>
                </c:pt>
                <c:pt idx="716">
                  <c:v>2.8679000000000001</c:v>
                </c:pt>
                <c:pt idx="717">
                  <c:v>2.8719000000000001</c:v>
                </c:pt>
                <c:pt idx="718">
                  <c:v>2.8759000000000001</c:v>
                </c:pt>
                <c:pt idx="719">
                  <c:v>2.8799000000000001</c:v>
                </c:pt>
                <c:pt idx="720">
                  <c:v>2.8839000000000001</c:v>
                </c:pt>
                <c:pt idx="721">
                  <c:v>2.8879000000000001</c:v>
                </c:pt>
                <c:pt idx="722">
                  <c:v>2.8919000000000001</c:v>
                </c:pt>
                <c:pt idx="723">
                  <c:v>2.8959999999999999</c:v>
                </c:pt>
                <c:pt idx="724">
                  <c:v>2.9</c:v>
                </c:pt>
                <c:pt idx="725">
                  <c:v>2.9039999999999999</c:v>
                </c:pt>
                <c:pt idx="726">
                  <c:v>2.9079999999999999</c:v>
                </c:pt>
                <c:pt idx="727">
                  <c:v>2.9119999999999999</c:v>
                </c:pt>
                <c:pt idx="728">
                  <c:v>2.9159999999999999</c:v>
                </c:pt>
                <c:pt idx="729">
                  <c:v>2.92</c:v>
                </c:pt>
                <c:pt idx="730">
                  <c:v>2.9239999999999999</c:v>
                </c:pt>
                <c:pt idx="731">
                  <c:v>2.9279999999999999</c:v>
                </c:pt>
                <c:pt idx="732">
                  <c:v>2.9319999999999999</c:v>
                </c:pt>
                <c:pt idx="733">
                  <c:v>2.9359999999999999</c:v>
                </c:pt>
                <c:pt idx="734">
                  <c:v>2.94</c:v>
                </c:pt>
                <c:pt idx="735">
                  <c:v>2.944</c:v>
                </c:pt>
                <c:pt idx="736">
                  <c:v>2.9479000000000002</c:v>
                </c:pt>
                <c:pt idx="737">
                  <c:v>2.9519000000000002</c:v>
                </c:pt>
                <c:pt idx="738">
                  <c:v>2.9559000000000002</c:v>
                </c:pt>
                <c:pt idx="739">
                  <c:v>2.9599000000000002</c:v>
                </c:pt>
                <c:pt idx="740">
                  <c:v>2.9639000000000002</c:v>
                </c:pt>
                <c:pt idx="741">
                  <c:v>2.9679000000000002</c:v>
                </c:pt>
                <c:pt idx="742">
                  <c:v>2.9719000000000002</c:v>
                </c:pt>
                <c:pt idx="743">
                  <c:v>2.9759000000000002</c:v>
                </c:pt>
                <c:pt idx="744">
                  <c:v>2.9799000000000002</c:v>
                </c:pt>
                <c:pt idx="745">
                  <c:v>2.9839000000000002</c:v>
                </c:pt>
                <c:pt idx="746">
                  <c:v>2.9878999999999998</c:v>
                </c:pt>
                <c:pt idx="747">
                  <c:v>2.9918999999999998</c:v>
                </c:pt>
                <c:pt idx="748">
                  <c:v>2.9958999999999998</c:v>
                </c:pt>
                <c:pt idx="749">
                  <c:v>2.9998999999999998</c:v>
                </c:pt>
                <c:pt idx="750">
                  <c:v>3.0038999999999998</c:v>
                </c:pt>
                <c:pt idx="751">
                  <c:v>3.008</c:v>
                </c:pt>
                <c:pt idx="752">
                  <c:v>3.012</c:v>
                </c:pt>
                <c:pt idx="753">
                  <c:v>3.016</c:v>
                </c:pt>
                <c:pt idx="754">
                  <c:v>3.02</c:v>
                </c:pt>
                <c:pt idx="755">
                  <c:v>3.024</c:v>
                </c:pt>
                <c:pt idx="756">
                  <c:v>3.028</c:v>
                </c:pt>
                <c:pt idx="757">
                  <c:v>3.032</c:v>
                </c:pt>
                <c:pt idx="758">
                  <c:v>3.036</c:v>
                </c:pt>
                <c:pt idx="759">
                  <c:v>3.04</c:v>
                </c:pt>
                <c:pt idx="760">
                  <c:v>3.044</c:v>
                </c:pt>
                <c:pt idx="761">
                  <c:v>3.048</c:v>
                </c:pt>
                <c:pt idx="762">
                  <c:v>3.052</c:v>
                </c:pt>
                <c:pt idx="763">
                  <c:v>3.0558999999999998</c:v>
                </c:pt>
                <c:pt idx="764">
                  <c:v>3.0598999999999998</c:v>
                </c:pt>
                <c:pt idx="765">
                  <c:v>3.0638999999999998</c:v>
                </c:pt>
                <c:pt idx="766">
                  <c:v>3.0678999999999998</c:v>
                </c:pt>
                <c:pt idx="767">
                  <c:v>3.0718999999999999</c:v>
                </c:pt>
                <c:pt idx="768">
                  <c:v>3.0758999999999999</c:v>
                </c:pt>
                <c:pt idx="769">
                  <c:v>3.0798999999999999</c:v>
                </c:pt>
                <c:pt idx="770">
                  <c:v>3.0838999999999999</c:v>
                </c:pt>
                <c:pt idx="771">
                  <c:v>3.0878999999999999</c:v>
                </c:pt>
                <c:pt idx="772">
                  <c:v>3.0918999999999999</c:v>
                </c:pt>
                <c:pt idx="773">
                  <c:v>3.0958999999999999</c:v>
                </c:pt>
                <c:pt idx="774">
                  <c:v>3.0998999999999999</c:v>
                </c:pt>
                <c:pt idx="775">
                  <c:v>3.1038999999999999</c:v>
                </c:pt>
                <c:pt idx="776">
                  <c:v>3.1078999999999999</c:v>
                </c:pt>
                <c:pt idx="777">
                  <c:v>3.1118999999999999</c:v>
                </c:pt>
                <c:pt idx="778">
                  <c:v>3.1160000000000001</c:v>
                </c:pt>
                <c:pt idx="779">
                  <c:v>3.12</c:v>
                </c:pt>
                <c:pt idx="780">
                  <c:v>3.1240000000000001</c:v>
                </c:pt>
                <c:pt idx="781">
                  <c:v>3.1280000000000001</c:v>
                </c:pt>
                <c:pt idx="782">
                  <c:v>3.1320000000000001</c:v>
                </c:pt>
                <c:pt idx="783">
                  <c:v>3.1360000000000001</c:v>
                </c:pt>
                <c:pt idx="784">
                  <c:v>3.14</c:v>
                </c:pt>
                <c:pt idx="785">
                  <c:v>3.1440000000000001</c:v>
                </c:pt>
                <c:pt idx="786">
                  <c:v>3.1480000000000001</c:v>
                </c:pt>
                <c:pt idx="787">
                  <c:v>3.1520000000000001</c:v>
                </c:pt>
                <c:pt idx="788">
                  <c:v>3.1560000000000001</c:v>
                </c:pt>
                <c:pt idx="789">
                  <c:v>3.16</c:v>
                </c:pt>
                <c:pt idx="790">
                  <c:v>3.1638999999999999</c:v>
                </c:pt>
                <c:pt idx="791">
                  <c:v>3.1678999999999999</c:v>
                </c:pt>
                <c:pt idx="792">
                  <c:v>3.1718999999999999</c:v>
                </c:pt>
                <c:pt idx="793">
                  <c:v>3.1758999999999999</c:v>
                </c:pt>
                <c:pt idx="794">
                  <c:v>3.1798999999999999</c:v>
                </c:pt>
                <c:pt idx="795">
                  <c:v>3.1839</c:v>
                </c:pt>
                <c:pt idx="796">
                  <c:v>3.1879</c:v>
                </c:pt>
                <c:pt idx="797">
                  <c:v>3.1919</c:v>
                </c:pt>
                <c:pt idx="798">
                  <c:v>3.1959</c:v>
                </c:pt>
                <c:pt idx="799">
                  <c:v>3.1999</c:v>
                </c:pt>
                <c:pt idx="800">
                  <c:v>3.2039</c:v>
                </c:pt>
                <c:pt idx="801">
                  <c:v>3.2079</c:v>
                </c:pt>
                <c:pt idx="802">
                  <c:v>3.2119</c:v>
                </c:pt>
                <c:pt idx="803">
                  <c:v>3.2159</c:v>
                </c:pt>
                <c:pt idx="804">
                  <c:v>3.2199</c:v>
                </c:pt>
                <c:pt idx="805">
                  <c:v>3.2240000000000002</c:v>
                </c:pt>
                <c:pt idx="806">
                  <c:v>3.2280000000000002</c:v>
                </c:pt>
                <c:pt idx="807">
                  <c:v>3.2320000000000002</c:v>
                </c:pt>
                <c:pt idx="808">
                  <c:v>3.2360000000000002</c:v>
                </c:pt>
                <c:pt idx="809">
                  <c:v>3.24</c:v>
                </c:pt>
                <c:pt idx="810">
                  <c:v>3.2440000000000002</c:v>
                </c:pt>
                <c:pt idx="811">
                  <c:v>3.2480000000000002</c:v>
                </c:pt>
                <c:pt idx="812">
                  <c:v>3.2519999999999998</c:v>
                </c:pt>
                <c:pt idx="813">
                  <c:v>3.2559999999999998</c:v>
                </c:pt>
                <c:pt idx="814">
                  <c:v>3.26</c:v>
                </c:pt>
                <c:pt idx="815">
                  <c:v>3.2639999999999998</c:v>
                </c:pt>
                <c:pt idx="816">
                  <c:v>3.2679999999999998</c:v>
                </c:pt>
                <c:pt idx="817">
                  <c:v>3.2719999999999998</c:v>
                </c:pt>
                <c:pt idx="818">
                  <c:v>3.2759</c:v>
                </c:pt>
                <c:pt idx="819">
                  <c:v>3.2799</c:v>
                </c:pt>
                <c:pt idx="820">
                  <c:v>3.2839</c:v>
                </c:pt>
                <c:pt idx="821">
                  <c:v>3.2879</c:v>
                </c:pt>
                <c:pt idx="822">
                  <c:v>3.2919</c:v>
                </c:pt>
                <c:pt idx="823">
                  <c:v>3.2959000000000001</c:v>
                </c:pt>
                <c:pt idx="824">
                  <c:v>3.2999000000000001</c:v>
                </c:pt>
                <c:pt idx="825">
                  <c:v>3.3039000000000001</c:v>
                </c:pt>
                <c:pt idx="826">
                  <c:v>3.3079000000000001</c:v>
                </c:pt>
                <c:pt idx="827">
                  <c:v>3.3119000000000001</c:v>
                </c:pt>
                <c:pt idx="828">
                  <c:v>3.3159000000000001</c:v>
                </c:pt>
                <c:pt idx="829">
                  <c:v>3.3199000000000001</c:v>
                </c:pt>
                <c:pt idx="830">
                  <c:v>3.3239000000000001</c:v>
                </c:pt>
                <c:pt idx="831">
                  <c:v>3.3279000000000001</c:v>
                </c:pt>
                <c:pt idx="832">
                  <c:v>3.3319999999999999</c:v>
                </c:pt>
                <c:pt idx="833">
                  <c:v>3.3359999999999999</c:v>
                </c:pt>
                <c:pt idx="834">
                  <c:v>3.34</c:v>
                </c:pt>
                <c:pt idx="835">
                  <c:v>3.3439999999999999</c:v>
                </c:pt>
                <c:pt idx="836">
                  <c:v>3.3479999999999999</c:v>
                </c:pt>
                <c:pt idx="837">
                  <c:v>3.3519999999999999</c:v>
                </c:pt>
                <c:pt idx="838">
                  <c:v>3.3559999999999999</c:v>
                </c:pt>
                <c:pt idx="839">
                  <c:v>3.36</c:v>
                </c:pt>
                <c:pt idx="840">
                  <c:v>3.3639999999999999</c:v>
                </c:pt>
                <c:pt idx="841">
                  <c:v>3.3679999999999999</c:v>
                </c:pt>
                <c:pt idx="842">
                  <c:v>3.3719999999999999</c:v>
                </c:pt>
                <c:pt idx="843">
                  <c:v>3.3759999999999999</c:v>
                </c:pt>
                <c:pt idx="844">
                  <c:v>3.38</c:v>
                </c:pt>
                <c:pt idx="845">
                  <c:v>3.3839000000000001</c:v>
                </c:pt>
                <c:pt idx="846">
                  <c:v>3.3879000000000001</c:v>
                </c:pt>
                <c:pt idx="847">
                  <c:v>3.3919000000000001</c:v>
                </c:pt>
                <c:pt idx="848">
                  <c:v>3.3959000000000001</c:v>
                </c:pt>
                <c:pt idx="849">
                  <c:v>3.3999000000000001</c:v>
                </c:pt>
                <c:pt idx="850">
                  <c:v>3.4039000000000001</c:v>
                </c:pt>
                <c:pt idx="851">
                  <c:v>3.4079000000000002</c:v>
                </c:pt>
                <c:pt idx="852">
                  <c:v>3.4119000000000002</c:v>
                </c:pt>
                <c:pt idx="853">
                  <c:v>3.4159000000000002</c:v>
                </c:pt>
                <c:pt idx="854">
                  <c:v>3.4199000000000002</c:v>
                </c:pt>
                <c:pt idx="855">
                  <c:v>3.4239000000000002</c:v>
                </c:pt>
                <c:pt idx="856">
                  <c:v>3.4279000000000002</c:v>
                </c:pt>
                <c:pt idx="857">
                  <c:v>3.4319000000000002</c:v>
                </c:pt>
                <c:pt idx="858">
                  <c:v>3.4359000000000002</c:v>
                </c:pt>
                <c:pt idx="859">
                  <c:v>3.4399000000000002</c:v>
                </c:pt>
                <c:pt idx="860">
                  <c:v>3.444</c:v>
                </c:pt>
                <c:pt idx="861">
                  <c:v>3.448</c:v>
                </c:pt>
                <c:pt idx="862">
                  <c:v>3.452</c:v>
                </c:pt>
                <c:pt idx="863">
                  <c:v>3.456</c:v>
                </c:pt>
                <c:pt idx="864">
                  <c:v>3.46</c:v>
                </c:pt>
                <c:pt idx="865">
                  <c:v>3.464</c:v>
                </c:pt>
                <c:pt idx="866">
                  <c:v>3.468</c:v>
                </c:pt>
                <c:pt idx="867">
                  <c:v>3.472</c:v>
                </c:pt>
                <c:pt idx="868">
                  <c:v>3.476</c:v>
                </c:pt>
                <c:pt idx="869">
                  <c:v>3.48</c:v>
                </c:pt>
                <c:pt idx="870">
                  <c:v>3.484</c:v>
                </c:pt>
                <c:pt idx="871">
                  <c:v>3.488</c:v>
                </c:pt>
                <c:pt idx="872">
                  <c:v>3.4918999999999998</c:v>
                </c:pt>
                <c:pt idx="873">
                  <c:v>3.4958999999999998</c:v>
                </c:pt>
                <c:pt idx="874">
                  <c:v>3.4998999999999998</c:v>
                </c:pt>
                <c:pt idx="875">
                  <c:v>3.5038999999999998</c:v>
                </c:pt>
                <c:pt idx="876">
                  <c:v>3.5078999999999998</c:v>
                </c:pt>
                <c:pt idx="877">
                  <c:v>3.5118999999999998</c:v>
                </c:pt>
                <c:pt idx="878">
                  <c:v>3.5158999999999998</c:v>
                </c:pt>
                <c:pt idx="879">
                  <c:v>3.5198999999999998</c:v>
                </c:pt>
                <c:pt idx="880">
                  <c:v>3.5238999999999998</c:v>
                </c:pt>
                <c:pt idx="881">
                  <c:v>3.5278999999999998</c:v>
                </c:pt>
                <c:pt idx="882">
                  <c:v>3.5318999999999998</c:v>
                </c:pt>
                <c:pt idx="883">
                  <c:v>3.5358999999999998</c:v>
                </c:pt>
                <c:pt idx="884">
                  <c:v>3.5398999999999998</c:v>
                </c:pt>
                <c:pt idx="885">
                  <c:v>3.5438999999999998</c:v>
                </c:pt>
                <c:pt idx="886">
                  <c:v>3.5478999999999998</c:v>
                </c:pt>
                <c:pt idx="887">
                  <c:v>3.552</c:v>
                </c:pt>
                <c:pt idx="888">
                  <c:v>3.556</c:v>
                </c:pt>
                <c:pt idx="889">
                  <c:v>3.56</c:v>
                </c:pt>
                <c:pt idx="890">
                  <c:v>3.5640000000000001</c:v>
                </c:pt>
                <c:pt idx="891">
                  <c:v>3.5680000000000001</c:v>
                </c:pt>
                <c:pt idx="892">
                  <c:v>3.5720000000000001</c:v>
                </c:pt>
                <c:pt idx="893">
                  <c:v>3.5760000000000001</c:v>
                </c:pt>
                <c:pt idx="894">
                  <c:v>3.58</c:v>
                </c:pt>
                <c:pt idx="895">
                  <c:v>3.5840000000000001</c:v>
                </c:pt>
                <c:pt idx="896">
                  <c:v>3.5880000000000001</c:v>
                </c:pt>
                <c:pt idx="897">
                  <c:v>3.5920000000000001</c:v>
                </c:pt>
                <c:pt idx="898">
                  <c:v>3.5960000000000001</c:v>
                </c:pt>
                <c:pt idx="899">
                  <c:v>3.6</c:v>
                </c:pt>
                <c:pt idx="900">
                  <c:v>3.6038999999999999</c:v>
                </c:pt>
                <c:pt idx="901">
                  <c:v>3.6078999999999999</c:v>
                </c:pt>
                <c:pt idx="902">
                  <c:v>3.6118999999999999</c:v>
                </c:pt>
                <c:pt idx="903">
                  <c:v>3.6158999999999999</c:v>
                </c:pt>
                <c:pt idx="904">
                  <c:v>3.6198999999999999</c:v>
                </c:pt>
                <c:pt idx="905">
                  <c:v>3.6238999999999999</c:v>
                </c:pt>
                <c:pt idx="906">
                  <c:v>3.6278999999999999</c:v>
                </c:pt>
                <c:pt idx="907">
                  <c:v>3.6318999999999999</c:v>
                </c:pt>
                <c:pt idx="908">
                  <c:v>3.6358999999999999</c:v>
                </c:pt>
                <c:pt idx="909">
                  <c:v>3.6398999999999999</c:v>
                </c:pt>
                <c:pt idx="910">
                  <c:v>3.6438999999999999</c:v>
                </c:pt>
                <c:pt idx="911">
                  <c:v>3.6478999999999999</c:v>
                </c:pt>
                <c:pt idx="912">
                  <c:v>3.6518999999999999</c:v>
                </c:pt>
                <c:pt idx="913">
                  <c:v>3.6558999999999999</c:v>
                </c:pt>
                <c:pt idx="914">
                  <c:v>3.66</c:v>
                </c:pt>
                <c:pt idx="915">
                  <c:v>3.6640000000000001</c:v>
                </c:pt>
                <c:pt idx="916">
                  <c:v>3.6680000000000001</c:v>
                </c:pt>
                <c:pt idx="917">
                  <c:v>3.6720000000000002</c:v>
                </c:pt>
                <c:pt idx="918">
                  <c:v>3.6760000000000002</c:v>
                </c:pt>
                <c:pt idx="919">
                  <c:v>3.68</c:v>
                </c:pt>
                <c:pt idx="920">
                  <c:v>3.6840000000000002</c:v>
                </c:pt>
                <c:pt idx="921">
                  <c:v>3.6880000000000002</c:v>
                </c:pt>
                <c:pt idx="922">
                  <c:v>3.6920000000000002</c:v>
                </c:pt>
                <c:pt idx="923">
                  <c:v>3.6960000000000002</c:v>
                </c:pt>
                <c:pt idx="924">
                  <c:v>3.7</c:v>
                </c:pt>
                <c:pt idx="925">
                  <c:v>3.7040000000000002</c:v>
                </c:pt>
                <c:pt idx="926">
                  <c:v>3.7080000000000002</c:v>
                </c:pt>
                <c:pt idx="927">
                  <c:v>3.7119</c:v>
                </c:pt>
                <c:pt idx="928">
                  <c:v>3.7159</c:v>
                </c:pt>
                <c:pt idx="929">
                  <c:v>3.7199</c:v>
                </c:pt>
                <c:pt idx="930">
                  <c:v>3.7239</c:v>
                </c:pt>
                <c:pt idx="931">
                  <c:v>3.7279</c:v>
                </c:pt>
                <c:pt idx="932">
                  <c:v>3.7319</c:v>
                </c:pt>
                <c:pt idx="933">
                  <c:v>3.7359</c:v>
                </c:pt>
                <c:pt idx="934">
                  <c:v>3.7399</c:v>
                </c:pt>
                <c:pt idx="935">
                  <c:v>3.7439</c:v>
                </c:pt>
                <c:pt idx="936">
                  <c:v>3.7479</c:v>
                </c:pt>
                <c:pt idx="937">
                  <c:v>3.7519</c:v>
                </c:pt>
                <c:pt idx="938">
                  <c:v>3.7559</c:v>
                </c:pt>
                <c:pt idx="939">
                  <c:v>3.7599</c:v>
                </c:pt>
                <c:pt idx="940">
                  <c:v>3.7639</c:v>
                </c:pt>
                <c:pt idx="941">
                  <c:v>3.7679999999999998</c:v>
                </c:pt>
                <c:pt idx="942">
                  <c:v>3.7719999999999998</c:v>
                </c:pt>
                <c:pt idx="943">
                  <c:v>3.7759999999999998</c:v>
                </c:pt>
                <c:pt idx="944">
                  <c:v>3.78</c:v>
                </c:pt>
                <c:pt idx="945">
                  <c:v>3.7839999999999998</c:v>
                </c:pt>
                <c:pt idx="946">
                  <c:v>3.7879999999999998</c:v>
                </c:pt>
                <c:pt idx="947">
                  <c:v>3.7898999999999998</c:v>
                </c:pt>
                <c:pt idx="948">
                  <c:v>3.7919999999999998</c:v>
                </c:pt>
                <c:pt idx="949">
                  <c:v>3.7959999999999998</c:v>
                </c:pt>
                <c:pt idx="950">
                  <c:v>3.8</c:v>
                </c:pt>
                <c:pt idx="951">
                  <c:v>3.8039999999999998</c:v>
                </c:pt>
                <c:pt idx="952">
                  <c:v>3.8079999999999998</c:v>
                </c:pt>
                <c:pt idx="953">
                  <c:v>3.8119999999999998</c:v>
                </c:pt>
                <c:pt idx="954">
                  <c:v>3.8159999999999998</c:v>
                </c:pt>
                <c:pt idx="955">
                  <c:v>3.8199000000000001</c:v>
                </c:pt>
                <c:pt idx="956">
                  <c:v>3.8239000000000001</c:v>
                </c:pt>
                <c:pt idx="957">
                  <c:v>3.8279000000000001</c:v>
                </c:pt>
                <c:pt idx="958">
                  <c:v>3.8319000000000001</c:v>
                </c:pt>
                <c:pt idx="959">
                  <c:v>3.8359000000000001</c:v>
                </c:pt>
                <c:pt idx="960">
                  <c:v>3.8399000000000001</c:v>
                </c:pt>
                <c:pt idx="961">
                  <c:v>3.8439000000000001</c:v>
                </c:pt>
                <c:pt idx="962">
                  <c:v>3.8479000000000001</c:v>
                </c:pt>
                <c:pt idx="963">
                  <c:v>3.8519000000000001</c:v>
                </c:pt>
                <c:pt idx="964">
                  <c:v>3.8559000000000001</c:v>
                </c:pt>
                <c:pt idx="965">
                  <c:v>3.8599000000000001</c:v>
                </c:pt>
                <c:pt idx="966">
                  <c:v>3.8639000000000001</c:v>
                </c:pt>
                <c:pt idx="967">
                  <c:v>3.8679000000000001</c:v>
                </c:pt>
                <c:pt idx="968">
                  <c:v>3.8719000000000001</c:v>
                </c:pt>
                <c:pt idx="969">
                  <c:v>3.8759000000000001</c:v>
                </c:pt>
                <c:pt idx="970">
                  <c:v>3.88</c:v>
                </c:pt>
                <c:pt idx="971">
                  <c:v>3.8839999999999999</c:v>
                </c:pt>
                <c:pt idx="972">
                  <c:v>3.8879999999999999</c:v>
                </c:pt>
                <c:pt idx="973">
                  <c:v>3.8919999999999999</c:v>
                </c:pt>
                <c:pt idx="974">
                  <c:v>3.8959999999999999</c:v>
                </c:pt>
                <c:pt idx="975">
                  <c:v>3.9</c:v>
                </c:pt>
                <c:pt idx="976">
                  <c:v>3.9039999999999999</c:v>
                </c:pt>
                <c:pt idx="977">
                  <c:v>3.9079999999999999</c:v>
                </c:pt>
                <c:pt idx="978">
                  <c:v>3.9119999999999999</c:v>
                </c:pt>
                <c:pt idx="979">
                  <c:v>3.9159999999999999</c:v>
                </c:pt>
                <c:pt idx="980">
                  <c:v>3.92</c:v>
                </c:pt>
                <c:pt idx="981">
                  <c:v>3.9239999999999999</c:v>
                </c:pt>
                <c:pt idx="982">
                  <c:v>3.9279000000000002</c:v>
                </c:pt>
                <c:pt idx="983">
                  <c:v>3.9319000000000002</c:v>
                </c:pt>
                <c:pt idx="984">
                  <c:v>3.9359000000000002</c:v>
                </c:pt>
                <c:pt idx="985">
                  <c:v>3.9399000000000002</c:v>
                </c:pt>
                <c:pt idx="986">
                  <c:v>3.9439000000000002</c:v>
                </c:pt>
                <c:pt idx="987">
                  <c:v>3.9479000000000002</c:v>
                </c:pt>
                <c:pt idx="988">
                  <c:v>3.9519000000000002</c:v>
                </c:pt>
                <c:pt idx="989">
                  <c:v>3.9559000000000002</c:v>
                </c:pt>
                <c:pt idx="990">
                  <c:v>3.9599000000000002</c:v>
                </c:pt>
                <c:pt idx="991">
                  <c:v>3.9639000000000002</c:v>
                </c:pt>
                <c:pt idx="992">
                  <c:v>3.9679000000000002</c:v>
                </c:pt>
                <c:pt idx="993">
                  <c:v>3.9719000000000002</c:v>
                </c:pt>
                <c:pt idx="994">
                  <c:v>3.9759000000000002</c:v>
                </c:pt>
                <c:pt idx="995">
                  <c:v>3.9799000000000002</c:v>
                </c:pt>
                <c:pt idx="996">
                  <c:v>3.9839000000000002</c:v>
                </c:pt>
                <c:pt idx="997">
                  <c:v>3.988</c:v>
                </c:pt>
                <c:pt idx="998">
                  <c:v>3.992</c:v>
                </c:pt>
                <c:pt idx="999">
                  <c:v>4</c:v>
                </c:pt>
              </c:numCache>
            </c:numRef>
          </c:xVal>
          <c:yVal>
            <c:numRef>
              <c:f>Sheet1!$D$2:$D$1001</c:f>
              <c:numCache>
                <c:formatCode>General</c:formatCode>
                <c:ptCount val="1000"/>
                <c:pt idx="0">
                  <c:v>0.29370000000000002</c:v>
                </c:pt>
                <c:pt idx="1">
                  <c:v>0.27578000000000003</c:v>
                </c:pt>
                <c:pt idx="2">
                  <c:v>0.25631999999999999</c:v>
                </c:pt>
                <c:pt idx="3">
                  <c:v>0.23849000000000001</c:v>
                </c:pt>
                <c:pt idx="4">
                  <c:v>0.22316</c:v>
                </c:pt>
                <c:pt idx="5">
                  <c:v>0.21029999999999999</c:v>
                </c:pt>
                <c:pt idx="6">
                  <c:v>0.19955000000000001</c:v>
                </c:pt>
                <c:pt idx="7">
                  <c:v>0.19073000000000001</c:v>
                </c:pt>
                <c:pt idx="8">
                  <c:v>0.18360000000000001</c:v>
                </c:pt>
                <c:pt idx="9">
                  <c:v>0.17801</c:v>
                </c:pt>
                <c:pt idx="10">
                  <c:v>0.17365</c:v>
                </c:pt>
                <c:pt idx="11">
                  <c:v>0.17050000000000001</c:v>
                </c:pt>
                <c:pt idx="12">
                  <c:v>0.16838</c:v>
                </c:pt>
                <c:pt idx="13">
                  <c:v>0.16721</c:v>
                </c:pt>
                <c:pt idx="14">
                  <c:v>0.16686999999999999</c:v>
                </c:pt>
                <c:pt idx="15">
                  <c:v>0.16728000000000001</c:v>
                </c:pt>
                <c:pt idx="16">
                  <c:v>0.16833000000000001</c:v>
                </c:pt>
                <c:pt idx="17">
                  <c:v>0.16991000000000001</c:v>
                </c:pt>
                <c:pt idx="18">
                  <c:v>0.17197999999999999</c:v>
                </c:pt>
                <c:pt idx="19">
                  <c:v>0.17449000000000001</c:v>
                </c:pt>
                <c:pt idx="20">
                  <c:v>0.17738000000000001</c:v>
                </c:pt>
                <c:pt idx="21">
                  <c:v>0.18088000000000001</c:v>
                </c:pt>
                <c:pt idx="22">
                  <c:v>0.18506</c:v>
                </c:pt>
                <c:pt idx="23">
                  <c:v>0.19001999999999999</c:v>
                </c:pt>
                <c:pt idx="24">
                  <c:v>0.19561999999999999</c:v>
                </c:pt>
                <c:pt idx="25">
                  <c:v>0.2016</c:v>
                </c:pt>
                <c:pt idx="26">
                  <c:v>0.20774999999999999</c:v>
                </c:pt>
                <c:pt idx="27">
                  <c:v>0.21398</c:v>
                </c:pt>
                <c:pt idx="28">
                  <c:v>0.22025</c:v>
                </c:pt>
                <c:pt idx="29">
                  <c:v>0.22653999999999999</c:v>
                </c:pt>
                <c:pt idx="30">
                  <c:v>0.23280000000000001</c:v>
                </c:pt>
                <c:pt idx="31">
                  <c:v>0.23902000000000001</c:v>
                </c:pt>
                <c:pt idx="32">
                  <c:v>0.24515999999999999</c:v>
                </c:pt>
                <c:pt idx="33">
                  <c:v>0.25119000000000002</c:v>
                </c:pt>
                <c:pt idx="34">
                  <c:v>0.2571</c:v>
                </c:pt>
                <c:pt idx="35">
                  <c:v>0.26284000000000002</c:v>
                </c:pt>
                <c:pt idx="36">
                  <c:v>0.26840999999999998</c:v>
                </c:pt>
                <c:pt idx="37">
                  <c:v>0.27377000000000001</c:v>
                </c:pt>
                <c:pt idx="38">
                  <c:v>0.27890999999999999</c:v>
                </c:pt>
                <c:pt idx="39">
                  <c:v>0.28381000000000001</c:v>
                </c:pt>
                <c:pt idx="40">
                  <c:v>0.28843999999999997</c:v>
                </c:pt>
                <c:pt idx="41">
                  <c:v>0.2928</c:v>
                </c:pt>
                <c:pt idx="42">
                  <c:v>0.29685</c:v>
                </c:pt>
                <c:pt idx="43">
                  <c:v>0.30059999999999998</c:v>
                </c:pt>
                <c:pt idx="44">
                  <c:v>0.30402000000000001</c:v>
                </c:pt>
                <c:pt idx="45">
                  <c:v>0.30710999999999999</c:v>
                </c:pt>
                <c:pt idx="46">
                  <c:v>0.30984</c:v>
                </c:pt>
                <c:pt idx="47">
                  <c:v>0.31222</c:v>
                </c:pt>
                <c:pt idx="48">
                  <c:v>0.31423000000000001</c:v>
                </c:pt>
                <c:pt idx="49">
                  <c:v>0.31586999999999998</c:v>
                </c:pt>
                <c:pt idx="50">
                  <c:v>0.31713000000000002</c:v>
                </c:pt>
                <c:pt idx="51">
                  <c:v>0.318</c:v>
                </c:pt>
                <c:pt idx="52">
                  <c:v>0.31849</c:v>
                </c:pt>
                <c:pt idx="53">
                  <c:v>0.31858999999999998</c:v>
                </c:pt>
                <c:pt idx="54">
                  <c:v>0.31831999999999999</c:v>
                </c:pt>
                <c:pt idx="55">
                  <c:v>0.31766</c:v>
                </c:pt>
                <c:pt idx="56">
                  <c:v>0.31662000000000001</c:v>
                </c:pt>
                <c:pt idx="57">
                  <c:v>0.31520999999999999</c:v>
                </c:pt>
                <c:pt idx="58">
                  <c:v>0.31341999999999998</c:v>
                </c:pt>
                <c:pt idx="59">
                  <c:v>0.31128</c:v>
                </c:pt>
                <c:pt idx="60">
                  <c:v>0.30878</c:v>
                </c:pt>
                <c:pt idx="61">
                  <c:v>0.30593999999999999</c:v>
                </c:pt>
                <c:pt idx="62">
                  <c:v>0.30276999999999998</c:v>
                </c:pt>
                <c:pt idx="63">
                  <c:v>0.29927999999999999</c:v>
                </c:pt>
                <c:pt idx="64">
                  <c:v>0.29548000000000002</c:v>
                </c:pt>
                <c:pt idx="65">
                  <c:v>0.29138999999999998</c:v>
                </c:pt>
                <c:pt idx="66">
                  <c:v>0.28703000000000001</c:v>
                </c:pt>
                <c:pt idx="67">
                  <c:v>0.28242</c:v>
                </c:pt>
                <c:pt idx="68">
                  <c:v>0.27755999999999997</c:v>
                </c:pt>
                <c:pt idx="69">
                  <c:v>0.27248</c:v>
                </c:pt>
                <c:pt idx="70">
                  <c:v>0.26719999999999999</c:v>
                </c:pt>
                <c:pt idx="71">
                  <c:v>0.26173000000000002</c:v>
                </c:pt>
                <c:pt idx="72">
                  <c:v>0.25611</c:v>
                </c:pt>
                <c:pt idx="73">
                  <c:v>0.25034000000000001</c:v>
                </c:pt>
                <c:pt idx="74">
                  <c:v>0.24446999999999999</c:v>
                </c:pt>
                <c:pt idx="75">
                  <c:v>0.23849999999999999</c:v>
                </c:pt>
                <c:pt idx="76">
                  <c:v>0.23247000000000001</c:v>
                </c:pt>
                <c:pt idx="77">
                  <c:v>0.22639000000000001</c:v>
                </c:pt>
                <c:pt idx="78">
                  <c:v>0.22031000000000001</c:v>
                </c:pt>
                <c:pt idx="79">
                  <c:v>0.21425</c:v>
                </c:pt>
                <c:pt idx="80">
                  <c:v>0.20824000000000001</c:v>
                </c:pt>
                <c:pt idx="81">
                  <c:v>0.20232</c:v>
                </c:pt>
                <c:pt idx="82">
                  <c:v>0.19664000000000001</c:v>
                </c:pt>
                <c:pt idx="83">
                  <c:v>0.19098999999999999</c:v>
                </c:pt>
                <c:pt idx="84">
                  <c:v>0.18553</c:v>
                </c:pt>
                <c:pt idx="85">
                  <c:v>0.18029999999999999</c:v>
                </c:pt>
                <c:pt idx="86">
                  <c:v>0.17535999999999999</c:v>
                </c:pt>
                <c:pt idx="87">
                  <c:v>0.17074</c:v>
                </c:pt>
                <c:pt idx="88">
                  <c:v>0.16647999999999999</c:v>
                </c:pt>
                <c:pt idx="89">
                  <c:v>0.16264000000000001</c:v>
                </c:pt>
                <c:pt idx="90">
                  <c:v>0.15926999999999999</c:v>
                </c:pt>
                <c:pt idx="91">
                  <c:v>0.15639</c:v>
                </c:pt>
                <c:pt idx="92">
                  <c:v>0.15406</c:v>
                </c:pt>
                <c:pt idx="93">
                  <c:v>0.15229999999999999</c:v>
                </c:pt>
                <c:pt idx="94">
                  <c:v>0.15115000000000001</c:v>
                </c:pt>
                <c:pt idx="95">
                  <c:v>0.15062999999999999</c:v>
                </c:pt>
                <c:pt idx="96">
                  <c:v>0.15075</c:v>
                </c:pt>
                <c:pt idx="97">
                  <c:v>0.15151000000000001</c:v>
                </c:pt>
                <c:pt idx="98">
                  <c:v>0.15290000000000001</c:v>
                </c:pt>
                <c:pt idx="99">
                  <c:v>0.15490999999999999</c:v>
                </c:pt>
                <c:pt idx="100">
                  <c:v>0.15753</c:v>
                </c:pt>
                <c:pt idx="101">
                  <c:v>0.16072</c:v>
                </c:pt>
                <c:pt idx="102">
                  <c:v>0.16445000000000001</c:v>
                </c:pt>
                <c:pt idx="103">
                  <c:v>0.16869999999999999</c:v>
                </c:pt>
                <c:pt idx="104">
                  <c:v>0.17341999999999999</c:v>
                </c:pt>
                <c:pt idx="105">
                  <c:v>0.17859</c:v>
                </c:pt>
                <c:pt idx="106">
                  <c:v>0.18417</c:v>
                </c:pt>
                <c:pt idx="107">
                  <c:v>0.19014</c:v>
                </c:pt>
                <c:pt idx="108">
                  <c:v>0.19645000000000001</c:v>
                </c:pt>
                <c:pt idx="109">
                  <c:v>0.20291999999999999</c:v>
                </c:pt>
                <c:pt idx="110">
                  <c:v>0.20984</c:v>
                </c:pt>
                <c:pt idx="111">
                  <c:v>0.21701999999999999</c:v>
                </c:pt>
                <c:pt idx="112">
                  <c:v>0.22444</c:v>
                </c:pt>
                <c:pt idx="113">
                  <c:v>0.23207</c:v>
                </c:pt>
                <c:pt idx="114">
                  <c:v>0.23991000000000001</c:v>
                </c:pt>
                <c:pt idx="115">
                  <c:v>0.24792</c:v>
                </c:pt>
                <c:pt idx="116">
                  <c:v>0.25609999999999999</c:v>
                </c:pt>
                <c:pt idx="117">
                  <c:v>0.26441999999999999</c:v>
                </c:pt>
                <c:pt idx="118">
                  <c:v>0.27287</c:v>
                </c:pt>
                <c:pt idx="119">
                  <c:v>0.28144999999999998</c:v>
                </c:pt>
                <c:pt idx="120">
                  <c:v>0.29014000000000001</c:v>
                </c:pt>
                <c:pt idx="121">
                  <c:v>0.29892999999999997</c:v>
                </c:pt>
                <c:pt idx="122">
                  <c:v>0.30780999999999997</c:v>
                </c:pt>
                <c:pt idx="123">
                  <c:v>0.31678000000000001</c:v>
                </c:pt>
                <c:pt idx="124">
                  <c:v>0.32583000000000001</c:v>
                </c:pt>
                <c:pt idx="125">
                  <c:v>0.33494000000000002</c:v>
                </c:pt>
                <c:pt idx="126">
                  <c:v>0.34412999999999999</c:v>
                </c:pt>
                <c:pt idx="127">
                  <c:v>0.35337000000000002</c:v>
                </c:pt>
                <c:pt idx="128">
                  <c:v>0.36266999999999999</c:v>
                </c:pt>
                <c:pt idx="129">
                  <c:v>0.37202000000000002</c:v>
                </c:pt>
                <c:pt idx="130">
                  <c:v>0.38141999999999998</c:v>
                </c:pt>
                <c:pt idx="131">
                  <c:v>0.39085999999999999</c:v>
                </c:pt>
                <c:pt idx="132">
                  <c:v>0.40034999999999998</c:v>
                </c:pt>
                <c:pt idx="133">
                  <c:v>0.40987000000000001</c:v>
                </c:pt>
                <c:pt idx="134">
                  <c:v>0.41943000000000003</c:v>
                </c:pt>
                <c:pt idx="135">
                  <c:v>0.42902000000000001</c:v>
                </c:pt>
                <c:pt idx="136">
                  <c:v>0.43841999999999998</c:v>
                </c:pt>
                <c:pt idx="137">
                  <c:v>0.44807000000000002</c:v>
                </c:pt>
                <c:pt idx="138">
                  <c:v>0.45774999999999999</c:v>
                </c:pt>
                <c:pt idx="139">
                  <c:v>0.46744000000000002</c:v>
                </c:pt>
                <c:pt idx="140">
                  <c:v>0.47715999999999997</c:v>
                </c:pt>
                <c:pt idx="141">
                  <c:v>0.4869</c:v>
                </c:pt>
                <c:pt idx="142">
                  <c:v>0.49664999999999998</c:v>
                </c:pt>
                <c:pt idx="143">
                  <c:v>0.50641000000000003</c:v>
                </c:pt>
                <c:pt idx="144">
                  <c:v>0.51617000000000002</c:v>
                </c:pt>
                <c:pt idx="145">
                  <c:v>0.52593999999999996</c:v>
                </c:pt>
                <c:pt idx="146">
                  <c:v>0.53571000000000002</c:v>
                </c:pt>
                <c:pt idx="147">
                  <c:v>0.54547000000000001</c:v>
                </c:pt>
                <c:pt idx="148">
                  <c:v>0.55523</c:v>
                </c:pt>
                <c:pt idx="149">
                  <c:v>0.56498000000000004</c:v>
                </c:pt>
                <c:pt idx="150">
                  <c:v>0.57471000000000005</c:v>
                </c:pt>
                <c:pt idx="151">
                  <c:v>0.58443999999999996</c:v>
                </c:pt>
                <c:pt idx="152">
                  <c:v>0.59414999999999996</c:v>
                </c:pt>
                <c:pt idx="153">
                  <c:v>0.60384000000000004</c:v>
                </c:pt>
                <c:pt idx="154">
                  <c:v>0.61351999999999995</c:v>
                </c:pt>
                <c:pt idx="155">
                  <c:v>0.62317999999999996</c:v>
                </c:pt>
                <c:pt idx="156">
                  <c:v>0.63282000000000005</c:v>
                </c:pt>
                <c:pt idx="157">
                  <c:v>0.64244000000000001</c:v>
                </c:pt>
                <c:pt idx="158">
                  <c:v>0.65205000000000002</c:v>
                </c:pt>
                <c:pt idx="159">
                  <c:v>0.66163000000000005</c:v>
                </c:pt>
                <c:pt idx="160">
                  <c:v>0.67120000000000002</c:v>
                </c:pt>
                <c:pt idx="161">
                  <c:v>0.68074999999999997</c:v>
                </c:pt>
                <c:pt idx="162">
                  <c:v>0.69028</c:v>
                </c:pt>
                <c:pt idx="163">
                  <c:v>0.69979000000000002</c:v>
                </c:pt>
                <c:pt idx="164">
                  <c:v>0.70906999999999998</c:v>
                </c:pt>
                <c:pt idx="165">
                  <c:v>0.71853999999999996</c:v>
                </c:pt>
                <c:pt idx="166">
                  <c:v>0.72799999999999998</c:v>
                </c:pt>
                <c:pt idx="167">
                  <c:v>0.73743999999999998</c:v>
                </c:pt>
                <c:pt idx="168">
                  <c:v>0.74687000000000003</c:v>
                </c:pt>
                <c:pt idx="169">
                  <c:v>0.75627999999999995</c:v>
                </c:pt>
                <c:pt idx="170">
                  <c:v>0.76566999999999996</c:v>
                </c:pt>
                <c:pt idx="171">
                  <c:v>0.77503999999999995</c:v>
                </c:pt>
                <c:pt idx="172">
                  <c:v>0.78439999999999999</c:v>
                </c:pt>
                <c:pt idx="173">
                  <c:v>0.79374999999999996</c:v>
                </c:pt>
                <c:pt idx="174">
                  <c:v>0.80308000000000002</c:v>
                </c:pt>
                <c:pt idx="175">
                  <c:v>0.81240000000000001</c:v>
                </c:pt>
                <c:pt idx="176">
                  <c:v>0.82169999999999999</c:v>
                </c:pt>
                <c:pt idx="177">
                  <c:v>0.83099000000000001</c:v>
                </c:pt>
                <c:pt idx="178">
                  <c:v>0.84026999999999996</c:v>
                </c:pt>
                <c:pt idx="179">
                  <c:v>0.84953999999999996</c:v>
                </c:pt>
                <c:pt idx="180">
                  <c:v>0.85879000000000005</c:v>
                </c:pt>
                <c:pt idx="181">
                  <c:v>0.86802999999999997</c:v>
                </c:pt>
                <c:pt idx="182">
                  <c:v>0.87726000000000004</c:v>
                </c:pt>
                <c:pt idx="183">
                  <c:v>0.88648000000000005</c:v>
                </c:pt>
                <c:pt idx="184">
                  <c:v>0.89568999999999999</c:v>
                </c:pt>
                <c:pt idx="185">
                  <c:v>0.90488000000000002</c:v>
                </c:pt>
                <c:pt idx="186">
                  <c:v>0.91407000000000005</c:v>
                </c:pt>
                <c:pt idx="187">
                  <c:v>0.92325000000000002</c:v>
                </c:pt>
                <c:pt idx="188">
                  <c:v>0.93242000000000003</c:v>
                </c:pt>
                <c:pt idx="189">
                  <c:v>0.94157999999999997</c:v>
                </c:pt>
                <c:pt idx="190">
                  <c:v>0.95072999999999996</c:v>
                </c:pt>
                <c:pt idx="191">
                  <c:v>0.95965999999999996</c:v>
                </c:pt>
                <c:pt idx="192">
                  <c:v>0.96879000000000004</c:v>
                </c:pt>
                <c:pt idx="193">
                  <c:v>0.97790999999999995</c:v>
                </c:pt>
                <c:pt idx="194">
                  <c:v>0.98702999999999996</c:v>
                </c:pt>
                <c:pt idx="195">
                  <c:v>0.99614000000000003</c:v>
                </c:pt>
                <c:pt idx="196">
                  <c:v>1.0052000000000001</c:v>
                </c:pt>
                <c:pt idx="197">
                  <c:v>1.0143</c:v>
                </c:pt>
                <c:pt idx="198">
                  <c:v>1.0234000000000001</c:v>
                </c:pt>
                <c:pt idx="199">
                  <c:v>1.0325</c:v>
                </c:pt>
                <c:pt idx="200">
                  <c:v>1.0416000000000001</c:v>
                </c:pt>
                <c:pt idx="201">
                  <c:v>1.0506</c:v>
                </c:pt>
                <c:pt idx="202">
                  <c:v>1.0597000000000001</c:v>
                </c:pt>
                <c:pt idx="203">
                  <c:v>1.0688</c:v>
                </c:pt>
                <c:pt idx="204">
                  <c:v>1.0778000000000001</c:v>
                </c:pt>
                <c:pt idx="205">
                  <c:v>1.0869</c:v>
                </c:pt>
                <c:pt idx="206">
                  <c:v>1.0959000000000001</c:v>
                </c:pt>
                <c:pt idx="207">
                  <c:v>1.1049</c:v>
                </c:pt>
                <c:pt idx="208">
                  <c:v>1.1140000000000001</c:v>
                </c:pt>
                <c:pt idx="209">
                  <c:v>1.123</c:v>
                </c:pt>
                <c:pt idx="210">
                  <c:v>1.1319999999999999</c:v>
                </c:pt>
                <c:pt idx="211">
                  <c:v>1.141</c:v>
                </c:pt>
                <c:pt idx="212">
                  <c:v>1.1499999999999999</c:v>
                </c:pt>
                <c:pt idx="213">
                  <c:v>1.159</c:v>
                </c:pt>
                <c:pt idx="214">
                  <c:v>1.1679999999999999</c:v>
                </c:pt>
                <c:pt idx="215">
                  <c:v>1.177</c:v>
                </c:pt>
                <c:pt idx="216">
                  <c:v>1.1859999999999999</c:v>
                </c:pt>
                <c:pt idx="217">
                  <c:v>1.1950000000000001</c:v>
                </c:pt>
                <c:pt idx="218">
                  <c:v>1.2037</c:v>
                </c:pt>
                <c:pt idx="219">
                  <c:v>1.2126999999999999</c:v>
                </c:pt>
                <c:pt idx="220">
                  <c:v>1.2217</c:v>
                </c:pt>
                <c:pt idx="221">
                  <c:v>1.2306999999999999</c:v>
                </c:pt>
                <c:pt idx="222">
                  <c:v>1.2396</c:v>
                </c:pt>
                <c:pt idx="223">
                  <c:v>1.2485999999999999</c:v>
                </c:pt>
                <c:pt idx="224">
                  <c:v>1.2575000000000001</c:v>
                </c:pt>
                <c:pt idx="225">
                  <c:v>1.2665</c:v>
                </c:pt>
                <c:pt idx="226">
                  <c:v>1.2754000000000001</c:v>
                </c:pt>
                <c:pt idx="227">
                  <c:v>1.2844</c:v>
                </c:pt>
                <c:pt idx="228">
                  <c:v>1.2932999999999999</c:v>
                </c:pt>
                <c:pt idx="229">
                  <c:v>1.3022</c:v>
                </c:pt>
                <c:pt idx="230">
                  <c:v>1.3111999999999999</c:v>
                </c:pt>
                <c:pt idx="231">
                  <c:v>1.3201000000000001</c:v>
                </c:pt>
                <c:pt idx="232">
                  <c:v>1.329</c:v>
                </c:pt>
                <c:pt idx="233">
                  <c:v>1.3380000000000001</c:v>
                </c:pt>
                <c:pt idx="234">
                  <c:v>1.3469</c:v>
                </c:pt>
                <c:pt idx="235">
                  <c:v>1.3557999999999999</c:v>
                </c:pt>
                <c:pt idx="236">
                  <c:v>1.3647</c:v>
                </c:pt>
                <c:pt idx="237">
                  <c:v>1.3735999999999999</c:v>
                </c:pt>
                <c:pt idx="238">
                  <c:v>1.3825000000000001</c:v>
                </c:pt>
                <c:pt idx="239">
                  <c:v>1.3914</c:v>
                </c:pt>
                <c:pt idx="240">
                  <c:v>1.4003000000000001</c:v>
                </c:pt>
                <c:pt idx="241">
                  <c:v>1.4092</c:v>
                </c:pt>
                <c:pt idx="242">
                  <c:v>1.4180999999999999</c:v>
                </c:pt>
                <c:pt idx="243">
                  <c:v>1.427</c:v>
                </c:pt>
                <c:pt idx="244">
                  <c:v>1.4359</c:v>
                </c:pt>
                <c:pt idx="245">
                  <c:v>1.4447000000000001</c:v>
                </c:pt>
                <c:pt idx="246">
                  <c:v>1.4534</c:v>
                </c:pt>
                <c:pt idx="247">
                  <c:v>1.4622999999999999</c:v>
                </c:pt>
                <c:pt idx="248">
                  <c:v>1.4712000000000001</c:v>
                </c:pt>
                <c:pt idx="249">
                  <c:v>1.48</c:v>
                </c:pt>
                <c:pt idx="250">
                  <c:v>1.4888999999999999</c:v>
                </c:pt>
                <c:pt idx="251">
                  <c:v>1.4978</c:v>
                </c:pt>
                <c:pt idx="252">
                  <c:v>1.5065999999999999</c:v>
                </c:pt>
                <c:pt idx="253">
                  <c:v>1.5155000000000001</c:v>
                </c:pt>
                <c:pt idx="254">
                  <c:v>1.5244</c:v>
                </c:pt>
                <c:pt idx="255">
                  <c:v>1.5331999999999999</c:v>
                </c:pt>
                <c:pt idx="256">
                  <c:v>1.5421</c:v>
                </c:pt>
                <c:pt idx="257">
                  <c:v>1.5509999999999999</c:v>
                </c:pt>
                <c:pt idx="258">
                  <c:v>1.5598000000000001</c:v>
                </c:pt>
                <c:pt idx="259">
                  <c:v>1.5687</c:v>
                </c:pt>
                <c:pt idx="260">
                  <c:v>1.5775999999999999</c:v>
                </c:pt>
                <c:pt idx="261">
                  <c:v>1.5864</c:v>
                </c:pt>
                <c:pt idx="262">
                  <c:v>1.5952999999999999</c:v>
                </c:pt>
                <c:pt idx="263">
                  <c:v>1.6042000000000001</c:v>
                </c:pt>
                <c:pt idx="264">
                  <c:v>1.613</c:v>
                </c:pt>
                <c:pt idx="265">
                  <c:v>1.6218999999999999</c:v>
                </c:pt>
                <c:pt idx="266">
                  <c:v>1.6308</c:v>
                </c:pt>
                <c:pt idx="267">
                  <c:v>1.6395999999999999</c:v>
                </c:pt>
                <c:pt idx="268">
                  <c:v>1.6485000000000001</c:v>
                </c:pt>
                <c:pt idx="269">
                  <c:v>1.6574</c:v>
                </c:pt>
                <c:pt idx="270">
                  <c:v>1.6661999999999999</c:v>
                </c:pt>
                <c:pt idx="271">
                  <c:v>1.6751</c:v>
                </c:pt>
                <c:pt idx="272">
                  <c:v>1.6839999999999999</c:v>
                </c:pt>
                <c:pt idx="273">
                  <c:v>1.6927000000000001</c:v>
                </c:pt>
                <c:pt idx="274">
                  <c:v>1.7015</c:v>
                </c:pt>
                <c:pt idx="275">
                  <c:v>1.7103999999999999</c:v>
                </c:pt>
                <c:pt idx="276">
                  <c:v>1.7193000000000001</c:v>
                </c:pt>
                <c:pt idx="277">
                  <c:v>1.7282</c:v>
                </c:pt>
                <c:pt idx="278">
                  <c:v>1.7370000000000001</c:v>
                </c:pt>
                <c:pt idx="279">
                  <c:v>1.7459</c:v>
                </c:pt>
                <c:pt idx="280">
                  <c:v>1.7547999999999999</c:v>
                </c:pt>
                <c:pt idx="281">
                  <c:v>1.7637</c:v>
                </c:pt>
                <c:pt idx="282">
                  <c:v>1.7725</c:v>
                </c:pt>
                <c:pt idx="283">
                  <c:v>1.7814000000000001</c:v>
                </c:pt>
                <c:pt idx="284">
                  <c:v>1.7903</c:v>
                </c:pt>
                <c:pt idx="285">
                  <c:v>1.7991999999999999</c:v>
                </c:pt>
                <c:pt idx="286">
                  <c:v>1.8081</c:v>
                </c:pt>
                <c:pt idx="287">
                  <c:v>1.8169</c:v>
                </c:pt>
                <c:pt idx="288">
                  <c:v>1.8258000000000001</c:v>
                </c:pt>
                <c:pt idx="289">
                  <c:v>1.8347</c:v>
                </c:pt>
                <c:pt idx="290">
                  <c:v>1.8435999999999999</c:v>
                </c:pt>
                <c:pt idx="291">
                  <c:v>1.8524</c:v>
                </c:pt>
                <c:pt idx="292">
                  <c:v>1.8613</c:v>
                </c:pt>
                <c:pt idx="293">
                  <c:v>1.8702000000000001</c:v>
                </c:pt>
                <c:pt idx="294">
                  <c:v>1.8791</c:v>
                </c:pt>
                <c:pt idx="295">
                  <c:v>1.8879999999999999</c:v>
                </c:pt>
                <c:pt idx="296">
                  <c:v>1.8968</c:v>
                </c:pt>
                <c:pt idx="297">
                  <c:v>1.9056999999999999</c:v>
                </c:pt>
                <c:pt idx="298">
                  <c:v>1.9146000000000001</c:v>
                </c:pt>
                <c:pt idx="299">
                  <c:v>1.9235</c:v>
                </c:pt>
                <c:pt idx="300">
                  <c:v>1.9322999999999999</c:v>
                </c:pt>
                <c:pt idx="301">
                  <c:v>1.9410000000000001</c:v>
                </c:pt>
                <c:pt idx="302">
                  <c:v>1.9499</c:v>
                </c:pt>
                <c:pt idx="303">
                  <c:v>1.9588000000000001</c:v>
                </c:pt>
                <c:pt idx="304">
                  <c:v>1.9676</c:v>
                </c:pt>
                <c:pt idx="305">
                  <c:v>1.9764999999999999</c:v>
                </c:pt>
                <c:pt idx="306">
                  <c:v>1.9854000000000001</c:v>
                </c:pt>
                <c:pt idx="307">
                  <c:v>1.9942</c:v>
                </c:pt>
                <c:pt idx="308">
                  <c:v>2.0030999999999999</c:v>
                </c:pt>
                <c:pt idx="309">
                  <c:v>2.012</c:v>
                </c:pt>
                <c:pt idx="310">
                  <c:v>2.0207999999999999</c:v>
                </c:pt>
                <c:pt idx="311">
                  <c:v>2.0297000000000001</c:v>
                </c:pt>
                <c:pt idx="312">
                  <c:v>2.0386000000000002</c:v>
                </c:pt>
                <c:pt idx="313">
                  <c:v>2.0474000000000001</c:v>
                </c:pt>
                <c:pt idx="314">
                  <c:v>2.0562999999999998</c:v>
                </c:pt>
                <c:pt idx="315">
                  <c:v>2.0651999999999999</c:v>
                </c:pt>
                <c:pt idx="316">
                  <c:v>2.0739999999999998</c:v>
                </c:pt>
                <c:pt idx="317">
                  <c:v>2.0829</c:v>
                </c:pt>
                <c:pt idx="318">
                  <c:v>2.0918000000000001</c:v>
                </c:pt>
                <c:pt idx="319">
                  <c:v>2.1006</c:v>
                </c:pt>
                <c:pt idx="320">
                  <c:v>2.1095000000000002</c:v>
                </c:pt>
                <c:pt idx="321">
                  <c:v>2.1183000000000001</c:v>
                </c:pt>
                <c:pt idx="322">
                  <c:v>2.1272000000000002</c:v>
                </c:pt>
                <c:pt idx="323">
                  <c:v>2.1360000000000001</c:v>
                </c:pt>
                <c:pt idx="324">
                  <c:v>2.1448999999999998</c:v>
                </c:pt>
                <c:pt idx="325">
                  <c:v>2.1537999999999999</c:v>
                </c:pt>
                <c:pt idx="326">
                  <c:v>2.1625999999999999</c:v>
                </c:pt>
                <c:pt idx="327">
                  <c:v>2.1715</c:v>
                </c:pt>
                <c:pt idx="328">
                  <c:v>2.1800999999999999</c:v>
                </c:pt>
                <c:pt idx="329">
                  <c:v>2.1890000000000001</c:v>
                </c:pt>
                <c:pt idx="330">
                  <c:v>2.1978</c:v>
                </c:pt>
                <c:pt idx="331">
                  <c:v>2.2067000000000001</c:v>
                </c:pt>
                <c:pt idx="332">
                  <c:v>2.2155</c:v>
                </c:pt>
                <c:pt idx="333">
                  <c:v>2.2244000000000002</c:v>
                </c:pt>
                <c:pt idx="334">
                  <c:v>2.2332000000000001</c:v>
                </c:pt>
                <c:pt idx="335">
                  <c:v>2.2421000000000002</c:v>
                </c:pt>
                <c:pt idx="336">
                  <c:v>2.2509000000000001</c:v>
                </c:pt>
                <c:pt idx="337">
                  <c:v>2.2597999999999998</c:v>
                </c:pt>
                <c:pt idx="338">
                  <c:v>2.2686000000000002</c:v>
                </c:pt>
                <c:pt idx="339">
                  <c:v>2.2774999999999999</c:v>
                </c:pt>
                <c:pt idx="340">
                  <c:v>2.2863000000000002</c:v>
                </c:pt>
                <c:pt idx="341">
                  <c:v>2.2951999999999999</c:v>
                </c:pt>
                <c:pt idx="342">
                  <c:v>2.3039999999999998</c:v>
                </c:pt>
                <c:pt idx="343">
                  <c:v>2.3129</c:v>
                </c:pt>
                <c:pt idx="344">
                  <c:v>2.3216999999999999</c:v>
                </c:pt>
                <c:pt idx="345">
                  <c:v>2.3306</c:v>
                </c:pt>
                <c:pt idx="346">
                  <c:v>2.3393999999999999</c:v>
                </c:pt>
                <c:pt idx="347">
                  <c:v>2.3483000000000001</c:v>
                </c:pt>
                <c:pt idx="348">
                  <c:v>2.3571</c:v>
                </c:pt>
                <c:pt idx="349">
                  <c:v>2.3660000000000001</c:v>
                </c:pt>
                <c:pt idx="350">
                  <c:v>2.3748</c:v>
                </c:pt>
                <c:pt idx="351">
                  <c:v>2.3837000000000002</c:v>
                </c:pt>
                <c:pt idx="352">
                  <c:v>2.3925000000000001</c:v>
                </c:pt>
                <c:pt idx="353">
                  <c:v>2.4014000000000002</c:v>
                </c:pt>
                <c:pt idx="354">
                  <c:v>2.4102000000000001</c:v>
                </c:pt>
                <c:pt idx="355">
                  <c:v>2.4188000000000001</c:v>
                </c:pt>
                <c:pt idx="356">
                  <c:v>2.4277000000000002</c:v>
                </c:pt>
                <c:pt idx="357">
                  <c:v>2.4365000000000001</c:v>
                </c:pt>
                <c:pt idx="358">
                  <c:v>2.4453999999999998</c:v>
                </c:pt>
                <c:pt idx="359">
                  <c:v>2.4542000000000002</c:v>
                </c:pt>
                <c:pt idx="360">
                  <c:v>2.4630999999999998</c:v>
                </c:pt>
                <c:pt idx="361">
                  <c:v>2.4719000000000002</c:v>
                </c:pt>
                <c:pt idx="362">
                  <c:v>2.4807999999999999</c:v>
                </c:pt>
                <c:pt idx="363">
                  <c:v>2.4895999999999998</c:v>
                </c:pt>
                <c:pt idx="364">
                  <c:v>2.4984999999999999</c:v>
                </c:pt>
                <c:pt idx="365">
                  <c:v>2.5072999999999999</c:v>
                </c:pt>
                <c:pt idx="366">
                  <c:v>2.5160999999999998</c:v>
                </c:pt>
                <c:pt idx="367">
                  <c:v>2.5249999999999999</c:v>
                </c:pt>
                <c:pt idx="368">
                  <c:v>2.5337999999999998</c:v>
                </c:pt>
                <c:pt idx="369">
                  <c:v>2.5427</c:v>
                </c:pt>
                <c:pt idx="370">
                  <c:v>2.5514999999999999</c:v>
                </c:pt>
                <c:pt idx="371">
                  <c:v>2.5604</c:v>
                </c:pt>
                <c:pt idx="372">
                  <c:v>2.5691999999999999</c:v>
                </c:pt>
                <c:pt idx="373">
                  <c:v>2.5779999999999998</c:v>
                </c:pt>
                <c:pt idx="374">
                  <c:v>2.5869</c:v>
                </c:pt>
                <c:pt idx="375">
                  <c:v>2.5956999999999999</c:v>
                </c:pt>
                <c:pt idx="376">
                  <c:v>2.6046</c:v>
                </c:pt>
                <c:pt idx="377">
                  <c:v>2.6133999999999999</c:v>
                </c:pt>
                <c:pt idx="378">
                  <c:v>2.6223000000000001</c:v>
                </c:pt>
                <c:pt idx="379">
                  <c:v>2.6311</c:v>
                </c:pt>
                <c:pt idx="380">
                  <c:v>2.6398999999999999</c:v>
                </c:pt>
                <c:pt idx="381">
                  <c:v>2.6488</c:v>
                </c:pt>
                <c:pt idx="382">
                  <c:v>2.6576</c:v>
                </c:pt>
                <c:pt idx="383">
                  <c:v>2.6663000000000001</c:v>
                </c:pt>
                <c:pt idx="384">
                  <c:v>2.6751</c:v>
                </c:pt>
                <c:pt idx="385">
                  <c:v>2.6839</c:v>
                </c:pt>
                <c:pt idx="386">
                  <c:v>2.6928000000000001</c:v>
                </c:pt>
                <c:pt idx="387">
                  <c:v>2.7016</c:v>
                </c:pt>
                <c:pt idx="388">
                  <c:v>2.7105000000000001</c:v>
                </c:pt>
                <c:pt idx="389">
                  <c:v>2.7193000000000001</c:v>
                </c:pt>
                <c:pt idx="390">
                  <c:v>2.7282000000000002</c:v>
                </c:pt>
                <c:pt idx="391">
                  <c:v>2.7370000000000001</c:v>
                </c:pt>
                <c:pt idx="392">
                  <c:v>2.7458</c:v>
                </c:pt>
                <c:pt idx="393">
                  <c:v>2.7547000000000001</c:v>
                </c:pt>
                <c:pt idx="394">
                  <c:v>2.7635000000000001</c:v>
                </c:pt>
                <c:pt idx="395">
                  <c:v>2.7724000000000002</c:v>
                </c:pt>
                <c:pt idx="396">
                  <c:v>2.7812000000000001</c:v>
                </c:pt>
                <c:pt idx="397">
                  <c:v>2.79</c:v>
                </c:pt>
                <c:pt idx="398">
                  <c:v>2.7989000000000002</c:v>
                </c:pt>
                <c:pt idx="399">
                  <c:v>2.8077000000000001</c:v>
                </c:pt>
                <c:pt idx="400">
                  <c:v>2.8166000000000002</c:v>
                </c:pt>
                <c:pt idx="401">
                  <c:v>2.8254000000000001</c:v>
                </c:pt>
                <c:pt idx="402">
                  <c:v>2.8342000000000001</c:v>
                </c:pt>
                <c:pt idx="403">
                  <c:v>2.8431000000000002</c:v>
                </c:pt>
                <c:pt idx="404">
                  <c:v>2.8519000000000001</c:v>
                </c:pt>
                <c:pt idx="405">
                  <c:v>2.8607999999999998</c:v>
                </c:pt>
                <c:pt idx="406">
                  <c:v>2.8696000000000002</c:v>
                </c:pt>
                <c:pt idx="407">
                  <c:v>2.8784000000000001</c:v>
                </c:pt>
                <c:pt idx="408">
                  <c:v>2.8873000000000002</c:v>
                </c:pt>
                <c:pt idx="409">
                  <c:v>2.8961000000000001</c:v>
                </c:pt>
                <c:pt idx="410">
                  <c:v>2.9047999999999998</c:v>
                </c:pt>
                <c:pt idx="411">
                  <c:v>2.9136000000000002</c:v>
                </c:pt>
                <c:pt idx="412">
                  <c:v>2.9224000000000001</c:v>
                </c:pt>
                <c:pt idx="413">
                  <c:v>2.9312999999999998</c:v>
                </c:pt>
                <c:pt idx="414">
                  <c:v>2.9401000000000002</c:v>
                </c:pt>
                <c:pt idx="415">
                  <c:v>2.9489999999999998</c:v>
                </c:pt>
                <c:pt idx="416">
                  <c:v>2.9578000000000002</c:v>
                </c:pt>
                <c:pt idx="417">
                  <c:v>2.9666000000000001</c:v>
                </c:pt>
                <c:pt idx="418">
                  <c:v>2.9754999999999998</c:v>
                </c:pt>
                <c:pt idx="419">
                  <c:v>2.9843000000000002</c:v>
                </c:pt>
                <c:pt idx="420">
                  <c:v>2.9931999999999999</c:v>
                </c:pt>
                <c:pt idx="421">
                  <c:v>3.0019999999999998</c:v>
                </c:pt>
                <c:pt idx="422">
                  <c:v>3.0108000000000001</c:v>
                </c:pt>
                <c:pt idx="423">
                  <c:v>3.0196999999999998</c:v>
                </c:pt>
                <c:pt idx="424">
                  <c:v>3.0285000000000002</c:v>
                </c:pt>
                <c:pt idx="425">
                  <c:v>3.0373999999999999</c:v>
                </c:pt>
                <c:pt idx="426">
                  <c:v>3.0461999999999998</c:v>
                </c:pt>
                <c:pt idx="427">
                  <c:v>3.0550000000000002</c:v>
                </c:pt>
                <c:pt idx="428">
                  <c:v>3.0638999999999998</c:v>
                </c:pt>
                <c:pt idx="429">
                  <c:v>3.0727000000000002</c:v>
                </c:pt>
                <c:pt idx="430">
                  <c:v>3.0815000000000001</c:v>
                </c:pt>
                <c:pt idx="431">
                  <c:v>3.0903999999999998</c:v>
                </c:pt>
                <c:pt idx="432">
                  <c:v>3.0992000000000002</c:v>
                </c:pt>
                <c:pt idx="433">
                  <c:v>3.1080999999999999</c:v>
                </c:pt>
                <c:pt idx="434">
                  <c:v>3.1168999999999998</c:v>
                </c:pt>
                <c:pt idx="435">
                  <c:v>3.1257000000000001</c:v>
                </c:pt>
                <c:pt idx="436">
                  <c:v>3.1345999999999998</c:v>
                </c:pt>
                <c:pt idx="437">
                  <c:v>3.1432000000000002</c:v>
                </c:pt>
                <c:pt idx="438">
                  <c:v>3.1520999999999999</c:v>
                </c:pt>
                <c:pt idx="439">
                  <c:v>3.1608999999999998</c:v>
                </c:pt>
                <c:pt idx="440">
                  <c:v>3.1697000000000002</c:v>
                </c:pt>
                <c:pt idx="441">
                  <c:v>3.1785999999999999</c:v>
                </c:pt>
                <c:pt idx="442">
                  <c:v>3.1873999999999998</c:v>
                </c:pt>
                <c:pt idx="443">
                  <c:v>3.1962999999999999</c:v>
                </c:pt>
                <c:pt idx="444">
                  <c:v>3.2050999999999998</c:v>
                </c:pt>
                <c:pt idx="445">
                  <c:v>3.2139000000000002</c:v>
                </c:pt>
                <c:pt idx="446">
                  <c:v>3.2227999999999999</c:v>
                </c:pt>
                <c:pt idx="447">
                  <c:v>3.2315999999999998</c:v>
                </c:pt>
                <c:pt idx="448">
                  <c:v>3.2404000000000002</c:v>
                </c:pt>
                <c:pt idx="449">
                  <c:v>3.2492999999999999</c:v>
                </c:pt>
                <c:pt idx="450">
                  <c:v>3.2581000000000002</c:v>
                </c:pt>
                <c:pt idx="451">
                  <c:v>3.2669999999999999</c:v>
                </c:pt>
                <c:pt idx="452">
                  <c:v>3.2757999999999998</c:v>
                </c:pt>
                <c:pt idx="453">
                  <c:v>3.2846000000000002</c:v>
                </c:pt>
                <c:pt idx="454">
                  <c:v>3.2934999999999999</c:v>
                </c:pt>
                <c:pt idx="455">
                  <c:v>3.3022999999999998</c:v>
                </c:pt>
                <c:pt idx="456">
                  <c:v>3.3111999999999999</c:v>
                </c:pt>
                <c:pt idx="457">
                  <c:v>3.32</c:v>
                </c:pt>
                <c:pt idx="458">
                  <c:v>3.3288000000000002</c:v>
                </c:pt>
                <c:pt idx="459">
                  <c:v>3.3376999999999999</c:v>
                </c:pt>
                <c:pt idx="460">
                  <c:v>3.3464999999999998</c:v>
                </c:pt>
                <c:pt idx="461">
                  <c:v>3.3553999999999999</c:v>
                </c:pt>
                <c:pt idx="462">
                  <c:v>3.3641999999999999</c:v>
                </c:pt>
                <c:pt idx="463">
                  <c:v>3.3730000000000002</c:v>
                </c:pt>
                <c:pt idx="464">
                  <c:v>3.3818999999999999</c:v>
                </c:pt>
                <c:pt idx="465">
                  <c:v>3.3904999999999998</c:v>
                </c:pt>
                <c:pt idx="466">
                  <c:v>3.3993000000000002</c:v>
                </c:pt>
                <c:pt idx="467">
                  <c:v>3.4081999999999999</c:v>
                </c:pt>
                <c:pt idx="468">
                  <c:v>3.4169999999999998</c:v>
                </c:pt>
                <c:pt idx="469">
                  <c:v>3.4258999999999999</c:v>
                </c:pt>
                <c:pt idx="470">
                  <c:v>3.4346999999999999</c:v>
                </c:pt>
                <c:pt idx="471">
                  <c:v>3.4434999999999998</c:v>
                </c:pt>
                <c:pt idx="472">
                  <c:v>3.4523999999999999</c:v>
                </c:pt>
                <c:pt idx="473">
                  <c:v>3.4611999999999998</c:v>
                </c:pt>
                <c:pt idx="474">
                  <c:v>3.4701</c:v>
                </c:pt>
                <c:pt idx="475">
                  <c:v>3.4788999999999999</c:v>
                </c:pt>
                <c:pt idx="476">
                  <c:v>3.4876999999999998</c:v>
                </c:pt>
                <c:pt idx="477">
                  <c:v>3.4965999999999999</c:v>
                </c:pt>
                <c:pt idx="478">
                  <c:v>3.5053999999999998</c:v>
                </c:pt>
                <c:pt idx="479">
                  <c:v>3.5142000000000002</c:v>
                </c:pt>
                <c:pt idx="480">
                  <c:v>3.5230999999999999</c:v>
                </c:pt>
                <c:pt idx="481">
                  <c:v>3.5318999999999998</c:v>
                </c:pt>
                <c:pt idx="482">
                  <c:v>3.5407999999999999</c:v>
                </c:pt>
                <c:pt idx="483">
                  <c:v>3.5495999999999999</c:v>
                </c:pt>
                <c:pt idx="484">
                  <c:v>3.5583999999999998</c:v>
                </c:pt>
                <c:pt idx="485">
                  <c:v>3.5672999999999999</c:v>
                </c:pt>
                <c:pt idx="486">
                  <c:v>3.5760999999999998</c:v>
                </c:pt>
                <c:pt idx="487">
                  <c:v>3.585</c:v>
                </c:pt>
                <c:pt idx="488">
                  <c:v>3.5937999999999999</c:v>
                </c:pt>
                <c:pt idx="489">
                  <c:v>3.6025999999999998</c:v>
                </c:pt>
                <c:pt idx="490">
                  <c:v>3.6114999999999999</c:v>
                </c:pt>
                <c:pt idx="491">
                  <c:v>3.6202999999999999</c:v>
                </c:pt>
                <c:pt idx="492">
                  <c:v>3.629</c:v>
                </c:pt>
                <c:pt idx="493">
                  <c:v>3.6377999999999999</c:v>
                </c:pt>
                <c:pt idx="494">
                  <c:v>3.6465999999999998</c:v>
                </c:pt>
                <c:pt idx="495">
                  <c:v>3.6555</c:v>
                </c:pt>
                <c:pt idx="496">
                  <c:v>3.6642999999999999</c:v>
                </c:pt>
                <c:pt idx="497">
                  <c:v>3.6732</c:v>
                </c:pt>
                <c:pt idx="498">
                  <c:v>3.6819999999999999</c:v>
                </c:pt>
                <c:pt idx="499">
                  <c:v>3.6907999999999999</c:v>
                </c:pt>
                <c:pt idx="500">
                  <c:v>3.6997</c:v>
                </c:pt>
                <c:pt idx="501">
                  <c:v>3.7084999999999999</c:v>
                </c:pt>
                <c:pt idx="502">
                  <c:v>3.7174</c:v>
                </c:pt>
                <c:pt idx="503">
                  <c:v>3.7262</c:v>
                </c:pt>
                <c:pt idx="504">
                  <c:v>3.7349999999999999</c:v>
                </c:pt>
                <c:pt idx="505">
                  <c:v>3.7439</c:v>
                </c:pt>
                <c:pt idx="506">
                  <c:v>3.7526999999999999</c:v>
                </c:pt>
                <c:pt idx="507">
                  <c:v>3.7616000000000001</c:v>
                </c:pt>
                <c:pt idx="508">
                  <c:v>3.7704</c:v>
                </c:pt>
                <c:pt idx="509">
                  <c:v>3.7791999999999999</c:v>
                </c:pt>
                <c:pt idx="510">
                  <c:v>3.7881</c:v>
                </c:pt>
                <c:pt idx="511">
                  <c:v>3.7968999999999999</c:v>
                </c:pt>
                <c:pt idx="512">
                  <c:v>3.8058000000000001</c:v>
                </c:pt>
                <c:pt idx="513">
                  <c:v>3.8146</c:v>
                </c:pt>
                <c:pt idx="514">
                  <c:v>3.8233999999999999</c:v>
                </c:pt>
                <c:pt idx="515">
                  <c:v>3.8323</c:v>
                </c:pt>
                <c:pt idx="516">
                  <c:v>3.8411</c:v>
                </c:pt>
                <c:pt idx="517">
                  <c:v>3.85</c:v>
                </c:pt>
                <c:pt idx="518">
                  <c:v>3.8588</c:v>
                </c:pt>
                <c:pt idx="519">
                  <c:v>3.8675999999999999</c:v>
                </c:pt>
                <c:pt idx="520">
                  <c:v>3.8763000000000001</c:v>
                </c:pt>
                <c:pt idx="521">
                  <c:v>3.8851</c:v>
                </c:pt>
                <c:pt idx="522">
                  <c:v>3.8940000000000001</c:v>
                </c:pt>
                <c:pt idx="523">
                  <c:v>3.9028</c:v>
                </c:pt>
                <c:pt idx="524">
                  <c:v>3.9116</c:v>
                </c:pt>
                <c:pt idx="525">
                  <c:v>3.9205000000000001</c:v>
                </c:pt>
                <c:pt idx="526">
                  <c:v>3.9293</c:v>
                </c:pt>
                <c:pt idx="527">
                  <c:v>3.9382000000000001</c:v>
                </c:pt>
                <c:pt idx="528">
                  <c:v>3.9470000000000001</c:v>
                </c:pt>
                <c:pt idx="529">
                  <c:v>3.9558</c:v>
                </c:pt>
                <c:pt idx="530">
                  <c:v>3.9647000000000001</c:v>
                </c:pt>
                <c:pt idx="531">
                  <c:v>3.9735</c:v>
                </c:pt>
                <c:pt idx="532">
                  <c:v>3.9824000000000002</c:v>
                </c:pt>
                <c:pt idx="533">
                  <c:v>3.9912000000000001</c:v>
                </c:pt>
                <c:pt idx="534">
                  <c:v>4.0000999999999998</c:v>
                </c:pt>
                <c:pt idx="535">
                  <c:v>4.0088999999999997</c:v>
                </c:pt>
                <c:pt idx="536">
                  <c:v>4.0176999999999996</c:v>
                </c:pt>
                <c:pt idx="537">
                  <c:v>4.0266000000000002</c:v>
                </c:pt>
                <c:pt idx="538">
                  <c:v>4.0354000000000001</c:v>
                </c:pt>
                <c:pt idx="539">
                  <c:v>4.0442999999999998</c:v>
                </c:pt>
                <c:pt idx="540">
                  <c:v>4.0530999999999997</c:v>
                </c:pt>
                <c:pt idx="541">
                  <c:v>4.0618999999999996</c:v>
                </c:pt>
                <c:pt idx="542">
                  <c:v>4.0708000000000002</c:v>
                </c:pt>
                <c:pt idx="543">
                  <c:v>4.0796000000000001</c:v>
                </c:pt>
                <c:pt idx="544">
                  <c:v>4.0884999999999998</c:v>
                </c:pt>
                <c:pt idx="545">
                  <c:v>4.0972999999999997</c:v>
                </c:pt>
                <c:pt idx="546">
                  <c:v>4.1062000000000003</c:v>
                </c:pt>
                <c:pt idx="547">
                  <c:v>4.1147999999999998</c:v>
                </c:pt>
                <c:pt idx="548">
                  <c:v>4.1235999999999997</c:v>
                </c:pt>
                <c:pt idx="549">
                  <c:v>4.1325000000000003</c:v>
                </c:pt>
                <c:pt idx="550">
                  <c:v>4.1413000000000002</c:v>
                </c:pt>
                <c:pt idx="551">
                  <c:v>4.1501999999999999</c:v>
                </c:pt>
                <c:pt idx="552">
                  <c:v>4.1589999999999998</c:v>
                </c:pt>
                <c:pt idx="553">
                  <c:v>4.1677999999999997</c:v>
                </c:pt>
                <c:pt idx="554">
                  <c:v>4.1767000000000003</c:v>
                </c:pt>
                <c:pt idx="555">
                  <c:v>4.1855000000000002</c:v>
                </c:pt>
                <c:pt idx="556">
                  <c:v>4.1943999999999999</c:v>
                </c:pt>
                <c:pt idx="557">
                  <c:v>4.2031999999999998</c:v>
                </c:pt>
                <c:pt idx="558">
                  <c:v>4.2121000000000004</c:v>
                </c:pt>
                <c:pt idx="559">
                  <c:v>4.2209000000000003</c:v>
                </c:pt>
                <c:pt idx="560">
                  <c:v>4.2297000000000002</c:v>
                </c:pt>
                <c:pt idx="561">
                  <c:v>4.2385999999999999</c:v>
                </c:pt>
                <c:pt idx="562">
                  <c:v>4.2473999999999998</c:v>
                </c:pt>
                <c:pt idx="563">
                  <c:v>4.2563000000000004</c:v>
                </c:pt>
                <c:pt idx="564">
                  <c:v>4.2651000000000003</c:v>
                </c:pt>
                <c:pt idx="565">
                  <c:v>4.2739000000000003</c:v>
                </c:pt>
                <c:pt idx="566">
                  <c:v>4.2827999999999999</c:v>
                </c:pt>
                <c:pt idx="567">
                  <c:v>4.2915999999999999</c:v>
                </c:pt>
                <c:pt idx="568">
                  <c:v>4.3005000000000004</c:v>
                </c:pt>
                <c:pt idx="569">
                  <c:v>4.3093000000000004</c:v>
                </c:pt>
                <c:pt idx="570">
                  <c:v>4.3182</c:v>
                </c:pt>
                <c:pt idx="571">
                  <c:v>4.327</c:v>
                </c:pt>
                <c:pt idx="572">
                  <c:v>4.3357999999999999</c:v>
                </c:pt>
                <c:pt idx="573">
                  <c:v>4.3446999999999996</c:v>
                </c:pt>
                <c:pt idx="574">
                  <c:v>4.3532999999999999</c:v>
                </c:pt>
                <c:pt idx="575">
                  <c:v>4.3621999999999996</c:v>
                </c:pt>
                <c:pt idx="576">
                  <c:v>4.3710000000000004</c:v>
                </c:pt>
                <c:pt idx="577">
                  <c:v>4.3799000000000001</c:v>
                </c:pt>
                <c:pt idx="578">
                  <c:v>4.3887</c:v>
                </c:pt>
                <c:pt idx="579">
                  <c:v>4.3975</c:v>
                </c:pt>
                <c:pt idx="580">
                  <c:v>4.4063999999999997</c:v>
                </c:pt>
                <c:pt idx="581">
                  <c:v>4.4151999999999996</c:v>
                </c:pt>
                <c:pt idx="582">
                  <c:v>4.4241000000000001</c:v>
                </c:pt>
                <c:pt idx="583">
                  <c:v>4.4329000000000001</c:v>
                </c:pt>
                <c:pt idx="584">
                  <c:v>4.4417999999999997</c:v>
                </c:pt>
                <c:pt idx="585">
                  <c:v>4.4505999999999997</c:v>
                </c:pt>
                <c:pt idx="586">
                  <c:v>4.4593999999999996</c:v>
                </c:pt>
                <c:pt idx="587">
                  <c:v>4.4683000000000002</c:v>
                </c:pt>
                <c:pt idx="588">
                  <c:v>4.4771000000000001</c:v>
                </c:pt>
                <c:pt idx="589">
                  <c:v>4.4859999999999998</c:v>
                </c:pt>
                <c:pt idx="590">
                  <c:v>4.4947999999999997</c:v>
                </c:pt>
                <c:pt idx="591">
                  <c:v>4.5037000000000003</c:v>
                </c:pt>
                <c:pt idx="592">
                  <c:v>4.5125000000000002</c:v>
                </c:pt>
                <c:pt idx="593">
                  <c:v>4.5213000000000001</c:v>
                </c:pt>
                <c:pt idx="594">
                  <c:v>4.5301999999999998</c:v>
                </c:pt>
                <c:pt idx="595">
                  <c:v>4.5389999999999997</c:v>
                </c:pt>
                <c:pt idx="596">
                  <c:v>4.5479000000000003</c:v>
                </c:pt>
                <c:pt idx="597">
                  <c:v>4.5567000000000002</c:v>
                </c:pt>
                <c:pt idx="598">
                  <c:v>4.5655999999999999</c:v>
                </c:pt>
                <c:pt idx="599">
                  <c:v>4.5743999999999998</c:v>
                </c:pt>
                <c:pt idx="600">
                  <c:v>4.5831999999999997</c:v>
                </c:pt>
                <c:pt idx="601">
                  <c:v>4.5921000000000003</c:v>
                </c:pt>
                <c:pt idx="602">
                  <c:v>4.6006999999999998</c:v>
                </c:pt>
                <c:pt idx="603">
                  <c:v>4.6096000000000004</c:v>
                </c:pt>
                <c:pt idx="604">
                  <c:v>4.6184000000000003</c:v>
                </c:pt>
                <c:pt idx="605">
                  <c:v>4.6273</c:v>
                </c:pt>
                <c:pt idx="606">
                  <c:v>4.6360999999999999</c:v>
                </c:pt>
                <c:pt idx="607">
                  <c:v>4.6448999999999998</c:v>
                </c:pt>
                <c:pt idx="608">
                  <c:v>4.6538000000000004</c:v>
                </c:pt>
                <c:pt idx="609">
                  <c:v>4.6626000000000003</c:v>
                </c:pt>
                <c:pt idx="610">
                  <c:v>4.6715</c:v>
                </c:pt>
                <c:pt idx="611">
                  <c:v>4.6802999999999999</c:v>
                </c:pt>
                <c:pt idx="612">
                  <c:v>4.6891999999999996</c:v>
                </c:pt>
                <c:pt idx="613">
                  <c:v>4.6980000000000004</c:v>
                </c:pt>
                <c:pt idx="614">
                  <c:v>4.7069000000000001</c:v>
                </c:pt>
                <c:pt idx="615">
                  <c:v>4.7157</c:v>
                </c:pt>
                <c:pt idx="616">
                  <c:v>4.7244999999999999</c:v>
                </c:pt>
                <c:pt idx="617">
                  <c:v>4.7333999999999996</c:v>
                </c:pt>
                <c:pt idx="618">
                  <c:v>4.7422000000000004</c:v>
                </c:pt>
                <c:pt idx="619">
                  <c:v>4.7511000000000001</c:v>
                </c:pt>
                <c:pt idx="620">
                  <c:v>4.7599</c:v>
                </c:pt>
                <c:pt idx="621">
                  <c:v>4.7687999999999997</c:v>
                </c:pt>
                <c:pt idx="622">
                  <c:v>4.7775999999999996</c:v>
                </c:pt>
                <c:pt idx="623">
                  <c:v>4.7864000000000004</c:v>
                </c:pt>
                <c:pt idx="624">
                  <c:v>4.7953000000000001</c:v>
                </c:pt>
                <c:pt idx="625">
                  <c:v>4.8041</c:v>
                </c:pt>
                <c:pt idx="626">
                  <c:v>4.8129999999999997</c:v>
                </c:pt>
                <c:pt idx="627">
                  <c:v>4.8217999999999996</c:v>
                </c:pt>
                <c:pt idx="628">
                  <c:v>4.8307000000000002</c:v>
                </c:pt>
                <c:pt idx="629">
                  <c:v>4.8392999999999997</c:v>
                </c:pt>
                <c:pt idx="630">
                  <c:v>4.8480999999999996</c:v>
                </c:pt>
                <c:pt idx="631">
                  <c:v>4.8570000000000002</c:v>
                </c:pt>
                <c:pt idx="632">
                  <c:v>4.8658000000000001</c:v>
                </c:pt>
                <c:pt idx="633">
                  <c:v>4.8746999999999998</c:v>
                </c:pt>
                <c:pt idx="634">
                  <c:v>4.8834999999999997</c:v>
                </c:pt>
                <c:pt idx="635">
                  <c:v>4.8924000000000003</c:v>
                </c:pt>
                <c:pt idx="636">
                  <c:v>4.9012000000000002</c:v>
                </c:pt>
                <c:pt idx="637">
                  <c:v>4.9100999999999999</c:v>
                </c:pt>
                <c:pt idx="638">
                  <c:v>4.9188999999999998</c:v>
                </c:pt>
                <c:pt idx="639">
                  <c:v>4.9276999999999997</c:v>
                </c:pt>
                <c:pt idx="640">
                  <c:v>4.9366000000000003</c:v>
                </c:pt>
                <c:pt idx="641">
                  <c:v>4.9454000000000002</c:v>
                </c:pt>
                <c:pt idx="642">
                  <c:v>4.9542999999999999</c:v>
                </c:pt>
                <c:pt idx="643">
                  <c:v>4.9630999999999998</c:v>
                </c:pt>
                <c:pt idx="644">
                  <c:v>4.9720000000000004</c:v>
                </c:pt>
                <c:pt idx="645">
                  <c:v>4.9808000000000003</c:v>
                </c:pt>
                <c:pt idx="646">
                  <c:v>4.9897</c:v>
                </c:pt>
                <c:pt idx="647">
                  <c:v>4.9984999999999999</c:v>
                </c:pt>
                <c:pt idx="648">
                  <c:v>5.0072999999999999</c:v>
                </c:pt>
                <c:pt idx="649">
                  <c:v>5.0162000000000004</c:v>
                </c:pt>
                <c:pt idx="650">
                  <c:v>5.0250000000000004</c:v>
                </c:pt>
                <c:pt idx="651">
                  <c:v>5.0339</c:v>
                </c:pt>
                <c:pt idx="652">
                  <c:v>5.0427</c:v>
                </c:pt>
                <c:pt idx="653">
                  <c:v>5.0515999999999996</c:v>
                </c:pt>
                <c:pt idx="654">
                  <c:v>5.0603999999999996</c:v>
                </c:pt>
                <c:pt idx="655">
                  <c:v>5.0693000000000001</c:v>
                </c:pt>
                <c:pt idx="656">
                  <c:v>5.0778999999999996</c:v>
                </c:pt>
                <c:pt idx="657">
                  <c:v>5.0867000000000004</c:v>
                </c:pt>
                <c:pt idx="658">
                  <c:v>5.0956000000000001</c:v>
                </c:pt>
                <c:pt idx="659">
                  <c:v>5.1044</c:v>
                </c:pt>
                <c:pt idx="660">
                  <c:v>5.1132999999999997</c:v>
                </c:pt>
                <c:pt idx="661">
                  <c:v>5.1220999999999997</c:v>
                </c:pt>
                <c:pt idx="662">
                  <c:v>5.1310000000000002</c:v>
                </c:pt>
                <c:pt idx="663">
                  <c:v>5.1398000000000001</c:v>
                </c:pt>
                <c:pt idx="664">
                  <c:v>5.1486999999999998</c:v>
                </c:pt>
                <c:pt idx="665">
                  <c:v>5.1574999999999998</c:v>
                </c:pt>
                <c:pt idx="666">
                  <c:v>5.1662999999999997</c:v>
                </c:pt>
                <c:pt idx="667">
                  <c:v>5.1752000000000002</c:v>
                </c:pt>
                <c:pt idx="668">
                  <c:v>5.1840000000000002</c:v>
                </c:pt>
                <c:pt idx="669">
                  <c:v>5.1928999999999998</c:v>
                </c:pt>
                <c:pt idx="670">
                  <c:v>5.2016999999999998</c:v>
                </c:pt>
                <c:pt idx="671">
                  <c:v>5.2106000000000003</c:v>
                </c:pt>
                <c:pt idx="672">
                  <c:v>5.2194000000000003</c:v>
                </c:pt>
                <c:pt idx="673">
                  <c:v>5.2282999999999999</c:v>
                </c:pt>
                <c:pt idx="674">
                  <c:v>5.2370999999999999</c:v>
                </c:pt>
                <c:pt idx="675">
                  <c:v>5.2458999999999998</c:v>
                </c:pt>
                <c:pt idx="676">
                  <c:v>5.2548000000000004</c:v>
                </c:pt>
                <c:pt idx="677">
                  <c:v>5.2636000000000003</c:v>
                </c:pt>
                <c:pt idx="678">
                  <c:v>5.2725</c:v>
                </c:pt>
                <c:pt idx="679">
                  <c:v>5.2812999999999999</c:v>
                </c:pt>
                <c:pt idx="680">
                  <c:v>5.2901999999999996</c:v>
                </c:pt>
                <c:pt idx="681">
                  <c:v>5.2990000000000004</c:v>
                </c:pt>
                <c:pt idx="682">
                  <c:v>5.3079000000000001</c:v>
                </c:pt>
                <c:pt idx="683">
                  <c:v>5.3167</c:v>
                </c:pt>
                <c:pt idx="684">
                  <c:v>5.3253000000000004</c:v>
                </c:pt>
                <c:pt idx="685">
                  <c:v>5.3342000000000001</c:v>
                </c:pt>
                <c:pt idx="686">
                  <c:v>5.343</c:v>
                </c:pt>
                <c:pt idx="687">
                  <c:v>5.3518999999999997</c:v>
                </c:pt>
                <c:pt idx="688">
                  <c:v>5.3606999999999996</c:v>
                </c:pt>
                <c:pt idx="689">
                  <c:v>5.3696000000000002</c:v>
                </c:pt>
                <c:pt idx="690">
                  <c:v>5.3784000000000001</c:v>
                </c:pt>
                <c:pt idx="691">
                  <c:v>5.3872999999999998</c:v>
                </c:pt>
                <c:pt idx="692">
                  <c:v>5.3960999999999997</c:v>
                </c:pt>
                <c:pt idx="693">
                  <c:v>5.4048999999999996</c:v>
                </c:pt>
                <c:pt idx="694">
                  <c:v>5.4138000000000002</c:v>
                </c:pt>
                <c:pt idx="695">
                  <c:v>5.4226000000000001</c:v>
                </c:pt>
                <c:pt idx="696">
                  <c:v>5.4314999999999998</c:v>
                </c:pt>
                <c:pt idx="697">
                  <c:v>5.4402999999999997</c:v>
                </c:pt>
                <c:pt idx="698">
                  <c:v>5.4492000000000003</c:v>
                </c:pt>
                <c:pt idx="699">
                  <c:v>5.4580000000000002</c:v>
                </c:pt>
                <c:pt idx="700">
                  <c:v>5.4668999999999999</c:v>
                </c:pt>
                <c:pt idx="701">
                  <c:v>5.4756999999999998</c:v>
                </c:pt>
                <c:pt idx="702">
                  <c:v>5.4846000000000004</c:v>
                </c:pt>
                <c:pt idx="703">
                  <c:v>5.4934000000000003</c:v>
                </c:pt>
                <c:pt idx="704">
                  <c:v>5.5022000000000002</c:v>
                </c:pt>
                <c:pt idx="705">
                  <c:v>5.5110999999999999</c:v>
                </c:pt>
                <c:pt idx="706">
                  <c:v>5.5198999999999998</c:v>
                </c:pt>
                <c:pt idx="707">
                  <c:v>5.5288000000000004</c:v>
                </c:pt>
                <c:pt idx="708">
                  <c:v>5.5376000000000003</c:v>
                </c:pt>
                <c:pt idx="709">
                  <c:v>5.5465</c:v>
                </c:pt>
                <c:pt idx="710">
                  <c:v>5.5552999999999999</c:v>
                </c:pt>
                <c:pt idx="711">
                  <c:v>5.5640000000000001</c:v>
                </c:pt>
                <c:pt idx="712">
                  <c:v>5.5728</c:v>
                </c:pt>
                <c:pt idx="713">
                  <c:v>5.5815999999999999</c:v>
                </c:pt>
                <c:pt idx="714">
                  <c:v>5.5904999999999996</c:v>
                </c:pt>
                <c:pt idx="715">
                  <c:v>5.5993000000000004</c:v>
                </c:pt>
                <c:pt idx="716">
                  <c:v>5.6082000000000001</c:v>
                </c:pt>
                <c:pt idx="717">
                  <c:v>5.617</c:v>
                </c:pt>
                <c:pt idx="718">
                  <c:v>5.6258999999999997</c:v>
                </c:pt>
                <c:pt idx="719">
                  <c:v>5.6346999999999996</c:v>
                </c:pt>
                <c:pt idx="720">
                  <c:v>5.6436000000000002</c:v>
                </c:pt>
                <c:pt idx="721">
                  <c:v>5.6524000000000001</c:v>
                </c:pt>
                <c:pt idx="722">
                  <c:v>5.6612999999999998</c:v>
                </c:pt>
                <c:pt idx="723">
                  <c:v>5.6700999999999997</c:v>
                </c:pt>
                <c:pt idx="724">
                  <c:v>5.6788999999999996</c:v>
                </c:pt>
                <c:pt idx="725">
                  <c:v>5.6878000000000002</c:v>
                </c:pt>
                <c:pt idx="726">
                  <c:v>5.6966000000000001</c:v>
                </c:pt>
                <c:pt idx="727">
                  <c:v>5.7054999999999998</c:v>
                </c:pt>
                <c:pt idx="728">
                  <c:v>5.7142999999999997</c:v>
                </c:pt>
                <c:pt idx="729">
                  <c:v>5.7232000000000003</c:v>
                </c:pt>
                <c:pt idx="730">
                  <c:v>5.7320000000000002</c:v>
                </c:pt>
                <c:pt idx="731">
                  <c:v>5.7408999999999999</c:v>
                </c:pt>
                <c:pt idx="732">
                  <c:v>5.7496999999999998</c:v>
                </c:pt>
                <c:pt idx="733">
                  <c:v>5.7586000000000004</c:v>
                </c:pt>
                <c:pt idx="734">
                  <c:v>5.7674000000000003</c:v>
                </c:pt>
                <c:pt idx="735">
                  <c:v>5.7763</c:v>
                </c:pt>
                <c:pt idx="736">
                  <c:v>5.7850999999999999</c:v>
                </c:pt>
                <c:pt idx="737">
                  <c:v>5.7938999999999998</c:v>
                </c:pt>
                <c:pt idx="738">
                  <c:v>5.8028000000000004</c:v>
                </c:pt>
                <c:pt idx="739">
                  <c:v>5.8113999999999999</c:v>
                </c:pt>
                <c:pt idx="740">
                  <c:v>5.8202999999999996</c:v>
                </c:pt>
                <c:pt idx="741">
                  <c:v>5.8291000000000004</c:v>
                </c:pt>
                <c:pt idx="742">
                  <c:v>5.8380000000000001</c:v>
                </c:pt>
                <c:pt idx="743">
                  <c:v>5.8468</c:v>
                </c:pt>
                <c:pt idx="744">
                  <c:v>5.8556999999999997</c:v>
                </c:pt>
                <c:pt idx="745">
                  <c:v>5.8644999999999996</c:v>
                </c:pt>
                <c:pt idx="746">
                  <c:v>5.8733000000000004</c:v>
                </c:pt>
                <c:pt idx="747">
                  <c:v>5.8822000000000001</c:v>
                </c:pt>
                <c:pt idx="748">
                  <c:v>5.891</c:v>
                </c:pt>
                <c:pt idx="749">
                  <c:v>5.8998999999999997</c:v>
                </c:pt>
                <c:pt idx="750">
                  <c:v>5.9086999999999996</c:v>
                </c:pt>
                <c:pt idx="751">
                  <c:v>5.9176000000000002</c:v>
                </c:pt>
                <c:pt idx="752">
                  <c:v>5.9264000000000001</c:v>
                </c:pt>
                <c:pt idx="753">
                  <c:v>5.9352999999999998</c:v>
                </c:pt>
                <c:pt idx="754">
                  <c:v>5.9440999999999997</c:v>
                </c:pt>
                <c:pt idx="755">
                  <c:v>5.9530000000000003</c:v>
                </c:pt>
                <c:pt idx="756">
                  <c:v>5.9618000000000002</c:v>
                </c:pt>
                <c:pt idx="757">
                  <c:v>5.9706999999999999</c:v>
                </c:pt>
                <c:pt idx="758">
                  <c:v>5.9794999999999998</c:v>
                </c:pt>
                <c:pt idx="759">
                  <c:v>5.9882999999999997</c:v>
                </c:pt>
                <c:pt idx="760">
                  <c:v>5.9972000000000003</c:v>
                </c:pt>
                <c:pt idx="761">
                  <c:v>6.0060000000000002</c:v>
                </c:pt>
                <c:pt idx="762">
                  <c:v>6.0148999999999999</c:v>
                </c:pt>
                <c:pt idx="763">
                  <c:v>6.0236999999999998</c:v>
                </c:pt>
                <c:pt idx="764">
                  <c:v>6.0326000000000004</c:v>
                </c:pt>
                <c:pt idx="765">
                  <c:v>6.0414000000000003</c:v>
                </c:pt>
                <c:pt idx="766">
                  <c:v>6.0500999999999996</c:v>
                </c:pt>
                <c:pt idx="767">
                  <c:v>6.0589000000000004</c:v>
                </c:pt>
                <c:pt idx="768">
                  <c:v>6.0678000000000001</c:v>
                </c:pt>
                <c:pt idx="769">
                  <c:v>6.0766</c:v>
                </c:pt>
                <c:pt idx="770">
                  <c:v>6.0853999999999999</c:v>
                </c:pt>
                <c:pt idx="771">
                  <c:v>6.0942999999999996</c:v>
                </c:pt>
                <c:pt idx="772">
                  <c:v>6.1031000000000004</c:v>
                </c:pt>
                <c:pt idx="773">
                  <c:v>6.1120000000000001</c:v>
                </c:pt>
                <c:pt idx="774">
                  <c:v>6.1208</c:v>
                </c:pt>
                <c:pt idx="775">
                  <c:v>6.1296999999999997</c:v>
                </c:pt>
                <c:pt idx="776">
                  <c:v>6.1384999999999996</c:v>
                </c:pt>
                <c:pt idx="777">
                  <c:v>6.1474000000000002</c:v>
                </c:pt>
                <c:pt idx="778">
                  <c:v>6.1562000000000001</c:v>
                </c:pt>
                <c:pt idx="779">
                  <c:v>6.1650999999999998</c:v>
                </c:pt>
                <c:pt idx="780">
                  <c:v>6.1738999999999997</c:v>
                </c:pt>
                <c:pt idx="781">
                  <c:v>6.1828000000000003</c:v>
                </c:pt>
                <c:pt idx="782">
                  <c:v>6.1916000000000002</c:v>
                </c:pt>
                <c:pt idx="783">
                  <c:v>6.2004000000000001</c:v>
                </c:pt>
                <c:pt idx="784">
                  <c:v>6.2092999999999998</c:v>
                </c:pt>
                <c:pt idx="785">
                  <c:v>6.2180999999999997</c:v>
                </c:pt>
                <c:pt idx="786">
                  <c:v>6.2270000000000003</c:v>
                </c:pt>
                <c:pt idx="787">
                  <c:v>6.2358000000000002</c:v>
                </c:pt>
                <c:pt idx="788">
                  <c:v>6.2446999999999999</c:v>
                </c:pt>
                <c:pt idx="789">
                  <c:v>6.2534999999999998</c:v>
                </c:pt>
                <c:pt idx="790">
                  <c:v>6.2624000000000004</c:v>
                </c:pt>
                <c:pt idx="791">
                  <c:v>6.2712000000000003</c:v>
                </c:pt>
                <c:pt idx="792">
                  <c:v>6.2801</c:v>
                </c:pt>
                <c:pt idx="793">
                  <c:v>6.2887000000000004</c:v>
                </c:pt>
                <c:pt idx="794">
                  <c:v>6.2976000000000001</c:v>
                </c:pt>
                <c:pt idx="795">
                  <c:v>6.3064</c:v>
                </c:pt>
                <c:pt idx="796">
                  <c:v>6.3151999999999999</c:v>
                </c:pt>
                <c:pt idx="797">
                  <c:v>6.3240999999999996</c:v>
                </c:pt>
                <c:pt idx="798">
                  <c:v>6.3329000000000004</c:v>
                </c:pt>
                <c:pt idx="799">
                  <c:v>6.3418000000000001</c:v>
                </c:pt>
                <c:pt idx="800">
                  <c:v>6.3506</c:v>
                </c:pt>
                <c:pt idx="801">
                  <c:v>6.3594999999999997</c:v>
                </c:pt>
                <c:pt idx="802">
                  <c:v>6.3682999999999996</c:v>
                </c:pt>
                <c:pt idx="803">
                  <c:v>6.3772000000000002</c:v>
                </c:pt>
                <c:pt idx="804">
                  <c:v>6.3860000000000001</c:v>
                </c:pt>
                <c:pt idx="805">
                  <c:v>6.3948999999999998</c:v>
                </c:pt>
                <c:pt idx="806">
                  <c:v>6.4036999999999997</c:v>
                </c:pt>
                <c:pt idx="807">
                  <c:v>6.4126000000000003</c:v>
                </c:pt>
                <c:pt idx="808">
                  <c:v>6.4214000000000002</c:v>
                </c:pt>
                <c:pt idx="809">
                  <c:v>6.4302000000000001</c:v>
                </c:pt>
                <c:pt idx="810">
                  <c:v>6.4390999999999998</c:v>
                </c:pt>
                <c:pt idx="811">
                  <c:v>6.4478999999999997</c:v>
                </c:pt>
                <c:pt idx="812">
                  <c:v>6.4568000000000003</c:v>
                </c:pt>
                <c:pt idx="813">
                  <c:v>6.4656000000000002</c:v>
                </c:pt>
                <c:pt idx="814">
                  <c:v>6.4744999999999999</c:v>
                </c:pt>
                <c:pt idx="815">
                  <c:v>6.4832999999999998</c:v>
                </c:pt>
                <c:pt idx="816">
                  <c:v>6.4922000000000004</c:v>
                </c:pt>
                <c:pt idx="817">
                  <c:v>6.5010000000000003</c:v>
                </c:pt>
                <c:pt idx="818">
                  <c:v>6.5099</c:v>
                </c:pt>
                <c:pt idx="819">
                  <c:v>6.5186999999999999</c:v>
                </c:pt>
                <c:pt idx="820">
                  <c:v>6.5275999999999996</c:v>
                </c:pt>
                <c:pt idx="821">
                  <c:v>6.5362</c:v>
                </c:pt>
                <c:pt idx="822">
                  <c:v>6.5449999999999999</c:v>
                </c:pt>
                <c:pt idx="823">
                  <c:v>6.5538999999999996</c:v>
                </c:pt>
                <c:pt idx="824">
                  <c:v>6.5627000000000004</c:v>
                </c:pt>
                <c:pt idx="825">
                  <c:v>6.5716000000000001</c:v>
                </c:pt>
                <c:pt idx="826">
                  <c:v>6.5804</c:v>
                </c:pt>
                <c:pt idx="827">
                  <c:v>6.5892999999999997</c:v>
                </c:pt>
                <c:pt idx="828">
                  <c:v>6.5980999999999996</c:v>
                </c:pt>
                <c:pt idx="829">
                  <c:v>6.6070000000000002</c:v>
                </c:pt>
                <c:pt idx="830">
                  <c:v>6.6158000000000001</c:v>
                </c:pt>
                <c:pt idx="831">
                  <c:v>6.6246999999999998</c:v>
                </c:pt>
                <c:pt idx="832">
                  <c:v>6.6334999999999997</c:v>
                </c:pt>
                <c:pt idx="833">
                  <c:v>6.6424000000000003</c:v>
                </c:pt>
                <c:pt idx="834">
                  <c:v>6.6512000000000002</c:v>
                </c:pt>
                <c:pt idx="835">
                  <c:v>6.6600999999999999</c:v>
                </c:pt>
                <c:pt idx="836">
                  <c:v>6.6688999999999998</c:v>
                </c:pt>
                <c:pt idx="837">
                  <c:v>6.6776999999999997</c:v>
                </c:pt>
                <c:pt idx="838">
                  <c:v>6.6866000000000003</c:v>
                </c:pt>
                <c:pt idx="839">
                  <c:v>6.6954000000000002</c:v>
                </c:pt>
                <c:pt idx="840">
                  <c:v>6.7042999999999999</c:v>
                </c:pt>
                <c:pt idx="841">
                  <c:v>6.7130999999999998</c:v>
                </c:pt>
                <c:pt idx="842">
                  <c:v>6.7220000000000004</c:v>
                </c:pt>
                <c:pt idx="843">
                  <c:v>6.7308000000000003</c:v>
                </c:pt>
                <c:pt idx="844">
                  <c:v>6.7397</c:v>
                </c:pt>
                <c:pt idx="845">
                  <c:v>6.7484999999999999</c:v>
                </c:pt>
                <c:pt idx="846">
                  <c:v>6.7573999999999996</c:v>
                </c:pt>
                <c:pt idx="847">
                  <c:v>6.7662000000000004</c:v>
                </c:pt>
                <c:pt idx="848">
                  <c:v>6.7748999999999997</c:v>
                </c:pt>
                <c:pt idx="849">
                  <c:v>6.7836999999999996</c:v>
                </c:pt>
                <c:pt idx="850">
                  <c:v>6.7925000000000004</c:v>
                </c:pt>
                <c:pt idx="851">
                  <c:v>6.8014000000000001</c:v>
                </c:pt>
                <c:pt idx="852">
                  <c:v>6.8102</c:v>
                </c:pt>
                <c:pt idx="853">
                  <c:v>6.8190999999999997</c:v>
                </c:pt>
                <c:pt idx="854">
                  <c:v>6.8278999999999996</c:v>
                </c:pt>
                <c:pt idx="855">
                  <c:v>6.8368000000000002</c:v>
                </c:pt>
                <c:pt idx="856">
                  <c:v>6.8456000000000001</c:v>
                </c:pt>
                <c:pt idx="857">
                  <c:v>6.8544999999999998</c:v>
                </c:pt>
                <c:pt idx="858">
                  <c:v>6.8632999999999997</c:v>
                </c:pt>
                <c:pt idx="859">
                  <c:v>6.8722000000000003</c:v>
                </c:pt>
                <c:pt idx="860">
                  <c:v>6.8810000000000002</c:v>
                </c:pt>
                <c:pt idx="861">
                  <c:v>6.8898999999999999</c:v>
                </c:pt>
                <c:pt idx="862">
                  <c:v>6.8986999999999998</c:v>
                </c:pt>
                <c:pt idx="863">
                  <c:v>6.9076000000000004</c:v>
                </c:pt>
                <c:pt idx="864">
                  <c:v>6.9164000000000003</c:v>
                </c:pt>
                <c:pt idx="865">
                  <c:v>6.9253</c:v>
                </c:pt>
                <c:pt idx="866">
                  <c:v>6.9340999999999999</c:v>
                </c:pt>
                <c:pt idx="867">
                  <c:v>6.9428999999999998</c:v>
                </c:pt>
                <c:pt idx="868">
                  <c:v>6.9518000000000004</c:v>
                </c:pt>
                <c:pt idx="869">
                  <c:v>6.9606000000000003</c:v>
                </c:pt>
                <c:pt idx="870">
                  <c:v>6.9695</c:v>
                </c:pt>
                <c:pt idx="871">
                  <c:v>6.9782999999999999</c:v>
                </c:pt>
                <c:pt idx="872">
                  <c:v>6.9871999999999996</c:v>
                </c:pt>
                <c:pt idx="873">
                  <c:v>6.9960000000000004</c:v>
                </c:pt>
                <c:pt idx="874">
                  <c:v>7.0049000000000001</c:v>
                </c:pt>
                <c:pt idx="875">
                  <c:v>7.0134999999999996</c:v>
                </c:pt>
                <c:pt idx="876">
                  <c:v>7.0224000000000002</c:v>
                </c:pt>
                <c:pt idx="877">
                  <c:v>7.0312000000000001</c:v>
                </c:pt>
                <c:pt idx="878">
                  <c:v>7.0400999999999998</c:v>
                </c:pt>
                <c:pt idx="879">
                  <c:v>7.0488999999999997</c:v>
                </c:pt>
                <c:pt idx="880">
                  <c:v>7.0578000000000003</c:v>
                </c:pt>
                <c:pt idx="881">
                  <c:v>7.0666000000000002</c:v>
                </c:pt>
                <c:pt idx="882">
                  <c:v>7.0754000000000001</c:v>
                </c:pt>
                <c:pt idx="883">
                  <c:v>7.0842999999999998</c:v>
                </c:pt>
                <c:pt idx="884">
                  <c:v>7.0930999999999997</c:v>
                </c:pt>
                <c:pt idx="885">
                  <c:v>7.1020000000000003</c:v>
                </c:pt>
                <c:pt idx="886">
                  <c:v>7.1108000000000002</c:v>
                </c:pt>
                <c:pt idx="887">
                  <c:v>7.1196999999999999</c:v>
                </c:pt>
                <c:pt idx="888">
                  <c:v>7.1284999999999998</c:v>
                </c:pt>
                <c:pt idx="889">
                  <c:v>7.1374000000000004</c:v>
                </c:pt>
                <c:pt idx="890">
                  <c:v>7.1462000000000003</c:v>
                </c:pt>
                <c:pt idx="891">
                  <c:v>7.1551</c:v>
                </c:pt>
                <c:pt idx="892">
                  <c:v>7.1638999999999999</c:v>
                </c:pt>
                <c:pt idx="893">
                  <c:v>7.1727999999999996</c:v>
                </c:pt>
                <c:pt idx="894">
                  <c:v>7.1816000000000004</c:v>
                </c:pt>
                <c:pt idx="895">
                  <c:v>7.1905000000000001</c:v>
                </c:pt>
                <c:pt idx="896">
                  <c:v>7.1993</c:v>
                </c:pt>
                <c:pt idx="897">
                  <c:v>7.2081999999999997</c:v>
                </c:pt>
                <c:pt idx="898">
                  <c:v>7.2169999999999996</c:v>
                </c:pt>
                <c:pt idx="899">
                  <c:v>7.2257999999999996</c:v>
                </c:pt>
                <c:pt idx="900">
                  <c:v>7.2347000000000001</c:v>
                </c:pt>
                <c:pt idx="901">
                  <c:v>7.2435</c:v>
                </c:pt>
                <c:pt idx="902">
                  <c:v>7.2523999999999997</c:v>
                </c:pt>
                <c:pt idx="903">
                  <c:v>7.2610000000000001</c:v>
                </c:pt>
                <c:pt idx="904">
                  <c:v>7.2698999999999998</c:v>
                </c:pt>
                <c:pt idx="905">
                  <c:v>7.2786999999999997</c:v>
                </c:pt>
                <c:pt idx="906">
                  <c:v>7.2876000000000003</c:v>
                </c:pt>
                <c:pt idx="907">
                  <c:v>7.2964000000000002</c:v>
                </c:pt>
                <c:pt idx="908">
                  <c:v>7.3052999999999999</c:v>
                </c:pt>
                <c:pt idx="909">
                  <c:v>7.3140999999999998</c:v>
                </c:pt>
                <c:pt idx="910">
                  <c:v>7.3230000000000004</c:v>
                </c:pt>
                <c:pt idx="911">
                  <c:v>7.3318000000000003</c:v>
                </c:pt>
                <c:pt idx="912">
                  <c:v>7.3407</c:v>
                </c:pt>
                <c:pt idx="913">
                  <c:v>7.3494999999999999</c:v>
                </c:pt>
                <c:pt idx="914">
                  <c:v>7.3582999999999998</c:v>
                </c:pt>
                <c:pt idx="915">
                  <c:v>7.3672000000000004</c:v>
                </c:pt>
                <c:pt idx="916">
                  <c:v>7.3760000000000003</c:v>
                </c:pt>
                <c:pt idx="917">
                  <c:v>7.3849</c:v>
                </c:pt>
                <c:pt idx="918">
                  <c:v>7.3936999999999999</c:v>
                </c:pt>
                <c:pt idx="919">
                  <c:v>7.4025999999999996</c:v>
                </c:pt>
                <c:pt idx="920">
                  <c:v>7.4114000000000004</c:v>
                </c:pt>
                <c:pt idx="921">
                  <c:v>7.4203000000000001</c:v>
                </c:pt>
                <c:pt idx="922">
                  <c:v>7.4291</c:v>
                </c:pt>
                <c:pt idx="923">
                  <c:v>7.4379999999999997</c:v>
                </c:pt>
                <c:pt idx="924">
                  <c:v>7.4467999999999996</c:v>
                </c:pt>
                <c:pt idx="925">
                  <c:v>7.4557000000000002</c:v>
                </c:pt>
                <c:pt idx="926">
                  <c:v>7.4645000000000001</c:v>
                </c:pt>
                <c:pt idx="927">
                  <c:v>7.4733999999999998</c:v>
                </c:pt>
                <c:pt idx="928">
                  <c:v>7.4821999999999997</c:v>
                </c:pt>
                <c:pt idx="929">
                  <c:v>7.4911000000000003</c:v>
                </c:pt>
                <c:pt idx="930">
                  <c:v>7.4996999999999998</c:v>
                </c:pt>
                <c:pt idx="931">
                  <c:v>7.5084999999999997</c:v>
                </c:pt>
                <c:pt idx="932">
                  <c:v>7.5174000000000003</c:v>
                </c:pt>
                <c:pt idx="933">
                  <c:v>7.5262000000000002</c:v>
                </c:pt>
                <c:pt idx="934">
                  <c:v>7.5350999999999999</c:v>
                </c:pt>
                <c:pt idx="935">
                  <c:v>7.5438999999999998</c:v>
                </c:pt>
                <c:pt idx="936">
                  <c:v>7.5528000000000004</c:v>
                </c:pt>
                <c:pt idx="937">
                  <c:v>7.5616000000000003</c:v>
                </c:pt>
                <c:pt idx="938">
                  <c:v>7.5705</c:v>
                </c:pt>
                <c:pt idx="939">
                  <c:v>7.5792999999999999</c:v>
                </c:pt>
                <c:pt idx="940">
                  <c:v>7.5881999999999996</c:v>
                </c:pt>
                <c:pt idx="941">
                  <c:v>7.5970000000000004</c:v>
                </c:pt>
                <c:pt idx="942">
                  <c:v>7.6059000000000001</c:v>
                </c:pt>
                <c:pt idx="943">
                  <c:v>7.6147</c:v>
                </c:pt>
                <c:pt idx="944">
                  <c:v>7.6235999999999997</c:v>
                </c:pt>
                <c:pt idx="945">
                  <c:v>7.6323999999999996</c:v>
                </c:pt>
                <c:pt idx="946">
                  <c:v>7.6413000000000002</c:v>
                </c:pt>
                <c:pt idx="947">
                  <c:v>7.6456</c:v>
                </c:pt>
                <c:pt idx="948">
                  <c:v>7.6501000000000001</c:v>
                </c:pt>
                <c:pt idx="949">
                  <c:v>7.6589999999999998</c:v>
                </c:pt>
                <c:pt idx="950">
                  <c:v>7.6677999999999997</c:v>
                </c:pt>
                <c:pt idx="951">
                  <c:v>7.6765999999999996</c:v>
                </c:pt>
                <c:pt idx="952">
                  <c:v>7.6855000000000002</c:v>
                </c:pt>
                <c:pt idx="953">
                  <c:v>7.6943000000000001</c:v>
                </c:pt>
                <c:pt idx="954">
                  <c:v>7.7031999999999998</c:v>
                </c:pt>
                <c:pt idx="955">
                  <c:v>7.7119999999999997</c:v>
                </c:pt>
                <c:pt idx="956">
                  <c:v>7.7209000000000003</c:v>
                </c:pt>
                <c:pt idx="957">
                  <c:v>7.7297000000000002</c:v>
                </c:pt>
                <c:pt idx="958">
                  <c:v>7.7385999999999999</c:v>
                </c:pt>
                <c:pt idx="959">
                  <c:v>7.7472000000000003</c:v>
                </c:pt>
                <c:pt idx="960">
                  <c:v>7.7561</c:v>
                </c:pt>
                <c:pt idx="961">
                  <c:v>7.7648999999999999</c:v>
                </c:pt>
                <c:pt idx="962">
                  <c:v>7.7737999999999996</c:v>
                </c:pt>
                <c:pt idx="963">
                  <c:v>7.7826000000000004</c:v>
                </c:pt>
                <c:pt idx="964">
                  <c:v>7.7915000000000001</c:v>
                </c:pt>
                <c:pt idx="965">
                  <c:v>7.8003</c:v>
                </c:pt>
                <c:pt idx="966">
                  <c:v>7.8091999999999997</c:v>
                </c:pt>
                <c:pt idx="967">
                  <c:v>7.8179999999999996</c:v>
                </c:pt>
                <c:pt idx="968">
                  <c:v>7.8268000000000004</c:v>
                </c:pt>
                <c:pt idx="969">
                  <c:v>7.8357000000000001</c:v>
                </c:pt>
                <c:pt idx="970">
                  <c:v>7.8445</c:v>
                </c:pt>
                <c:pt idx="971">
                  <c:v>7.8533999999999997</c:v>
                </c:pt>
                <c:pt idx="972">
                  <c:v>7.8621999999999996</c:v>
                </c:pt>
                <c:pt idx="973">
                  <c:v>7.8711000000000002</c:v>
                </c:pt>
                <c:pt idx="974">
                  <c:v>7.8799000000000001</c:v>
                </c:pt>
                <c:pt idx="975">
                  <c:v>7.8887999999999998</c:v>
                </c:pt>
                <c:pt idx="976">
                  <c:v>7.8975999999999997</c:v>
                </c:pt>
                <c:pt idx="977">
                  <c:v>7.9065000000000003</c:v>
                </c:pt>
                <c:pt idx="978">
                  <c:v>7.9153000000000002</c:v>
                </c:pt>
                <c:pt idx="979">
                  <c:v>7.9241999999999999</c:v>
                </c:pt>
                <c:pt idx="980">
                  <c:v>7.9329999999999998</c:v>
                </c:pt>
                <c:pt idx="981">
                  <c:v>7.9419000000000004</c:v>
                </c:pt>
                <c:pt idx="982">
                  <c:v>7.9507000000000003</c:v>
                </c:pt>
                <c:pt idx="983">
                  <c:v>7.9596</c:v>
                </c:pt>
                <c:pt idx="984">
                  <c:v>7.9683999999999999</c:v>
                </c:pt>
                <c:pt idx="985">
                  <c:v>7.9772999999999996</c:v>
                </c:pt>
                <c:pt idx="986">
                  <c:v>7.9859</c:v>
                </c:pt>
                <c:pt idx="987">
                  <c:v>7.9946999999999999</c:v>
                </c:pt>
                <c:pt idx="988">
                  <c:v>8.0036000000000005</c:v>
                </c:pt>
                <c:pt idx="989">
                  <c:v>8.0123999999999995</c:v>
                </c:pt>
                <c:pt idx="990">
                  <c:v>8.0213000000000001</c:v>
                </c:pt>
                <c:pt idx="991">
                  <c:v>8.0300999999999991</c:v>
                </c:pt>
                <c:pt idx="992">
                  <c:v>8.0389999999999997</c:v>
                </c:pt>
                <c:pt idx="993">
                  <c:v>8.0478000000000005</c:v>
                </c:pt>
                <c:pt idx="994">
                  <c:v>8.0566999999999993</c:v>
                </c:pt>
                <c:pt idx="995">
                  <c:v>8.0655000000000001</c:v>
                </c:pt>
                <c:pt idx="996">
                  <c:v>8.0744000000000007</c:v>
                </c:pt>
                <c:pt idx="997">
                  <c:v>8.0831999999999997</c:v>
                </c:pt>
                <c:pt idx="998">
                  <c:v>8.0921000000000003</c:v>
                </c:pt>
                <c:pt idx="999">
                  <c:v>8.1098999999999997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04D3-8948-B982-FBEC14F5DE2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70 A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Sheet1!$A$2:$A$1001</c:f>
              <c:numCache>
                <c:formatCode>General</c:formatCode>
                <c:ptCount val="1000"/>
                <c:pt idx="0">
                  <c:v>3.9148999999999998E-3</c:v>
                </c:pt>
                <c:pt idx="1">
                  <c:v>7.9112000000000002E-3</c:v>
                </c:pt>
                <c:pt idx="2">
                  <c:v>1.1919000000000001E-2</c:v>
                </c:pt>
                <c:pt idx="3">
                  <c:v>1.5938999999999998E-2</c:v>
                </c:pt>
                <c:pt idx="4">
                  <c:v>1.9941E-2</c:v>
                </c:pt>
                <c:pt idx="5">
                  <c:v>2.3924000000000001E-2</c:v>
                </c:pt>
                <c:pt idx="6">
                  <c:v>2.7928999999999999E-2</c:v>
                </c:pt>
                <c:pt idx="7">
                  <c:v>3.1933999999999997E-2</c:v>
                </c:pt>
                <c:pt idx="8">
                  <c:v>3.5941000000000001E-2</c:v>
                </c:pt>
                <c:pt idx="9">
                  <c:v>3.9974999999999997E-2</c:v>
                </c:pt>
                <c:pt idx="10">
                  <c:v>4.3924999999999999E-2</c:v>
                </c:pt>
                <c:pt idx="11">
                  <c:v>4.7917000000000001E-2</c:v>
                </c:pt>
                <c:pt idx="12">
                  <c:v>5.1931999999999999E-2</c:v>
                </c:pt>
                <c:pt idx="13">
                  <c:v>5.5954999999999998E-2</c:v>
                </c:pt>
                <c:pt idx="14">
                  <c:v>5.9975000000000001E-2</c:v>
                </c:pt>
                <c:pt idx="15">
                  <c:v>6.3978999999999994E-2</c:v>
                </c:pt>
                <c:pt idx="16">
                  <c:v>6.7960000000000007E-2</c:v>
                </c:pt>
                <c:pt idx="17">
                  <c:v>7.1908E-2</c:v>
                </c:pt>
                <c:pt idx="18">
                  <c:v>7.5907000000000002E-2</c:v>
                </c:pt>
                <c:pt idx="19">
                  <c:v>7.9950999999999994E-2</c:v>
                </c:pt>
                <c:pt idx="20">
                  <c:v>8.3946000000000007E-2</c:v>
                </c:pt>
                <c:pt idx="21">
                  <c:v>8.7972999999999996E-2</c:v>
                </c:pt>
                <c:pt idx="22">
                  <c:v>9.1934000000000002E-2</c:v>
                </c:pt>
                <c:pt idx="23">
                  <c:v>9.5913999999999999E-2</c:v>
                </c:pt>
                <c:pt idx="24">
                  <c:v>9.9904999999999994E-2</c:v>
                </c:pt>
                <c:pt idx="25">
                  <c:v>0.10390000000000001</c:v>
                </c:pt>
                <c:pt idx="26">
                  <c:v>0.1079</c:v>
                </c:pt>
                <c:pt idx="27">
                  <c:v>0.1119</c:v>
                </c:pt>
                <c:pt idx="28">
                  <c:v>0.11591</c:v>
                </c:pt>
                <c:pt idx="29">
                  <c:v>0.11991</c:v>
                </c:pt>
                <c:pt idx="30">
                  <c:v>0.12391000000000001</c:v>
                </c:pt>
                <c:pt idx="31">
                  <c:v>0.12792000000000001</c:v>
                </c:pt>
                <c:pt idx="32">
                  <c:v>0.13192000000000001</c:v>
                </c:pt>
                <c:pt idx="33">
                  <c:v>0.13592000000000001</c:v>
                </c:pt>
                <c:pt idx="34">
                  <c:v>0.13993</c:v>
                </c:pt>
                <c:pt idx="35">
                  <c:v>0.14393</c:v>
                </c:pt>
                <c:pt idx="36">
                  <c:v>0.14793000000000001</c:v>
                </c:pt>
                <c:pt idx="37">
                  <c:v>0.15193999999999999</c:v>
                </c:pt>
                <c:pt idx="38">
                  <c:v>0.15594</c:v>
                </c:pt>
                <c:pt idx="39">
                  <c:v>0.15994</c:v>
                </c:pt>
                <c:pt idx="40">
                  <c:v>0.16395000000000001</c:v>
                </c:pt>
                <c:pt idx="41">
                  <c:v>0.16794999999999999</c:v>
                </c:pt>
                <c:pt idx="42">
                  <c:v>0.17194999999999999</c:v>
                </c:pt>
                <c:pt idx="43">
                  <c:v>0.17596000000000001</c:v>
                </c:pt>
                <c:pt idx="44">
                  <c:v>0.17996000000000001</c:v>
                </c:pt>
                <c:pt idx="45">
                  <c:v>0.18396000000000001</c:v>
                </c:pt>
                <c:pt idx="46">
                  <c:v>0.18797</c:v>
                </c:pt>
                <c:pt idx="47">
                  <c:v>0.19197</c:v>
                </c:pt>
                <c:pt idx="48">
                  <c:v>0.19597000000000001</c:v>
                </c:pt>
                <c:pt idx="49">
                  <c:v>0.19997999999999999</c:v>
                </c:pt>
                <c:pt idx="50">
                  <c:v>0.20397999999999999</c:v>
                </c:pt>
                <c:pt idx="51">
                  <c:v>0.20798</c:v>
                </c:pt>
                <c:pt idx="52">
                  <c:v>0.21199000000000001</c:v>
                </c:pt>
                <c:pt idx="53">
                  <c:v>0.21598999999999999</c:v>
                </c:pt>
                <c:pt idx="54">
                  <c:v>0.21990000000000001</c:v>
                </c:pt>
                <c:pt idx="55">
                  <c:v>0.22389999999999999</c:v>
                </c:pt>
                <c:pt idx="56">
                  <c:v>0.22791</c:v>
                </c:pt>
                <c:pt idx="57">
                  <c:v>0.23191000000000001</c:v>
                </c:pt>
                <c:pt idx="58">
                  <c:v>0.23591000000000001</c:v>
                </c:pt>
                <c:pt idx="59">
                  <c:v>0.23991999999999999</c:v>
                </c:pt>
                <c:pt idx="60">
                  <c:v>0.24392</c:v>
                </c:pt>
                <c:pt idx="61">
                  <c:v>0.24792</c:v>
                </c:pt>
                <c:pt idx="62">
                  <c:v>0.25192999999999999</c:v>
                </c:pt>
                <c:pt idx="63">
                  <c:v>0.25592999999999999</c:v>
                </c:pt>
                <c:pt idx="64">
                  <c:v>0.25992999999999999</c:v>
                </c:pt>
                <c:pt idx="65">
                  <c:v>0.26394000000000001</c:v>
                </c:pt>
                <c:pt idx="66">
                  <c:v>0.26794000000000001</c:v>
                </c:pt>
                <c:pt idx="67">
                  <c:v>0.27195000000000003</c:v>
                </c:pt>
                <c:pt idx="68">
                  <c:v>0.27594999999999997</c:v>
                </c:pt>
                <c:pt idx="69">
                  <c:v>0.27994999999999998</c:v>
                </c:pt>
                <c:pt idx="70">
                  <c:v>0.28395999999999999</c:v>
                </c:pt>
                <c:pt idx="71">
                  <c:v>0.28795999999999999</c:v>
                </c:pt>
                <c:pt idx="72">
                  <c:v>0.29196</c:v>
                </c:pt>
                <c:pt idx="73">
                  <c:v>0.29597000000000001</c:v>
                </c:pt>
                <c:pt idx="74">
                  <c:v>0.29997000000000001</c:v>
                </c:pt>
                <c:pt idx="75">
                  <c:v>0.30397000000000002</c:v>
                </c:pt>
                <c:pt idx="76">
                  <c:v>0.30797999999999998</c:v>
                </c:pt>
                <c:pt idx="77">
                  <c:v>0.31197999999999998</c:v>
                </c:pt>
                <c:pt idx="78">
                  <c:v>0.31597999999999998</c:v>
                </c:pt>
                <c:pt idx="79">
                  <c:v>0.31999</c:v>
                </c:pt>
                <c:pt idx="80">
                  <c:v>0.32399</c:v>
                </c:pt>
                <c:pt idx="81">
                  <c:v>0.32799</c:v>
                </c:pt>
                <c:pt idx="82">
                  <c:v>0.33189999999999997</c:v>
                </c:pt>
                <c:pt idx="83">
                  <c:v>0.33590999999999999</c:v>
                </c:pt>
                <c:pt idx="84">
                  <c:v>0.33990999999999999</c:v>
                </c:pt>
                <c:pt idx="85">
                  <c:v>0.34390999999999999</c:v>
                </c:pt>
                <c:pt idx="86">
                  <c:v>0.34792000000000001</c:v>
                </c:pt>
                <c:pt idx="87">
                  <c:v>0.35192000000000001</c:v>
                </c:pt>
                <c:pt idx="88">
                  <c:v>0.35592000000000001</c:v>
                </c:pt>
                <c:pt idx="89">
                  <c:v>0.35993000000000003</c:v>
                </c:pt>
                <c:pt idx="90">
                  <c:v>0.36392999999999998</c:v>
                </c:pt>
                <c:pt idx="91">
                  <c:v>0.36792999999999998</c:v>
                </c:pt>
                <c:pt idx="92">
                  <c:v>0.37193999999999999</c:v>
                </c:pt>
                <c:pt idx="93">
                  <c:v>0.37594</c:v>
                </c:pt>
                <c:pt idx="94">
                  <c:v>0.37994</c:v>
                </c:pt>
                <c:pt idx="95">
                  <c:v>0.38395000000000001</c:v>
                </c:pt>
                <c:pt idx="96">
                  <c:v>0.38795000000000002</c:v>
                </c:pt>
                <c:pt idx="97">
                  <c:v>0.39195000000000002</c:v>
                </c:pt>
                <c:pt idx="98">
                  <c:v>0.39595999999999998</c:v>
                </c:pt>
                <c:pt idx="99">
                  <c:v>0.39995999999999998</c:v>
                </c:pt>
                <c:pt idx="100">
                  <c:v>0.40395999999999999</c:v>
                </c:pt>
                <c:pt idx="101">
                  <c:v>0.40797</c:v>
                </c:pt>
                <c:pt idx="102">
                  <c:v>0.41197</c:v>
                </c:pt>
                <c:pt idx="103">
                  <c:v>0.41598000000000002</c:v>
                </c:pt>
                <c:pt idx="104">
                  <c:v>0.41998000000000002</c:v>
                </c:pt>
                <c:pt idx="105">
                  <c:v>0.42398000000000002</c:v>
                </c:pt>
                <c:pt idx="106">
                  <c:v>0.42798999999999998</c:v>
                </c:pt>
                <c:pt idx="107">
                  <c:v>0.43198999999999999</c:v>
                </c:pt>
                <c:pt idx="108">
                  <c:v>0.43598999999999999</c:v>
                </c:pt>
                <c:pt idx="109">
                  <c:v>0.43990000000000001</c:v>
                </c:pt>
                <c:pt idx="110">
                  <c:v>0.44391000000000003</c:v>
                </c:pt>
                <c:pt idx="111">
                  <c:v>0.44790999999999997</c:v>
                </c:pt>
                <c:pt idx="112">
                  <c:v>0.45190999999999998</c:v>
                </c:pt>
                <c:pt idx="113">
                  <c:v>0.45591999999999999</c:v>
                </c:pt>
                <c:pt idx="114">
                  <c:v>0.45992</c:v>
                </c:pt>
                <c:pt idx="115">
                  <c:v>0.46392</c:v>
                </c:pt>
                <c:pt idx="116">
                  <c:v>0.46793000000000001</c:v>
                </c:pt>
                <c:pt idx="117">
                  <c:v>0.47193000000000002</c:v>
                </c:pt>
                <c:pt idx="118">
                  <c:v>0.47593000000000002</c:v>
                </c:pt>
                <c:pt idx="119">
                  <c:v>0.47993999999999998</c:v>
                </c:pt>
                <c:pt idx="120">
                  <c:v>0.48393999999999998</c:v>
                </c:pt>
                <c:pt idx="121">
                  <c:v>0.48793999999999998</c:v>
                </c:pt>
                <c:pt idx="122">
                  <c:v>0.49195</c:v>
                </c:pt>
                <c:pt idx="123">
                  <c:v>0.49595</c:v>
                </c:pt>
                <c:pt idx="124">
                  <c:v>0.49995000000000001</c:v>
                </c:pt>
                <c:pt idx="125">
                  <c:v>0.50395999999999996</c:v>
                </c:pt>
                <c:pt idx="126">
                  <c:v>0.50795999999999997</c:v>
                </c:pt>
                <c:pt idx="127">
                  <c:v>0.51195999999999997</c:v>
                </c:pt>
                <c:pt idx="128">
                  <c:v>0.51597000000000004</c:v>
                </c:pt>
                <c:pt idx="129">
                  <c:v>0.51997000000000004</c:v>
                </c:pt>
                <c:pt idx="130">
                  <c:v>0.52397000000000005</c:v>
                </c:pt>
                <c:pt idx="131">
                  <c:v>0.52798</c:v>
                </c:pt>
                <c:pt idx="132">
                  <c:v>0.53198000000000001</c:v>
                </c:pt>
                <c:pt idx="133">
                  <c:v>0.53598000000000001</c:v>
                </c:pt>
                <c:pt idx="134">
                  <c:v>0.53998999999999997</c:v>
                </c:pt>
                <c:pt idx="135">
                  <c:v>0.54398999999999997</c:v>
                </c:pt>
                <c:pt idx="136">
                  <c:v>0.54790000000000005</c:v>
                </c:pt>
                <c:pt idx="137">
                  <c:v>0.55189999999999995</c:v>
                </c:pt>
                <c:pt idx="138">
                  <c:v>0.55591000000000002</c:v>
                </c:pt>
                <c:pt idx="139">
                  <c:v>0.55991000000000002</c:v>
                </c:pt>
                <c:pt idx="140">
                  <c:v>0.56391999999999998</c:v>
                </c:pt>
                <c:pt idx="141">
                  <c:v>0.56791999999999998</c:v>
                </c:pt>
                <c:pt idx="142">
                  <c:v>0.57191999999999998</c:v>
                </c:pt>
                <c:pt idx="143">
                  <c:v>0.57593000000000005</c:v>
                </c:pt>
                <c:pt idx="144">
                  <c:v>0.57992999999999995</c:v>
                </c:pt>
                <c:pt idx="145">
                  <c:v>0.58392999999999995</c:v>
                </c:pt>
                <c:pt idx="146">
                  <c:v>0.58794000000000002</c:v>
                </c:pt>
                <c:pt idx="147">
                  <c:v>0.59194000000000002</c:v>
                </c:pt>
                <c:pt idx="148">
                  <c:v>0.59594000000000003</c:v>
                </c:pt>
                <c:pt idx="149">
                  <c:v>0.59994999999999998</c:v>
                </c:pt>
                <c:pt idx="150">
                  <c:v>0.60394999999999999</c:v>
                </c:pt>
                <c:pt idx="151">
                  <c:v>0.60794999999999999</c:v>
                </c:pt>
                <c:pt idx="152">
                  <c:v>0.61195999999999995</c:v>
                </c:pt>
                <c:pt idx="153">
                  <c:v>0.61595999999999995</c:v>
                </c:pt>
                <c:pt idx="154">
                  <c:v>0.61995999999999996</c:v>
                </c:pt>
                <c:pt idx="155">
                  <c:v>0.62397000000000002</c:v>
                </c:pt>
                <c:pt idx="156">
                  <c:v>0.62797000000000003</c:v>
                </c:pt>
                <c:pt idx="157">
                  <c:v>0.63197000000000003</c:v>
                </c:pt>
                <c:pt idx="158">
                  <c:v>0.63597999999999999</c:v>
                </c:pt>
                <c:pt idx="159">
                  <c:v>0.63997999999999999</c:v>
                </c:pt>
                <c:pt idx="160">
                  <c:v>0.64398</c:v>
                </c:pt>
                <c:pt idx="161">
                  <c:v>0.64798999999999995</c:v>
                </c:pt>
                <c:pt idx="162">
                  <c:v>0.65198999999999996</c:v>
                </c:pt>
                <c:pt idx="163">
                  <c:v>0.65590000000000004</c:v>
                </c:pt>
                <c:pt idx="164">
                  <c:v>0.65990000000000004</c:v>
                </c:pt>
                <c:pt idx="165">
                  <c:v>0.66391</c:v>
                </c:pt>
                <c:pt idx="166">
                  <c:v>0.66791</c:v>
                </c:pt>
                <c:pt idx="167">
                  <c:v>0.67191000000000001</c:v>
                </c:pt>
                <c:pt idx="168">
                  <c:v>0.67591999999999997</c:v>
                </c:pt>
                <c:pt idx="169">
                  <c:v>0.67991999999999997</c:v>
                </c:pt>
                <c:pt idx="170">
                  <c:v>0.68391999999999997</c:v>
                </c:pt>
                <c:pt idx="171">
                  <c:v>0.68793000000000004</c:v>
                </c:pt>
                <c:pt idx="172">
                  <c:v>0.69193000000000005</c:v>
                </c:pt>
                <c:pt idx="173">
                  <c:v>0.69593000000000005</c:v>
                </c:pt>
                <c:pt idx="174">
                  <c:v>0.69994000000000001</c:v>
                </c:pt>
                <c:pt idx="175">
                  <c:v>0.70394000000000001</c:v>
                </c:pt>
                <c:pt idx="176">
                  <c:v>0.70794000000000001</c:v>
                </c:pt>
                <c:pt idx="177">
                  <c:v>0.71194999999999997</c:v>
                </c:pt>
                <c:pt idx="178">
                  <c:v>0.71594999999999998</c:v>
                </c:pt>
                <c:pt idx="179">
                  <c:v>0.71996000000000004</c:v>
                </c:pt>
                <c:pt idx="180">
                  <c:v>0.72396000000000005</c:v>
                </c:pt>
                <c:pt idx="181">
                  <c:v>0.72796000000000005</c:v>
                </c:pt>
                <c:pt idx="182">
                  <c:v>0.73197000000000001</c:v>
                </c:pt>
                <c:pt idx="183">
                  <c:v>0.73597000000000001</c:v>
                </c:pt>
                <c:pt idx="184">
                  <c:v>0.73997000000000002</c:v>
                </c:pt>
                <c:pt idx="185">
                  <c:v>0.74397999999999997</c:v>
                </c:pt>
                <c:pt idx="186">
                  <c:v>0.74797999999999998</c:v>
                </c:pt>
                <c:pt idx="187">
                  <c:v>0.75197999999999998</c:v>
                </c:pt>
                <c:pt idx="188">
                  <c:v>0.75599000000000005</c:v>
                </c:pt>
                <c:pt idx="189">
                  <c:v>0.75999000000000005</c:v>
                </c:pt>
                <c:pt idx="190">
                  <c:v>0.76398999999999995</c:v>
                </c:pt>
                <c:pt idx="191">
                  <c:v>0.76790000000000003</c:v>
                </c:pt>
                <c:pt idx="192">
                  <c:v>0.77190999999999999</c:v>
                </c:pt>
                <c:pt idx="193">
                  <c:v>0.77590999999999999</c:v>
                </c:pt>
                <c:pt idx="194">
                  <c:v>0.77990999999999999</c:v>
                </c:pt>
                <c:pt idx="195">
                  <c:v>0.78391999999999995</c:v>
                </c:pt>
                <c:pt idx="196">
                  <c:v>0.78791999999999995</c:v>
                </c:pt>
                <c:pt idx="197">
                  <c:v>0.79191999999999996</c:v>
                </c:pt>
                <c:pt idx="198">
                  <c:v>0.79593000000000003</c:v>
                </c:pt>
                <c:pt idx="199">
                  <c:v>0.79993000000000003</c:v>
                </c:pt>
                <c:pt idx="200">
                  <c:v>0.80393000000000003</c:v>
                </c:pt>
                <c:pt idx="201">
                  <c:v>0.80793999999999999</c:v>
                </c:pt>
                <c:pt idx="202">
                  <c:v>0.81194</c:v>
                </c:pt>
                <c:pt idx="203">
                  <c:v>0.81594</c:v>
                </c:pt>
                <c:pt idx="204">
                  <c:v>0.81994999999999996</c:v>
                </c:pt>
                <c:pt idx="205">
                  <c:v>0.82394999999999996</c:v>
                </c:pt>
                <c:pt idx="206">
                  <c:v>0.82794999999999996</c:v>
                </c:pt>
                <c:pt idx="207">
                  <c:v>0.83196000000000003</c:v>
                </c:pt>
                <c:pt idx="208">
                  <c:v>0.83596000000000004</c:v>
                </c:pt>
                <c:pt idx="209">
                  <c:v>0.83996000000000004</c:v>
                </c:pt>
                <c:pt idx="210">
                  <c:v>0.84397</c:v>
                </c:pt>
                <c:pt idx="211">
                  <c:v>0.84797</c:v>
                </c:pt>
                <c:pt idx="212">
                  <c:v>0.85197000000000001</c:v>
                </c:pt>
                <c:pt idx="213">
                  <c:v>0.85597999999999996</c:v>
                </c:pt>
                <c:pt idx="214">
                  <c:v>0.85997999999999997</c:v>
                </c:pt>
                <c:pt idx="215">
                  <c:v>0.86399000000000004</c:v>
                </c:pt>
                <c:pt idx="216">
                  <c:v>0.86799000000000004</c:v>
                </c:pt>
                <c:pt idx="217">
                  <c:v>0.87199000000000004</c:v>
                </c:pt>
                <c:pt idx="218">
                  <c:v>0.87590000000000001</c:v>
                </c:pt>
                <c:pt idx="219">
                  <c:v>0.87990999999999997</c:v>
                </c:pt>
                <c:pt idx="220">
                  <c:v>0.88390999999999997</c:v>
                </c:pt>
                <c:pt idx="221">
                  <c:v>0.88790999999999998</c:v>
                </c:pt>
                <c:pt idx="222">
                  <c:v>0.89192000000000005</c:v>
                </c:pt>
                <c:pt idx="223">
                  <c:v>0.89592000000000005</c:v>
                </c:pt>
                <c:pt idx="224">
                  <c:v>0.89992000000000005</c:v>
                </c:pt>
                <c:pt idx="225">
                  <c:v>0.90393000000000001</c:v>
                </c:pt>
                <c:pt idx="226">
                  <c:v>0.90793000000000001</c:v>
                </c:pt>
                <c:pt idx="227">
                  <c:v>0.91193000000000002</c:v>
                </c:pt>
                <c:pt idx="228">
                  <c:v>0.91593999999999998</c:v>
                </c:pt>
                <c:pt idx="229">
                  <c:v>0.91993999999999998</c:v>
                </c:pt>
                <c:pt idx="230">
                  <c:v>0.92393999999999998</c:v>
                </c:pt>
                <c:pt idx="231">
                  <c:v>0.92795000000000005</c:v>
                </c:pt>
                <c:pt idx="232">
                  <c:v>0.93194999999999995</c:v>
                </c:pt>
                <c:pt idx="233">
                  <c:v>0.93594999999999995</c:v>
                </c:pt>
                <c:pt idx="234">
                  <c:v>0.93996000000000002</c:v>
                </c:pt>
                <c:pt idx="235">
                  <c:v>0.94396000000000002</c:v>
                </c:pt>
                <c:pt idx="236">
                  <c:v>0.94796000000000002</c:v>
                </c:pt>
                <c:pt idx="237">
                  <c:v>0.95196999999999998</c:v>
                </c:pt>
                <c:pt idx="238">
                  <c:v>0.95596999999999999</c:v>
                </c:pt>
                <c:pt idx="239">
                  <c:v>0.95996999999999999</c:v>
                </c:pt>
                <c:pt idx="240">
                  <c:v>0.96397999999999995</c:v>
                </c:pt>
                <c:pt idx="241">
                  <c:v>0.96797999999999995</c:v>
                </c:pt>
                <c:pt idx="242">
                  <c:v>0.97197999999999996</c:v>
                </c:pt>
                <c:pt idx="243">
                  <c:v>0.97599000000000002</c:v>
                </c:pt>
                <c:pt idx="244">
                  <c:v>0.97999000000000003</c:v>
                </c:pt>
                <c:pt idx="245">
                  <c:v>0.9839</c:v>
                </c:pt>
                <c:pt idx="246">
                  <c:v>0.9879</c:v>
                </c:pt>
                <c:pt idx="247">
                  <c:v>0.99190999999999996</c:v>
                </c:pt>
                <c:pt idx="248">
                  <c:v>0.99590999999999996</c:v>
                </c:pt>
                <c:pt idx="249">
                  <c:v>0.99990999999999997</c:v>
                </c:pt>
                <c:pt idx="250">
                  <c:v>1.0039</c:v>
                </c:pt>
                <c:pt idx="251">
                  <c:v>1.0079</c:v>
                </c:pt>
                <c:pt idx="252">
                  <c:v>1.0119</c:v>
                </c:pt>
                <c:pt idx="253">
                  <c:v>1.0159</c:v>
                </c:pt>
                <c:pt idx="254">
                  <c:v>1.0199</c:v>
                </c:pt>
                <c:pt idx="255">
                  <c:v>1.0239</c:v>
                </c:pt>
                <c:pt idx="256">
                  <c:v>1.0279</c:v>
                </c:pt>
                <c:pt idx="257">
                  <c:v>1.0319</c:v>
                </c:pt>
                <c:pt idx="258">
                  <c:v>1.0359</c:v>
                </c:pt>
                <c:pt idx="259">
                  <c:v>1.0399</c:v>
                </c:pt>
                <c:pt idx="260">
                  <c:v>1.044</c:v>
                </c:pt>
                <c:pt idx="261">
                  <c:v>1.048</c:v>
                </c:pt>
                <c:pt idx="262">
                  <c:v>1.052</c:v>
                </c:pt>
                <c:pt idx="263">
                  <c:v>1.056</c:v>
                </c:pt>
                <c:pt idx="264">
                  <c:v>1.06</c:v>
                </c:pt>
                <c:pt idx="265">
                  <c:v>1.0640000000000001</c:v>
                </c:pt>
                <c:pt idx="266">
                  <c:v>1.0680000000000001</c:v>
                </c:pt>
                <c:pt idx="267">
                  <c:v>1.0720000000000001</c:v>
                </c:pt>
                <c:pt idx="268">
                  <c:v>1.0760000000000001</c:v>
                </c:pt>
                <c:pt idx="269">
                  <c:v>1.08</c:v>
                </c:pt>
                <c:pt idx="270">
                  <c:v>1.0840000000000001</c:v>
                </c:pt>
                <c:pt idx="271">
                  <c:v>1.0880000000000001</c:v>
                </c:pt>
                <c:pt idx="272">
                  <c:v>1.0919000000000001</c:v>
                </c:pt>
                <c:pt idx="273">
                  <c:v>1.0959000000000001</c:v>
                </c:pt>
                <c:pt idx="274">
                  <c:v>1.0999000000000001</c:v>
                </c:pt>
                <c:pt idx="275">
                  <c:v>1.1039000000000001</c:v>
                </c:pt>
                <c:pt idx="276">
                  <c:v>1.1079000000000001</c:v>
                </c:pt>
                <c:pt idx="277">
                  <c:v>1.1119000000000001</c:v>
                </c:pt>
                <c:pt idx="278">
                  <c:v>1.1158999999999999</c:v>
                </c:pt>
                <c:pt idx="279">
                  <c:v>1.1198999999999999</c:v>
                </c:pt>
                <c:pt idx="280">
                  <c:v>1.1238999999999999</c:v>
                </c:pt>
                <c:pt idx="281">
                  <c:v>1.1278999999999999</c:v>
                </c:pt>
                <c:pt idx="282">
                  <c:v>1.1318999999999999</c:v>
                </c:pt>
                <c:pt idx="283">
                  <c:v>1.1358999999999999</c:v>
                </c:pt>
                <c:pt idx="284">
                  <c:v>1.1398999999999999</c:v>
                </c:pt>
                <c:pt idx="285">
                  <c:v>1.1438999999999999</c:v>
                </c:pt>
                <c:pt idx="286">
                  <c:v>1.1478999999999999</c:v>
                </c:pt>
                <c:pt idx="287">
                  <c:v>1.1519999999999999</c:v>
                </c:pt>
                <c:pt idx="288">
                  <c:v>1.1559999999999999</c:v>
                </c:pt>
                <c:pt idx="289">
                  <c:v>1.1599999999999999</c:v>
                </c:pt>
                <c:pt idx="290">
                  <c:v>1.1639999999999999</c:v>
                </c:pt>
                <c:pt idx="291">
                  <c:v>1.1679999999999999</c:v>
                </c:pt>
                <c:pt idx="292">
                  <c:v>1.1719999999999999</c:v>
                </c:pt>
                <c:pt idx="293">
                  <c:v>1.1759999999999999</c:v>
                </c:pt>
                <c:pt idx="294">
                  <c:v>1.18</c:v>
                </c:pt>
                <c:pt idx="295">
                  <c:v>1.1839999999999999</c:v>
                </c:pt>
                <c:pt idx="296">
                  <c:v>1.1879999999999999</c:v>
                </c:pt>
                <c:pt idx="297">
                  <c:v>1.1919999999999999</c:v>
                </c:pt>
                <c:pt idx="298">
                  <c:v>1.196</c:v>
                </c:pt>
                <c:pt idx="299">
                  <c:v>1.2</c:v>
                </c:pt>
                <c:pt idx="300">
                  <c:v>1.2039</c:v>
                </c:pt>
                <c:pt idx="301">
                  <c:v>1.2079</c:v>
                </c:pt>
                <c:pt idx="302">
                  <c:v>1.2119</c:v>
                </c:pt>
                <c:pt idx="303">
                  <c:v>1.2159</c:v>
                </c:pt>
                <c:pt idx="304">
                  <c:v>1.2199</c:v>
                </c:pt>
                <c:pt idx="305">
                  <c:v>1.2239</c:v>
                </c:pt>
                <c:pt idx="306">
                  <c:v>1.2279</c:v>
                </c:pt>
                <c:pt idx="307">
                  <c:v>1.2319</c:v>
                </c:pt>
                <c:pt idx="308">
                  <c:v>1.2359</c:v>
                </c:pt>
                <c:pt idx="309">
                  <c:v>1.2399</c:v>
                </c:pt>
                <c:pt idx="310">
                  <c:v>1.2439</c:v>
                </c:pt>
                <c:pt idx="311">
                  <c:v>1.2479</c:v>
                </c:pt>
                <c:pt idx="312">
                  <c:v>1.2519</c:v>
                </c:pt>
                <c:pt idx="313">
                  <c:v>1.2559</c:v>
                </c:pt>
                <c:pt idx="314">
                  <c:v>1.26</c:v>
                </c:pt>
                <c:pt idx="315">
                  <c:v>1.264</c:v>
                </c:pt>
                <c:pt idx="316">
                  <c:v>1.268</c:v>
                </c:pt>
                <c:pt idx="317">
                  <c:v>1.272</c:v>
                </c:pt>
                <c:pt idx="318">
                  <c:v>1.276</c:v>
                </c:pt>
                <c:pt idx="319">
                  <c:v>1.28</c:v>
                </c:pt>
                <c:pt idx="320">
                  <c:v>1.284</c:v>
                </c:pt>
                <c:pt idx="321">
                  <c:v>1.288</c:v>
                </c:pt>
                <c:pt idx="322">
                  <c:v>1.292</c:v>
                </c:pt>
                <c:pt idx="323">
                  <c:v>1.296</c:v>
                </c:pt>
                <c:pt idx="324">
                  <c:v>1.3</c:v>
                </c:pt>
                <c:pt idx="325">
                  <c:v>1.304</c:v>
                </c:pt>
                <c:pt idx="326">
                  <c:v>1.3080000000000001</c:v>
                </c:pt>
                <c:pt idx="327">
                  <c:v>1.3119000000000001</c:v>
                </c:pt>
                <c:pt idx="328">
                  <c:v>1.3159000000000001</c:v>
                </c:pt>
                <c:pt idx="329">
                  <c:v>1.3199000000000001</c:v>
                </c:pt>
                <c:pt idx="330">
                  <c:v>1.3239000000000001</c:v>
                </c:pt>
                <c:pt idx="331">
                  <c:v>1.3279000000000001</c:v>
                </c:pt>
                <c:pt idx="332">
                  <c:v>1.3319000000000001</c:v>
                </c:pt>
                <c:pt idx="333">
                  <c:v>1.3359000000000001</c:v>
                </c:pt>
                <c:pt idx="334">
                  <c:v>1.3399000000000001</c:v>
                </c:pt>
                <c:pt idx="335">
                  <c:v>1.3439000000000001</c:v>
                </c:pt>
                <c:pt idx="336">
                  <c:v>1.3479000000000001</c:v>
                </c:pt>
                <c:pt idx="337">
                  <c:v>1.3519000000000001</c:v>
                </c:pt>
                <c:pt idx="338">
                  <c:v>1.3559000000000001</c:v>
                </c:pt>
                <c:pt idx="339">
                  <c:v>1.3599000000000001</c:v>
                </c:pt>
                <c:pt idx="340">
                  <c:v>1.3638999999999999</c:v>
                </c:pt>
                <c:pt idx="341">
                  <c:v>1.3678999999999999</c:v>
                </c:pt>
                <c:pt idx="342">
                  <c:v>1.3720000000000001</c:v>
                </c:pt>
                <c:pt idx="343">
                  <c:v>1.3759999999999999</c:v>
                </c:pt>
                <c:pt idx="344">
                  <c:v>1.38</c:v>
                </c:pt>
                <c:pt idx="345">
                  <c:v>1.3839999999999999</c:v>
                </c:pt>
                <c:pt idx="346">
                  <c:v>1.3879999999999999</c:v>
                </c:pt>
                <c:pt idx="347">
                  <c:v>1.3919999999999999</c:v>
                </c:pt>
                <c:pt idx="348">
                  <c:v>1.3959999999999999</c:v>
                </c:pt>
                <c:pt idx="349">
                  <c:v>1.4</c:v>
                </c:pt>
                <c:pt idx="350">
                  <c:v>1.4039999999999999</c:v>
                </c:pt>
                <c:pt idx="351">
                  <c:v>1.4079999999999999</c:v>
                </c:pt>
                <c:pt idx="352">
                  <c:v>1.4119999999999999</c:v>
                </c:pt>
                <c:pt idx="353">
                  <c:v>1.4159999999999999</c:v>
                </c:pt>
                <c:pt idx="354">
                  <c:v>1.4198999999999999</c:v>
                </c:pt>
                <c:pt idx="355">
                  <c:v>1.4238999999999999</c:v>
                </c:pt>
                <c:pt idx="356">
                  <c:v>1.4278999999999999</c:v>
                </c:pt>
                <c:pt idx="357">
                  <c:v>1.4319</c:v>
                </c:pt>
                <c:pt idx="358">
                  <c:v>1.4359</c:v>
                </c:pt>
                <c:pt idx="359">
                  <c:v>1.4399</c:v>
                </c:pt>
                <c:pt idx="360">
                  <c:v>1.4439</c:v>
                </c:pt>
                <c:pt idx="361">
                  <c:v>1.4479</c:v>
                </c:pt>
                <c:pt idx="362">
                  <c:v>1.4519</c:v>
                </c:pt>
                <c:pt idx="363">
                  <c:v>1.4559</c:v>
                </c:pt>
                <c:pt idx="364">
                  <c:v>1.4599</c:v>
                </c:pt>
                <c:pt idx="365">
                  <c:v>1.4639</c:v>
                </c:pt>
                <c:pt idx="366">
                  <c:v>1.4679</c:v>
                </c:pt>
                <c:pt idx="367">
                  <c:v>1.4719</c:v>
                </c:pt>
                <c:pt idx="368">
                  <c:v>1.4759</c:v>
                </c:pt>
                <c:pt idx="369">
                  <c:v>1.48</c:v>
                </c:pt>
                <c:pt idx="370">
                  <c:v>1.484</c:v>
                </c:pt>
                <c:pt idx="371">
                  <c:v>1.488</c:v>
                </c:pt>
                <c:pt idx="372">
                  <c:v>1.492</c:v>
                </c:pt>
                <c:pt idx="373">
                  <c:v>1.496</c:v>
                </c:pt>
                <c:pt idx="374">
                  <c:v>1.5</c:v>
                </c:pt>
                <c:pt idx="375">
                  <c:v>1.504</c:v>
                </c:pt>
                <c:pt idx="376">
                  <c:v>1.508</c:v>
                </c:pt>
                <c:pt idx="377">
                  <c:v>1.512</c:v>
                </c:pt>
                <c:pt idx="378">
                  <c:v>1.516</c:v>
                </c:pt>
                <c:pt idx="379">
                  <c:v>1.52</c:v>
                </c:pt>
                <c:pt idx="380">
                  <c:v>1.524</c:v>
                </c:pt>
                <c:pt idx="381">
                  <c:v>1.5279</c:v>
                </c:pt>
                <c:pt idx="382">
                  <c:v>1.5319</c:v>
                </c:pt>
                <c:pt idx="383">
                  <c:v>1.5359</c:v>
                </c:pt>
                <c:pt idx="384">
                  <c:v>1.5399</c:v>
                </c:pt>
                <c:pt idx="385">
                  <c:v>1.5439000000000001</c:v>
                </c:pt>
                <c:pt idx="386">
                  <c:v>1.5479000000000001</c:v>
                </c:pt>
                <c:pt idx="387">
                  <c:v>1.5519000000000001</c:v>
                </c:pt>
                <c:pt idx="388">
                  <c:v>1.5559000000000001</c:v>
                </c:pt>
                <c:pt idx="389">
                  <c:v>1.5599000000000001</c:v>
                </c:pt>
                <c:pt idx="390">
                  <c:v>1.5639000000000001</c:v>
                </c:pt>
                <c:pt idx="391">
                  <c:v>1.5679000000000001</c:v>
                </c:pt>
                <c:pt idx="392">
                  <c:v>1.5719000000000001</c:v>
                </c:pt>
                <c:pt idx="393">
                  <c:v>1.5759000000000001</c:v>
                </c:pt>
                <c:pt idx="394">
                  <c:v>1.5799000000000001</c:v>
                </c:pt>
                <c:pt idx="395">
                  <c:v>1.5839000000000001</c:v>
                </c:pt>
                <c:pt idx="396">
                  <c:v>1.5880000000000001</c:v>
                </c:pt>
                <c:pt idx="397">
                  <c:v>1.5920000000000001</c:v>
                </c:pt>
                <c:pt idx="398">
                  <c:v>1.5960000000000001</c:v>
                </c:pt>
                <c:pt idx="399">
                  <c:v>1.6</c:v>
                </c:pt>
                <c:pt idx="400">
                  <c:v>1.6040000000000001</c:v>
                </c:pt>
                <c:pt idx="401">
                  <c:v>1.6080000000000001</c:v>
                </c:pt>
                <c:pt idx="402">
                  <c:v>1.6120000000000001</c:v>
                </c:pt>
                <c:pt idx="403">
                  <c:v>1.6160000000000001</c:v>
                </c:pt>
                <c:pt idx="404">
                  <c:v>1.62</c:v>
                </c:pt>
                <c:pt idx="405">
                  <c:v>1.6240000000000001</c:v>
                </c:pt>
                <c:pt idx="406">
                  <c:v>1.6279999999999999</c:v>
                </c:pt>
                <c:pt idx="407">
                  <c:v>1.6319999999999999</c:v>
                </c:pt>
                <c:pt idx="408">
                  <c:v>1.6359999999999999</c:v>
                </c:pt>
                <c:pt idx="409">
                  <c:v>1.6398999999999999</c:v>
                </c:pt>
                <c:pt idx="410">
                  <c:v>1.6438999999999999</c:v>
                </c:pt>
                <c:pt idx="411">
                  <c:v>1.6478999999999999</c:v>
                </c:pt>
                <c:pt idx="412">
                  <c:v>1.6518999999999999</c:v>
                </c:pt>
                <c:pt idx="413">
                  <c:v>1.6558999999999999</c:v>
                </c:pt>
                <c:pt idx="414">
                  <c:v>1.6598999999999999</c:v>
                </c:pt>
                <c:pt idx="415">
                  <c:v>1.6638999999999999</c:v>
                </c:pt>
                <c:pt idx="416">
                  <c:v>1.6678999999999999</c:v>
                </c:pt>
                <c:pt idx="417">
                  <c:v>1.6718999999999999</c:v>
                </c:pt>
                <c:pt idx="418">
                  <c:v>1.6758999999999999</c:v>
                </c:pt>
                <c:pt idx="419">
                  <c:v>1.6798999999999999</c:v>
                </c:pt>
                <c:pt idx="420">
                  <c:v>1.6839</c:v>
                </c:pt>
                <c:pt idx="421">
                  <c:v>1.6879</c:v>
                </c:pt>
                <c:pt idx="422">
                  <c:v>1.6919</c:v>
                </c:pt>
                <c:pt idx="423">
                  <c:v>1.696</c:v>
                </c:pt>
                <c:pt idx="424">
                  <c:v>1.7</c:v>
                </c:pt>
                <c:pt idx="425">
                  <c:v>1.704</c:v>
                </c:pt>
                <c:pt idx="426">
                  <c:v>1.708</c:v>
                </c:pt>
                <c:pt idx="427">
                  <c:v>1.712</c:v>
                </c:pt>
                <c:pt idx="428">
                  <c:v>1.716</c:v>
                </c:pt>
                <c:pt idx="429">
                  <c:v>1.72</c:v>
                </c:pt>
                <c:pt idx="430">
                  <c:v>1.724</c:v>
                </c:pt>
                <c:pt idx="431">
                  <c:v>1.728</c:v>
                </c:pt>
                <c:pt idx="432">
                  <c:v>1.732</c:v>
                </c:pt>
                <c:pt idx="433">
                  <c:v>1.736</c:v>
                </c:pt>
                <c:pt idx="434">
                  <c:v>1.74</c:v>
                </c:pt>
                <c:pt idx="435">
                  <c:v>1.744</c:v>
                </c:pt>
                <c:pt idx="436">
                  <c:v>1.7479</c:v>
                </c:pt>
                <c:pt idx="437">
                  <c:v>1.7519</c:v>
                </c:pt>
                <c:pt idx="438">
                  <c:v>1.7559</c:v>
                </c:pt>
                <c:pt idx="439">
                  <c:v>1.7599</c:v>
                </c:pt>
                <c:pt idx="440">
                  <c:v>1.7639</c:v>
                </c:pt>
                <c:pt idx="441">
                  <c:v>1.7679</c:v>
                </c:pt>
                <c:pt idx="442">
                  <c:v>1.7719</c:v>
                </c:pt>
                <c:pt idx="443">
                  <c:v>1.7759</c:v>
                </c:pt>
                <c:pt idx="444">
                  <c:v>1.7799</c:v>
                </c:pt>
                <c:pt idx="445">
                  <c:v>1.7839</c:v>
                </c:pt>
                <c:pt idx="446">
                  <c:v>1.7879</c:v>
                </c:pt>
                <c:pt idx="447">
                  <c:v>1.7919</c:v>
                </c:pt>
                <c:pt idx="448">
                  <c:v>1.7959000000000001</c:v>
                </c:pt>
                <c:pt idx="449">
                  <c:v>1.7999000000000001</c:v>
                </c:pt>
                <c:pt idx="450">
                  <c:v>1.8039000000000001</c:v>
                </c:pt>
                <c:pt idx="451">
                  <c:v>1.8080000000000001</c:v>
                </c:pt>
                <c:pt idx="452">
                  <c:v>1.8120000000000001</c:v>
                </c:pt>
                <c:pt idx="453">
                  <c:v>1.8160000000000001</c:v>
                </c:pt>
                <c:pt idx="454">
                  <c:v>1.82</c:v>
                </c:pt>
                <c:pt idx="455">
                  <c:v>1.8240000000000001</c:v>
                </c:pt>
                <c:pt idx="456">
                  <c:v>1.8280000000000001</c:v>
                </c:pt>
                <c:pt idx="457">
                  <c:v>1.8320000000000001</c:v>
                </c:pt>
                <c:pt idx="458">
                  <c:v>1.8360000000000001</c:v>
                </c:pt>
                <c:pt idx="459">
                  <c:v>1.84</c:v>
                </c:pt>
                <c:pt idx="460">
                  <c:v>1.8440000000000001</c:v>
                </c:pt>
                <c:pt idx="461">
                  <c:v>1.8480000000000001</c:v>
                </c:pt>
                <c:pt idx="462">
                  <c:v>1.8520000000000001</c:v>
                </c:pt>
                <c:pt idx="463">
                  <c:v>1.8559000000000001</c:v>
                </c:pt>
                <c:pt idx="464">
                  <c:v>1.8599000000000001</c:v>
                </c:pt>
                <c:pt idx="465">
                  <c:v>1.8638999999999999</c:v>
                </c:pt>
                <c:pt idx="466">
                  <c:v>1.8678999999999999</c:v>
                </c:pt>
                <c:pt idx="467">
                  <c:v>1.8718999999999999</c:v>
                </c:pt>
                <c:pt idx="468">
                  <c:v>1.8758999999999999</c:v>
                </c:pt>
                <c:pt idx="469">
                  <c:v>1.8798999999999999</c:v>
                </c:pt>
                <c:pt idx="470">
                  <c:v>1.8838999999999999</c:v>
                </c:pt>
                <c:pt idx="471">
                  <c:v>1.8878999999999999</c:v>
                </c:pt>
                <c:pt idx="472">
                  <c:v>1.8918999999999999</c:v>
                </c:pt>
                <c:pt idx="473">
                  <c:v>1.8958999999999999</c:v>
                </c:pt>
                <c:pt idx="474">
                  <c:v>1.8998999999999999</c:v>
                </c:pt>
                <c:pt idx="475">
                  <c:v>1.9038999999999999</c:v>
                </c:pt>
                <c:pt idx="476">
                  <c:v>1.9078999999999999</c:v>
                </c:pt>
                <c:pt idx="477">
                  <c:v>1.9118999999999999</c:v>
                </c:pt>
                <c:pt idx="478">
                  <c:v>1.9159999999999999</c:v>
                </c:pt>
                <c:pt idx="479">
                  <c:v>1.92</c:v>
                </c:pt>
                <c:pt idx="480">
                  <c:v>1.9239999999999999</c:v>
                </c:pt>
                <c:pt idx="481">
                  <c:v>1.9279999999999999</c:v>
                </c:pt>
                <c:pt idx="482">
                  <c:v>1.9319999999999999</c:v>
                </c:pt>
                <c:pt idx="483">
                  <c:v>1.9359999999999999</c:v>
                </c:pt>
                <c:pt idx="484">
                  <c:v>1.94</c:v>
                </c:pt>
                <c:pt idx="485">
                  <c:v>1.944</c:v>
                </c:pt>
                <c:pt idx="486">
                  <c:v>1.948</c:v>
                </c:pt>
                <c:pt idx="487">
                  <c:v>1.952</c:v>
                </c:pt>
                <c:pt idx="488">
                  <c:v>1.956</c:v>
                </c:pt>
                <c:pt idx="489">
                  <c:v>1.96</c:v>
                </c:pt>
                <c:pt idx="490">
                  <c:v>1.964</c:v>
                </c:pt>
                <c:pt idx="491">
                  <c:v>1.9679</c:v>
                </c:pt>
                <c:pt idx="492">
                  <c:v>1.9719</c:v>
                </c:pt>
                <c:pt idx="493">
                  <c:v>1.9759</c:v>
                </c:pt>
                <c:pt idx="494">
                  <c:v>1.9799</c:v>
                </c:pt>
                <c:pt idx="495">
                  <c:v>1.9839</c:v>
                </c:pt>
                <c:pt idx="496">
                  <c:v>1.9879</c:v>
                </c:pt>
                <c:pt idx="497">
                  <c:v>1.9919</c:v>
                </c:pt>
                <c:pt idx="498">
                  <c:v>1.9959</c:v>
                </c:pt>
                <c:pt idx="499">
                  <c:v>1.9999</c:v>
                </c:pt>
                <c:pt idx="500">
                  <c:v>2.0038999999999998</c:v>
                </c:pt>
                <c:pt idx="501">
                  <c:v>2.0078999999999998</c:v>
                </c:pt>
                <c:pt idx="502">
                  <c:v>2.0118999999999998</c:v>
                </c:pt>
                <c:pt idx="503">
                  <c:v>2.0158999999999998</c:v>
                </c:pt>
                <c:pt idx="504">
                  <c:v>2.0198999999999998</c:v>
                </c:pt>
                <c:pt idx="505">
                  <c:v>2.024</c:v>
                </c:pt>
                <c:pt idx="506">
                  <c:v>2.028</c:v>
                </c:pt>
                <c:pt idx="507">
                  <c:v>2.032</c:v>
                </c:pt>
                <c:pt idx="508">
                  <c:v>2.036</c:v>
                </c:pt>
                <c:pt idx="509">
                  <c:v>2.04</c:v>
                </c:pt>
                <c:pt idx="510">
                  <c:v>2.044</c:v>
                </c:pt>
                <c:pt idx="511">
                  <c:v>2.048</c:v>
                </c:pt>
                <c:pt idx="512">
                  <c:v>2.052</c:v>
                </c:pt>
                <c:pt idx="513">
                  <c:v>2.056</c:v>
                </c:pt>
                <c:pt idx="514">
                  <c:v>2.06</c:v>
                </c:pt>
                <c:pt idx="515">
                  <c:v>2.0640000000000001</c:v>
                </c:pt>
                <c:pt idx="516">
                  <c:v>2.0680000000000001</c:v>
                </c:pt>
                <c:pt idx="517">
                  <c:v>2.0720000000000001</c:v>
                </c:pt>
                <c:pt idx="518">
                  <c:v>2.0758999999999999</c:v>
                </c:pt>
                <c:pt idx="519">
                  <c:v>2.0798999999999999</c:v>
                </c:pt>
                <c:pt idx="520">
                  <c:v>2.0838999999999999</c:v>
                </c:pt>
                <c:pt idx="521">
                  <c:v>2.0878999999999999</c:v>
                </c:pt>
                <c:pt idx="522">
                  <c:v>2.0918999999999999</c:v>
                </c:pt>
                <c:pt idx="523">
                  <c:v>2.0958999999999999</c:v>
                </c:pt>
                <c:pt idx="524">
                  <c:v>2.0998999999999999</c:v>
                </c:pt>
                <c:pt idx="525">
                  <c:v>2.1038999999999999</c:v>
                </c:pt>
                <c:pt idx="526">
                  <c:v>2.1078999999999999</c:v>
                </c:pt>
                <c:pt idx="527">
                  <c:v>2.1118999999999999</c:v>
                </c:pt>
                <c:pt idx="528">
                  <c:v>2.1158999999999999</c:v>
                </c:pt>
                <c:pt idx="529">
                  <c:v>2.1198999999999999</c:v>
                </c:pt>
                <c:pt idx="530">
                  <c:v>2.1238999999999999</c:v>
                </c:pt>
                <c:pt idx="531">
                  <c:v>2.1278999999999999</c:v>
                </c:pt>
                <c:pt idx="532">
                  <c:v>2.1320000000000001</c:v>
                </c:pt>
                <c:pt idx="533">
                  <c:v>2.1360000000000001</c:v>
                </c:pt>
                <c:pt idx="534">
                  <c:v>2.14</c:v>
                </c:pt>
                <c:pt idx="535">
                  <c:v>2.1440000000000001</c:v>
                </c:pt>
                <c:pt idx="536">
                  <c:v>2.1480000000000001</c:v>
                </c:pt>
                <c:pt idx="537">
                  <c:v>2.1520000000000001</c:v>
                </c:pt>
                <c:pt idx="538">
                  <c:v>2.1560000000000001</c:v>
                </c:pt>
                <c:pt idx="539">
                  <c:v>2.16</c:v>
                </c:pt>
                <c:pt idx="540">
                  <c:v>2.1640000000000001</c:v>
                </c:pt>
                <c:pt idx="541">
                  <c:v>2.1680000000000001</c:v>
                </c:pt>
                <c:pt idx="542">
                  <c:v>2.1720000000000002</c:v>
                </c:pt>
                <c:pt idx="543">
                  <c:v>2.1760000000000002</c:v>
                </c:pt>
                <c:pt idx="544">
                  <c:v>2.1800000000000002</c:v>
                </c:pt>
                <c:pt idx="545">
                  <c:v>2.1839</c:v>
                </c:pt>
                <c:pt idx="546">
                  <c:v>2.1879</c:v>
                </c:pt>
                <c:pt idx="547">
                  <c:v>2.1919</c:v>
                </c:pt>
                <c:pt idx="548">
                  <c:v>2.1959</c:v>
                </c:pt>
                <c:pt idx="549">
                  <c:v>2.1999</c:v>
                </c:pt>
                <c:pt idx="550">
                  <c:v>2.2039</c:v>
                </c:pt>
                <c:pt idx="551">
                  <c:v>2.2079</c:v>
                </c:pt>
                <c:pt idx="552">
                  <c:v>2.2119</c:v>
                </c:pt>
                <c:pt idx="553">
                  <c:v>2.2159</c:v>
                </c:pt>
                <c:pt idx="554">
                  <c:v>2.2199</c:v>
                </c:pt>
                <c:pt idx="555">
                  <c:v>2.2239</c:v>
                </c:pt>
                <c:pt idx="556">
                  <c:v>2.2279</c:v>
                </c:pt>
                <c:pt idx="557">
                  <c:v>2.2319</c:v>
                </c:pt>
                <c:pt idx="558">
                  <c:v>2.2359</c:v>
                </c:pt>
                <c:pt idx="559">
                  <c:v>2.2399</c:v>
                </c:pt>
                <c:pt idx="560">
                  <c:v>2.2440000000000002</c:v>
                </c:pt>
                <c:pt idx="561">
                  <c:v>2.2480000000000002</c:v>
                </c:pt>
                <c:pt idx="562">
                  <c:v>2.2519999999999998</c:v>
                </c:pt>
                <c:pt idx="563">
                  <c:v>2.2559999999999998</c:v>
                </c:pt>
                <c:pt idx="564">
                  <c:v>2.2599999999999998</c:v>
                </c:pt>
                <c:pt idx="565">
                  <c:v>2.2639999999999998</c:v>
                </c:pt>
                <c:pt idx="566">
                  <c:v>2.2679999999999998</c:v>
                </c:pt>
                <c:pt idx="567">
                  <c:v>2.2719999999999998</c:v>
                </c:pt>
                <c:pt idx="568">
                  <c:v>2.2759999999999998</c:v>
                </c:pt>
                <c:pt idx="569">
                  <c:v>2.2799999999999998</c:v>
                </c:pt>
                <c:pt idx="570">
                  <c:v>2.2839999999999998</c:v>
                </c:pt>
                <c:pt idx="571">
                  <c:v>2.2879999999999998</c:v>
                </c:pt>
                <c:pt idx="572">
                  <c:v>2.2919</c:v>
                </c:pt>
                <c:pt idx="573">
                  <c:v>2.2959000000000001</c:v>
                </c:pt>
                <c:pt idx="574">
                  <c:v>2.2999000000000001</c:v>
                </c:pt>
                <c:pt idx="575">
                  <c:v>2.3039000000000001</c:v>
                </c:pt>
                <c:pt idx="576">
                  <c:v>2.3079000000000001</c:v>
                </c:pt>
                <c:pt idx="577">
                  <c:v>2.3119000000000001</c:v>
                </c:pt>
                <c:pt idx="578">
                  <c:v>2.3159000000000001</c:v>
                </c:pt>
                <c:pt idx="579">
                  <c:v>2.3199000000000001</c:v>
                </c:pt>
                <c:pt idx="580">
                  <c:v>2.3239000000000001</c:v>
                </c:pt>
                <c:pt idx="581">
                  <c:v>2.3279000000000001</c:v>
                </c:pt>
                <c:pt idx="582">
                  <c:v>2.3319000000000001</c:v>
                </c:pt>
                <c:pt idx="583">
                  <c:v>2.3359000000000001</c:v>
                </c:pt>
                <c:pt idx="584">
                  <c:v>2.3399000000000001</c:v>
                </c:pt>
                <c:pt idx="585">
                  <c:v>2.3439000000000001</c:v>
                </c:pt>
                <c:pt idx="586">
                  <c:v>2.3479000000000001</c:v>
                </c:pt>
                <c:pt idx="587">
                  <c:v>2.3519999999999999</c:v>
                </c:pt>
                <c:pt idx="588">
                  <c:v>2.3559999999999999</c:v>
                </c:pt>
                <c:pt idx="589">
                  <c:v>2.36</c:v>
                </c:pt>
                <c:pt idx="590">
                  <c:v>2.3639999999999999</c:v>
                </c:pt>
                <c:pt idx="591">
                  <c:v>2.3679999999999999</c:v>
                </c:pt>
                <c:pt idx="592">
                  <c:v>2.3719999999999999</c:v>
                </c:pt>
                <c:pt idx="593">
                  <c:v>2.3759999999999999</c:v>
                </c:pt>
                <c:pt idx="594">
                  <c:v>2.38</c:v>
                </c:pt>
                <c:pt idx="595">
                  <c:v>2.3839999999999999</c:v>
                </c:pt>
                <c:pt idx="596">
                  <c:v>2.3879999999999999</c:v>
                </c:pt>
                <c:pt idx="597">
                  <c:v>2.3919999999999999</c:v>
                </c:pt>
                <c:pt idx="598">
                  <c:v>2.3959999999999999</c:v>
                </c:pt>
                <c:pt idx="599">
                  <c:v>2.4</c:v>
                </c:pt>
                <c:pt idx="600">
                  <c:v>2.4039000000000001</c:v>
                </c:pt>
                <c:pt idx="601">
                  <c:v>2.4079000000000002</c:v>
                </c:pt>
                <c:pt idx="602">
                  <c:v>2.4119000000000002</c:v>
                </c:pt>
                <c:pt idx="603">
                  <c:v>2.4159000000000002</c:v>
                </c:pt>
                <c:pt idx="604">
                  <c:v>2.4199000000000002</c:v>
                </c:pt>
                <c:pt idx="605">
                  <c:v>2.4239000000000002</c:v>
                </c:pt>
                <c:pt idx="606">
                  <c:v>2.4279000000000002</c:v>
                </c:pt>
                <c:pt idx="607">
                  <c:v>2.4319000000000002</c:v>
                </c:pt>
                <c:pt idx="608">
                  <c:v>2.4359000000000002</c:v>
                </c:pt>
                <c:pt idx="609">
                  <c:v>2.4399000000000002</c:v>
                </c:pt>
                <c:pt idx="610">
                  <c:v>2.4439000000000002</c:v>
                </c:pt>
                <c:pt idx="611">
                  <c:v>2.4479000000000002</c:v>
                </c:pt>
                <c:pt idx="612">
                  <c:v>2.4519000000000002</c:v>
                </c:pt>
                <c:pt idx="613">
                  <c:v>2.4559000000000002</c:v>
                </c:pt>
                <c:pt idx="614">
                  <c:v>2.46</c:v>
                </c:pt>
                <c:pt idx="615">
                  <c:v>2.464</c:v>
                </c:pt>
                <c:pt idx="616">
                  <c:v>2.468</c:v>
                </c:pt>
                <c:pt idx="617">
                  <c:v>2.472</c:v>
                </c:pt>
                <c:pt idx="618">
                  <c:v>2.476</c:v>
                </c:pt>
                <c:pt idx="619">
                  <c:v>2.48</c:v>
                </c:pt>
                <c:pt idx="620">
                  <c:v>2.484</c:v>
                </c:pt>
                <c:pt idx="621">
                  <c:v>2.488</c:v>
                </c:pt>
                <c:pt idx="622">
                  <c:v>2.492</c:v>
                </c:pt>
                <c:pt idx="623">
                  <c:v>2.496</c:v>
                </c:pt>
                <c:pt idx="624">
                  <c:v>2.5</c:v>
                </c:pt>
                <c:pt idx="625">
                  <c:v>2.504</c:v>
                </c:pt>
                <c:pt idx="626">
                  <c:v>2.508</c:v>
                </c:pt>
                <c:pt idx="627">
                  <c:v>2.5118999999999998</c:v>
                </c:pt>
                <c:pt idx="628">
                  <c:v>2.5158999999999998</c:v>
                </c:pt>
                <c:pt idx="629">
                  <c:v>2.5198999999999998</c:v>
                </c:pt>
                <c:pt idx="630">
                  <c:v>2.5238999999999998</c:v>
                </c:pt>
                <c:pt idx="631">
                  <c:v>2.5278999999999998</c:v>
                </c:pt>
                <c:pt idx="632">
                  <c:v>2.5318999999999998</c:v>
                </c:pt>
                <c:pt idx="633">
                  <c:v>2.5358999999999998</c:v>
                </c:pt>
                <c:pt idx="634">
                  <c:v>2.5398999999999998</c:v>
                </c:pt>
                <c:pt idx="635">
                  <c:v>2.5438999999999998</c:v>
                </c:pt>
                <c:pt idx="636">
                  <c:v>2.5478999999999998</c:v>
                </c:pt>
                <c:pt idx="637">
                  <c:v>2.5518999999999998</c:v>
                </c:pt>
                <c:pt idx="638">
                  <c:v>2.5558999999999998</c:v>
                </c:pt>
                <c:pt idx="639">
                  <c:v>2.5598999999999998</c:v>
                </c:pt>
                <c:pt idx="640">
                  <c:v>2.5638999999999998</c:v>
                </c:pt>
                <c:pt idx="641">
                  <c:v>2.5680000000000001</c:v>
                </c:pt>
                <c:pt idx="642">
                  <c:v>2.5720000000000001</c:v>
                </c:pt>
                <c:pt idx="643">
                  <c:v>2.5760000000000001</c:v>
                </c:pt>
                <c:pt idx="644">
                  <c:v>2.58</c:v>
                </c:pt>
                <c:pt idx="645">
                  <c:v>2.5840000000000001</c:v>
                </c:pt>
                <c:pt idx="646">
                  <c:v>2.5880000000000001</c:v>
                </c:pt>
                <c:pt idx="647">
                  <c:v>2.5920000000000001</c:v>
                </c:pt>
                <c:pt idx="648">
                  <c:v>2.5960000000000001</c:v>
                </c:pt>
                <c:pt idx="649">
                  <c:v>2.6</c:v>
                </c:pt>
                <c:pt idx="650">
                  <c:v>2.6040000000000001</c:v>
                </c:pt>
                <c:pt idx="651">
                  <c:v>2.6080000000000001</c:v>
                </c:pt>
                <c:pt idx="652">
                  <c:v>2.6120000000000001</c:v>
                </c:pt>
                <c:pt idx="653">
                  <c:v>2.6160000000000001</c:v>
                </c:pt>
                <c:pt idx="654">
                  <c:v>2.6198999999999999</c:v>
                </c:pt>
                <c:pt idx="655">
                  <c:v>2.6238999999999999</c:v>
                </c:pt>
                <c:pt idx="656">
                  <c:v>2.6278999999999999</c:v>
                </c:pt>
                <c:pt idx="657">
                  <c:v>2.6318999999999999</c:v>
                </c:pt>
                <c:pt idx="658">
                  <c:v>2.6358999999999999</c:v>
                </c:pt>
                <c:pt idx="659">
                  <c:v>2.6398999999999999</c:v>
                </c:pt>
                <c:pt idx="660">
                  <c:v>2.6438999999999999</c:v>
                </c:pt>
                <c:pt idx="661">
                  <c:v>2.6478999999999999</c:v>
                </c:pt>
                <c:pt idx="662">
                  <c:v>2.6518999999999999</c:v>
                </c:pt>
                <c:pt idx="663">
                  <c:v>2.6558999999999999</c:v>
                </c:pt>
                <c:pt idx="664">
                  <c:v>2.6598999999999999</c:v>
                </c:pt>
                <c:pt idx="665">
                  <c:v>2.6638999999999999</c:v>
                </c:pt>
                <c:pt idx="666">
                  <c:v>2.6678999999999999</c:v>
                </c:pt>
                <c:pt idx="667">
                  <c:v>2.6718999999999999</c:v>
                </c:pt>
                <c:pt idx="668">
                  <c:v>2.6758999999999999</c:v>
                </c:pt>
                <c:pt idx="669">
                  <c:v>2.68</c:v>
                </c:pt>
                <c:pt idx="670">
                  <c:v>2.6840000000000002</c:v>
                </c:pt>
                <c:pt idx="671">
                  <c:v>2.6880000000000002</c:v>
                </c:pt>
                <c:pt idx="672">
                  <c:v>2.6920000000000002</c:v>
                </c:pt>
                <c:pt idx="673">
                  <c:v>2.6960000000000002</c:v>
                </c:pt>
                <c:pt idx="674">
                  <c:v>2.7</c:v>
                </c:pt>
                <c:pt idx="675">
                  <c:v>2.7040000000000002</c:v>
                </c:pt>
                <c:pt idx="676">
                  <c:v>2.7080000000000002</c:v>
                </c:pt>
                <c:pt idx="677">
                  <c:v>2.7120000000000002</c:v>
                </c:pt>
                <c:pt idx="678">
                  <c:v>2.7160000000000002</c:v>
                </c:pt>
                <c:pt idx="679">
                  <c:v>2.72</c:v>
                </c:pt>
                <c:pt idx="680">
                  <c:v>2.7240000000000002</c:v>
                </c:pt>
                <c:pt idx="681">
                  <c:v>2.7279</c:v>
                </c:pt>
                <c:pt idx="682">
                  <c:v>2.7319</c:v>
                </c:pt>
                <c:pt idx="683">
                  <c:v>2.7359</c:v>
                </c:pt>
                <c:pt idx="684">
                  <c:v>2.7399</c:v>
                </c:pt>
                <c:pt idx="685">
                  <c:v>2.7439</c:v>
                </c:pt>
                <c:pt idx="686">
                  <c:v>2.7479</c:v>
                </c:pt>
                <c:pt idx="687">
                  <c:v>2.7519</c:v>
                </c:pt>
                <c:pt idx="688">
                  <c:v>2.7559</c:v>
                </c:pt>
                <c:pt idx="689">
                  <c:v>2.7599</c:v>
                </c:pt>
                <c:pt idx="690">
                  <c:v>2.7639</c:v>
                </c:pt>
                <c:pt idx="691">
                  <c:v>2.7679</c:v>
                </c:pt>
                <c:pt idx="692">
                  <c:v>2.7719</c:v>
                </c:pt>
                <c:pt idx="693">
                  <c:v>2.7759</c:v>
                </c:pt>
                <c:pt idx="694">
                  <c:v>2.7799</c:v>
                </c:pt>
                <c:pt idx="695">
                  <c:v>2.7839</c:v>
                </c:pt>
                <c:pt idx="696">
                  <c:v>2.7879999999999998</c:v>
                </c:pt>
                <c:pt idx="697">
                  <c:v>2.7919999999999998</c:v>
                </c:pt>
                <c:pt idx="698">
                  <c:v>2.7959999999999998</c:v>
                </c:pt>
                <c:pt idx="699">
                  <c:v>2.8</c:v>
                </c:pt>
                <c:pt idx="700">
                  <c:v>2.8039999999999998</c:v>
                </c:pt>
                <c:pt idx="701">
                  <c:v>2.8079999999999998</c:v>
                </c:pt>
                <c:pt idx="702">
                  <c:v>2.8119999999999998</c:v>
                </c:pt>
                <c:pt idx="703">
                  <c:v>2.8159999999999998</c:v>
                </c:pt>
                <c:pt idx="704">
                  <c:v>2.82</c:v>
                </c:pt>
                <c:pt idx="705">
                  <c:v>2.8239999999999998</c:v>
                </c:pt>
                <c:pt idx="706">
                  <c:v>2.8279999999999998</c:v>
                </c:pt>
                <c:pt idx="707">
                  <c:v>2.8319999999999999</c:v>
                </c:pt>
                <c:pt idx="708">
                  <c:v>2.8359999999999999</c:v>
                </c:pt>
                <c:pt idx="709">
                  <c:v>2.8399000000000001</c:v>
                </c:pt>
                <c:pt idx="710">
                  <c:v>2.8439000000000001</c:v>
                </c:pt>
                <c:pt idx="711">
                  <c:v>2.8479000000000001</c:v>
                </c:pt>
                <c:pt idx="712">
                  <c:v>2.8519000000000001</c:v>
                </c:pt>
                <c:pt idx="713">
                  <c:v>2.8559000000000001</c:v>
                </c:pt>
                <c:pt idx="714">
                  <c:v>2.8599000000000001</c:v>
                </c:pt>
                <c:pt idx="715">
                  <c:v>2.8639000000000001</c:v>
                </c:pt>
                <c:pt idx="716">
                  <c:v>2.8679000000000001</c:v>
                </c:pt>
                <c:pt idx="717">
                  <c:v>2.8719000000000001</c:v>
                </c:pt>
                <c:pt idx="718">
                  <c:v>2.8759000000000001</c:v>
                </c:pt>
                <c:pt idx="719">
                  <c:v>2.8799000000000001</c:v>
                </c:pt>
                <c:pt idx="720">
                  <c:v>2.8839000000000001</c:v>
                </c:pt>
                <c:pt idx="721">
                  <c:v>2.8879000000000001</c:v>
                </c:pt>
                <c:pt idx="722">
                  <c:v>2.8919000000000001</c:v>
                </c:pt>
                <c:pt idx="723">
                  <c:v>2.8959999999999999</c:v>
                </c:pt>
                <c:pt idx="724">
                  <c:v>2.9</c:v>
                </c:pt>
                <c:pt idx="725">
                  <c:v>2.9039999999999999</c:v>
                </c:pt>
                <c:pt idx="726">
                  <c:v>2.9079999999999999</c:v>
                </c:pt>
                <c:pt idx="727">
                  <c:v>2.9119999999999999</c:v>
                </c:pt>
                <c:pt idx="728">
                  <c:v>2.9159999999999999</c:v>
                </c:pt>
                <c:pt idx="729">
                  <c:v>2.92</c:v>
                </c:pt>
                <c:pt idx="730">
                  <c:v>2.9239999999999999</c:v>
                </c:pt>
                <c:pt idx="731">
                  <c:v>2.9279999999999999</c:v>
                </c:pt>
                <c:pt idx="732">
                  <c:v>2.9319999999999999</c:v>
                </c:pt>
                <c:pt idx="733">
                  <c:v>2.9359999999999999</c:v>
                </c:pt>
                <c:pt idx="734">
                  <c:v>2.94</c:v>
                </c:pt>
                <c:pt idx="735">
                  <c:v>2.944</c:v>
                </c:pt>
                <c:pt idx="736">
                  <c:v>2.9479000000000002</c:v>
                </c:pt>
                <c:pt idx="737">
                  <c:v>2.9519000000000002</c:v>
                </c:pt>
                <c:pt idx="738">
                  <c:v>2.9559000000000002</c:v>
                </c:pt>
                <c:pt idx="739">
                  <c:v>2.9599000000000002</c:v>
                </c:pt>
                <c:pt idx="740">
                  <c:v>2.9639000000000002</c:v>
                </c:pt>
                <c:pt idx="741">
                  <c:v>2.9679000000000002</c:v>
                </c:pt>
                <c:pt idx="742">
                  <c:v>2.9719000000000002</c:v>
                </c:pt>
                <c:pt idx="743">
                  <c:v>2.9759000000000002</c:v>
                </c:pt>
                <c:pt idx="744">
                  <c:v>2.9799000000000002</c:v>
                </c:pt>
                <c:pt idx="745">
                  <c:v>2.9839000000000002</c:v>
                </c:pt>
                <c:pt idx="746">
                  <c:v>2.9878999999999998</c:v>
                </c:pt>
                <c:pt idx="747">
                  <c:v>2.9918999999999998</c:v>
                </c:pt>
                <c:pt idx="748">
                  <c:v>2.9958999999999998</c:v>
                </c:pt>
                <c:pt idx="749">
                  <c:v>2.9998999999999998</c:v>
                </c:pt>
                <c:pt idx="750">
                  <c:v>3.0038999999999998</c:v>
                </c:pt>
                <c:pt idx="751">
                  <c:v>3.008</c:v>
                </c:pt>
                <c:pt idx="752">
                  <c:v>3.012</c:v>
                </c:pt>
                <c:pt idx="753">
                  <c:v>3.016</c:v>
                </c:pt>
                <c:pt idx="754">
                  <c:v>3.02</c:v>
                </c:pt>
                <c:pt idx="755">
                  <c:v>3.024</c:v>
                </c:pt>
                <c:pt idx="756">
                  <c:v>3.028</c:v>
                </c:pt>
                <c:pt idx="757">
                  <c:v>3.032</c:v>
                </c:pt>
                <c:pt idx="758">
                  <c:v>3.036</c:v>
                </c:pt>
                <c:pt idx="759">
                  <c:v>3.04</c:v>
                </c:pt>
                <c:pt idx="760">
                  <c:v>3.044</c:v>
                </c:pt>
                <c:pt idx="761">
                  <c:v>3.048</c:v>
                </c:pt>
                <c:pt idx="762">
                  <c:v>3.052</c:v>
                </c:pt>
                <c:pt idx="763">
                  <c:v>3.0558999999999998</c:v>
                </c:pt>
                <c:pt idx="764">
                  <c:v>3.0598999999999998</c:v>
                </c:pt>
                <c:pt idx="765">
                  <c:v>3.0638999999999998</c:v>
                </c:pt>
                <c:pt idx="766">
                  <c:v>3.0678999999999998</c:v>
                </c:pt>
                <c:pt idx="767">
                  <c:v>3.0718999999999999</c:v>
                </c:pt>
                <c:pt idx="768">
                  <c:v>3.0758999999999999</c:v>
                </c:pt>
                <c:pt idx="769">
                  <c:v>3.0798999999999999</c:v>
                </c:pt>
                <c:pt idx="770">
                  <c:v>3.0838999999999999</c:v>
                </c:pt>
                <c:pt idx="771">
                  <c:v>3.0878999999999999</c:v>
                </c:pt>
                <c:pt idx="772">
                  <c:v>3.0918999999999999</c:v>
                </c:pt>
                <c:pt idx="773">
                  <c:v>3.0958999999999999</c:v>
                </c:pt>
                <c:pt idx="774">
                  <c:v>3.0998999999999999</c:v>
                </c:pt>
                <c:pt idx="775">
                  <c:v>3.1038999999999999</c:v>
                </c:pt>
                <c:pt idx="776">
                  <c:v>3.1078999999999999</c:v>
                </c:pt>
                <c:pt idx="777">
                  <c:v>3.1118999999999999</c:v>
                </c:pt>
                <c:pt idx="778">
                  <c:v>3.1160000000000001</c:v>
                </c:pt>
                <c:pt idx="779">
                  <c:v>3.12</c:v>
                </c:pt>
                <c:pt idx="780">
                  <c:v>3.1240000000000001</c:v>
                </c:pt>
                <c:pt idx="781">
                  <c:v>3.1280000000000001</c:v>
                </c:pt>
                <c:pt idx="782">
                  <c:v>3.1320000000000001</c:v>
                </c:pt>
                <c:pt idx="783">
                  <c:v>3.1360000000000001</c:v>
                </c:pt>
                <c:pt idx="784">
                  <c:v>3.14</c:v>
                </c:pt>
                <c:pt idx="785">
                  <c:v>3.1440000000000001</c:v>
                </c:pt>
                <c:pt idx="786">
                  <c:v>3.1480000000000001</c:v>
                </c:pt>
                <c:pt idx="787">
                  <c:v>3.1520000000000001</c:v>
                </c:pt>
                <c:pt idx="788">
                  <c:v>3.1560000000000001</c:v>
                </c:pt>
                <c:pt idx="789">
                  <c:v>3.16</c:v>
                </c:pt>
                <c:pt idx="790">
                  <c:v>3.1638999999999999</c:v>
                </c:pt>
                <c:pt idx="791">
                  <c:v>3.1678999999999999</c:v>
                </c:pt>
                <c:pt idx="792">
                  <c:v>3.1718999999999999</c:v>
                </c:pt>
                <c:pt idx="793">
                  <c:v>3.1758999999999999</c:v>
                </c:pt>
                <c:pt idx="794">
                  <c:v>3.1798999999999999</c:v>
                </c:pt>
                <c:pt idx="795">
                  <c:v>3.1839</c:v>
                </c:pt>
                <c:pt idx="796">
                  <c:v>3.1879</c:v>
                </c:pt>
                <c:pt idx="797">
                  <c:v>3.1919</c:v>
                </c:pt>
                <c:pt idx="798">
                  <c:v>3.1959</c:v>
                </c:pt>
                <c:pt idx="799">
                  <c:v>3.1999</c:v>
                </c:pt>
                <c:pt idx="800">
                  <c:v>3.2039</c:v>
                </c:pt>
                <c:pt idx="801">
                  <c:v>3.2079</c:v>
                </c:pt>
                <c:pt idx="802">
                  <c:v>3.2119</c:v>
                </c:pt>
                <c:pt idx="803">
                  <c:v>3.2159</c:v>
                </c:pt>
                <c:pt idx="804">
                  <c:v>3.2199</c:v>
                </c:pt>
                <c:pt idx="805">
                  <c:v>3.2240000000000002</c:v>
                </c:pt>
                <c:pt idx="806">
                  <c:v>3.2280000000000002</c:v>
                </c:pt>
                <c:pt idx="807">
                  <c:v>3.2320000000000002</c:v>
                </c:pt>
                <c:pt idx="808">
                  <c:v>3.2360000000000002</c:v>
                </c:pt>
                <c:pt idx="809">
                  <c:v>3.24</c:v>
                </c:pt>
                <c:pt idx="810">
                  <c:v>3.2440000000000002</c:v>
                </c:pt>
                <c:pt idx="811">
                  <c:v>3.2480000000000002</c:v>
                </c:pt>
                <c:pt idx="812">
                  <c:v>3.2519999999999998</c:v>
                </c:pt>
                <c:pt idx="813">
                  <c:v>3.2559999999999998</c:v>
                </c:pt>
                <c:pt idx="814">
                  <c:v>3.26</c:v>
                </c:pt>
                <c:pt idx="815">
                  <c:v>3.2639999999999998</c:v>
                </c:pt>
                <c:pt idx="816">
                  <c:v>3.2679999999999998</c:v>
                </c:pt>
                <c:pt idx="817">
                  <c:v>3.2719999999999998</c:v>
                </c:pt>
                <c:pt idx="818">
                  <c:v>3.2759</c:v>
                </c:pt>
                <c:pt idx="819">
                  <c:v>3.2799</c:v>
                </c:pt>
                <c:pt idx="820">
                  <c:v>3.2839</c:v>
                </c:pt>
                <c:pt idx="821">
                  <c:v>3.2879</c:v>
                </c:pt>
                <c:pt idx="822">
                  <c:v>3.2919</c:v>
                </c:pt>
                <c:pt idx="823">
                  <c:v>3.2959000000000001</c:v>
                </c:pt>
                <c:pt idx="824">
                  <c:v>3.2999000000000001</c:v>
                </c:pt>
                <c:pt idx="825">
                  <c:v>3.3039000000000001</c:v>
                </c:pt>
                <c:pt idx="826">
                  <c:v>3.3079000000000001</c:v>
                </c:pt>
                <c:pt idx="827">
                  <c:v>3.3119000000000001</c:v>
                </c:pt>
                <c:pt idx="828">
                  <c:v>3.3159000000000001</c:v>
                </c:pt>
                <c:pt idx="829">
                  <c:v>3.3199000000000001</c:v>
                </c:pt>
                <c:pt idx="830">
                  <c:v>3.3239000000000001</c:v>
                </c:pt>
                <c:pt idx="831">
                  <c:v>3.3279000000000001</c:v>
                </c:pt>
                <c:pt idx="832">
                  <c:v>3.3319999999999999</c:v>
                </c:pt>
                <c:pt idx="833">
                  <c:v>3.3359999999999999</c:v>
                </c:pt>
                <c:pt idx="834">
                  <c:v>3.34</c:v>
                </c:pt>
                <c:pt idx="835">
                  <c:v>3.3439999999999999</c:v>
                </c:pt>
                <c:pt idx="836">
                  <c:v>3.3479999999999999</c:v>
                </c:pt>
                <c:pt idx="837">
                  <c:v>3.3519999999999999</c:v>
                </c:pt>
                <c:pt idx="838">
                  <c:v>3.3559999999999999</c:v>
                </c:pt>
                <c:pt idx="839">
                  <c:v>3.36</c:v>
                </c:pt>
                <c:pt idx="840">
                  <c:v>3.3639999999999999</c:v>
                </c:pt>
                <c:pt idx="841">
                  <c:v>3.3679999999999999</c:v>
                </c:pt>
                <c:pt idx="842">
                  <c:v>3.3719999999999999</c:v>
                </c:pt>
                <c:pt idx="843">
                  <c:v>3.3759999999999999</c:v>
                </c:pt>
                <c:pt idx="844">
                  <c:v>3.38</c:v>
                </c:pt>
                <c:pt idx="845">
                  <c:v>3.3839000000000001</c:v>
                </c:pt>
                <c:pt idx="846">
                  <c:v>3.3879000000000001</c:v>
                </c:pt>
                <c:pt idx="847">
                  <c:v>3.3919000000000001</c:v>
                </c:pt>
                <c:pt idx="848">
                  <c:v>3.3959000000000001</c:v>
                </c:pt>
                <c:pt idx="849">
                  <c:v>3.3999000000000001</c:v>
                </c:pt>
                <c:pt idx="850">
                  <c:v>3.4039000000000001</c:v>
                </c:pt>
                <c:pt idx="851">
                  <c:v>3.4079000000000002</c:v>
                </c:pt>
                <c:pt idx="852">
                  <c:v>3.4119000000000002</c:v>
                </c:pt>
                <c:pt idx="853">
                  <c:v>3.4159000000000002</c:v>
                </c:pt>
                <c:pt idx="854">
                  <c:v>3.4199000000000002</c:v>
                </c:pt>
                <c:pt idx="855">
                  <c:v>3.4239000000000002</c:v>
                </c:pt>
                <c:pt idx="856">
                  <c:v>3.4279000000000002</c:v>
                </c:pt>
                <c:pt idx="857">
                  <c:v>3.4319000000000002</c:v>
                </c:pt>
                <c:pt idx="858">
                  <c:v>3.4359000000000002</c:v>
                </c:pt>
                <c:pt idx="859">
                  <c:v>3.4399000000000002</c:v>
                </c:pt>
                <c:pt idx="860">
                  <c:v>3.444</c:v>
                </c:pt>
                <c:pt idx="861">
                  <c:v>3.448</c:v>
                </c:pt>
                <c:pt idx="862">
                  <c:v>3.452</c:v>
                </c:pt>
                <c:pt idx="863">
                  <c:v>3.456</c:v>
                </c:pt>
                <c:pt idx="864">
                  <c:v>3.46</c:v>
                </c:pt>
                <c:pt idx="865">
                  <c:v>3.464</c:v>
                </c:pt>
                <c:pt idx="866">
                  <c:v>3.468</c:v>
                </c:pt>
                <c:pt idx="867">
                  <c:v>3.472</c:v>
                </c:pt>
                <c:pt idx="868">
                  <c:v>3.476</c:v>
                </c:pt>
                <c:pt idx="869">
                  <c:v>3.48</c:v>
                </c:pt>
                <c:pt idx="870">
                  <c:v>3.484</c:v>
                </c:pt>
                <c:pt idx="871">
                  <c:v>3.488</c:v>
                </c:pt>
                <c:pt idx="872">
                  <c:v>3.4918999999999998</c:v>
                </c:pt>
                <c:pt idx="873">
                  <c:v>3.4958999999999998</c:v>
                </c:pt>
                <c:pt idx="874">
                  <c:v>3.4998999999999998</c:v>
                </c:pt>
                <c:pt idx="875">
                  <c:v>3.5038999999999998</c:v>
                </c:pt>
                <c:pt idx="876">
                  <c:v>3.5078999999999998</c:v>
                </c:pt>
                <c:pt idx="877">
                  <c:v>3.5118999999999998</c:v>
                </c:pt>
                <c:pt idx="878">
                  <c:v>3.5158999999999998</c:v>
                </c:pt>
                <c:pt idx="879">
                  <c:v>3.5198999999999998</c:v>
                </c:pt>
                <c:pt idx="880">
                  <c:v>3.5238999999999998</c:v>
                </c:pt>
                <c:pt idx="881">
                  <c:v>3.5278999999999998</c:v>
                </c:pt>
                <c:pt idx="882">
                  <c:v>3.5318999999999998</c:v>
                </c:pt>
                <c:pt idx="883">
                  <c:v>3.5358999999999998</c:v>
                </c:pt>
                <c:pt idx="884">
                  <c:v>3.5398999999999998</c:v>
                </c:pt>
                <c:pt idx="885">
                  <c:v>3.5438999999999998</c:v>
                </c:pt>
                <c:pt idx="886">
                  <c:v>3.5478999999999998</c:v>
                </c:pt>
                <c:pt idx="887">
                  <c:v>3.552</c:v>
                </c:pt>
                <c:pt idx="888">
                  <c:v>3.556</c:v>
                </c:pt>
                <c:pt idx="889">
                  <c:v>3.56</c:v>
                </c:pt>
                <c:pt idx="890">
                  <c:v>3.5640000000000001</c:v>
                </c:pt>
                <c:pt idx="891">
                  <c:v>3.5680000000000001</c:v>
                </c:pt>
                <c:pt idx="892">
                  <c:v>3.5720000000000001</c:v>
                </c:pt>
                <c:pt idx="893">
                  <c:v>3.5760000000000001</c:v>
                </c:pt>
                <c:pt idx="894">
                  <c:v>3.58</c:v>
                </c:pt>
                <c:pt idx="895">
                  <c:v>3.5840000000000001</c:v>
                </c:pt>
                <c:pt idx="896">
                  <c:v>3.5880000000000001</c:v>
                </c:pt>
                <c:pt idx="897">
                  <c:v>3.5920000000000001</c:v>
                </c:pt>
                <c:pt idx="898">
                  <c:v>3.5960000000000001</c:v>
                </c:pt>
                <c:pt idx="899">
                  <c:v>3.6</c:v>
                </c:pt>
                <c:pt idx="900">
                  <c:v>3.6038999999999999</c:v>
                </c:pt>
                <c:pt idx="901">
                  <c:v>3.6078999999999999</c:v>
                </c:pt>
                <c:pt idx="902">
                  <c:v>3.6118999999999999</c:v>
                </c:pt>
                <c:pt idx="903">
                  <c:v>3.6158999999999999</c:v>
                </c:pt>
                <c:pt idx="904">
                  <c:v>3.6198999999999999</c:v>
                </c:pt>
                <c:pt idx="905">
                  <c:v>3.6238999999999999</c:v>
                </c:pt>
                <c:pt idx="906">
                  <c:v>3.6278999999999999</c:v>
                </c:pt>
                <c:pt idx="907">
                  <c:v>3.6318999999999999</c:v>
                </c:pt>
                <c:pt idx="908">
                  <c:v>3.6358999999999999</c:v>
                </c:pt>
                <c:pt idx="909">
                  <c:v>3.6398999999999999</c:v>
                </c:pt>
                <c:pt idx="910">
                  <c:v>3.6438999999999999</c:v>
                </c:pt>
                <c:pt idx="911">
                  <c:v>3.6478999999999999</c:v>
                </c:pt>
                <c:pt idx="912">
                  <c:v>3.6518999999999999</c:v>
                </c:pt>
                <c:pt idx="913">
                  <c:v>3.6558999999999999</c:v>
                </c:pt>
                <c:pt idx="914">
                  <c:v>3.66</c:v>
                </c:pt>
                <c:pt idx="915">
                  <c:v>3.6640000000000001</c:v>
                </c:pt>
                <c:pt idx="916">
                  <c:v>3.6680000000000001</c:v>
                </c:pt>
                <c:pt idx="917">
                  <c:v>3.6720000000000002</c:v>
                </c:pt>
                <c:pt idx="918">
                  <c:v>3.6760000000000002</c:v>
                </c:pt>
                <c:pt idx="919">
                  <c:v>3.68</c:v>
                </c:pt>
                <c:pt idx="920">
                  <c:v>3.6840000000000002</c:v>
                </c:pt>
                <c:pt idx="921">
                  <c:v>3.6880000000000002</c:v>
                </c:pt>
                <c:pt idx="922">
                  <c:v>3.6920000000000002</c:v>
                </c:pt>
                <c:pt idx="923">
                  <c:v>3.6960000000000002</c:v>
                </c:pt>
                <c:pt idx="924">
                  <c:v>3.7</c:v>
                </c:pt>
                <c:pt idx="925">
                  <c:v>3.7040000000000002</c:v>
                </c:pt>
                <c:pt idx="926">
                  <c:v>3.7080000000000002</c:v>
                </c:pt>
                <c:pt idx="927">
                  <c:v>3.7119</c:v>
                </c:pt>
                <c:pt idx="928">
                  <c:v>3.7159</c:v>
                </c:pt>
                <c:pt idx="929">
                  <c:v>3.7199</c:v>
                </c:pt>
                <c:pt idx="930">
                  <c:v>3.7239</c:v>
                </c:pt>
                <c:pt idx="931">
                  <c:v>3.7279</c:v>
                </c:pt>
                <c:pt idx="932">
                  <c:v>3.7319</c:v>
                </c:pt>
                <c:pt idx="933">
                  <c:v>3.7359</c:v>
                </c:pt>
                <c:pt idx="934">
                  <c:v>3.7399</c:v>
                </c:pt>
                <c:pt idx="935">
                  <c:v>3.7439</c:v>
                </c:pt>
                <c:pt idx="936">
                  <c:v>3.7479</c:v>
                </c:pt>
                <c:pt idx="937">
                  <c:v>3.7519</c:v>
                </c:pt>
                <c:pt idx="938">
                  <c:v>3.7559</c:v>
                </c:pt>
                <c:pt idx="939">
                  <c:v>3.7599</c:v>
                </c:pt>
                <c:pt idx="940">
                  <c:v>3.7639</c:v>
                </c:pt>
                <c:pt idx="941">
                  <c:v>3.7679999999999998</c:v>
                </c:pt>
                <c:pt idx="942">
                  <c:v>3.7719999999999998</c:v>
                </c:pt>
                <c:pt idx="943">
                  <c:v>3.7759999999999998</c:v>
                </c:pt>
                <c:pt idx="944">
                  <c:v>3.78</c:v>
                </c:pt>
                <c:pt idx="945">
                  <c:v>3.7839999999999998</c:v>
                </c:pt>
                <c:pt idx="946">
                  <c:v>3.7879999999999998</c:v>
                </c:pt>
                <c:pt idx="947">
                  <c:v>3.7898999999999998</c:v>
                </c:pt>
                <c:pt idx="948">
                  <c:v>3.7919999999999998</c:v>
                </c:pt>
                <c:pt idx="949">
                  <c:v>3.7959999999999998</c:v>
                </c:pt>
                <c:pt idx="950">
                  <c:v>3.8</c:v>
                </c:pt>
                <c:pt idx="951">
                  <c:v>3.8039999999999998</c:v>
                </c:pt>
                <c:pt idx="952">
                  <c:v>3.8079999999999998</c:v>
                </c:pt>
                <c:pt idx="953">
                  <c:v>3.8119999999999998</c:v>
                </c:pt>
                <c:pt idx="954">
                  <c:v>3.8159999999999998</c:v>
                </c:pt>
                <c:pt idx="955">
                  <c:v>3.8199000000000001</c:v>
                </c:pt>
                <c:pt idx="956">
                  <c:v>3.8239000000000001</c:v>
                </c:pt>
                <c:pt idx="957">
                  <c:v>3.8279000000000001</c:v>
                </c:pt>
                <c:pt idx="958">
                  <c:v>3.8319000000000001</c:v>
                </c:pt>
                <c:pt idx="959">
                  <c:v>3.8359000000000001</c:v>
                </c:pt>
                <c:pt idx="960">
                  <c:v>3.8399000000000001</c:v>
                </c:pt>
                <c:pt idx="961">
                  <c:v>3.8439000000000001</c:v>
                </c:pt>
                <c:pt idx="962">
                  <c:v>3.8479000000000001</c:v>
                </c:pt>
                <c:pt idx="963">
                  <c:v>3.8519000000000001</c:v>
                </c:pt>
                <c:pt idx="964">
                  <c:v>3.8559000000000001</c:v>
                </c:pt>
                <c:pt idx="965">
                  <c:v>3.8599000000000001</c:v>
                </c:pt>
                <c:pt idx="966">
                  <c:v>3.8639000000000001</c:v>
                </c:pt>
                <c:pt idx="967">
                  <c:v>3.8679000000000001</c:v>
                </c:pt>
                <c:pt idx="968">
                  <c:v>3.8719000000000001</c:v>
                </c:pt>
                <c:pt idx="969">
                  <c:v>3.8759000000000001</c:v>
                </c:pt>
                <c:pt idx="970">
                  <c:v>3.88</c:v>
                </c:pt>
                <c:pt idx="971">
                  <c:v>3.8839999999999999</c:v>
                </c:pt>
                <c:pt idx="972">
                  <c:v>3.8879999999999999</c:v>
                </c:pt>
                <c:pt idx="973">
                  <c:v>3.8919999999999999</c:v>
                </c:pt>
                <c:pt idx="974">
                  <c:v>3.8959999999999999</c:v>
                </c:pt>
                <c:pt idx="975">
                  <c:v>3.9</c:v>
                </c:pt>
                <c:pt idx="976">
                  <c:v>3.9039999999999999</c:v>
                </c:pt>
                <c:pt idx="977">
                  <c:v>3.9079999999999999</c:v>
                </c:pt>
                <c:pt idx="978">
                  <c:v>3.9119999999999999</c:v>
                </c:pt>
                <c:pt idx="979">
                  <c:v>3.9159999999999999</c:v>
                </c:pt>
                <c:pt idx="980">
                  <c:v>3.92</c:v>
                </c:pt>
                <c:pt idx="981">
                  <c:v>3.9239999999999999</c:v>
                </c:pt>
                <c:pt idx="982">
                  <c:v>3.9279000000000002</c:v>
                </c:pt>
                <c:pt idx="983">
                  <c:v>3.9319000000000002</c:v>
                </c:pt>
                <c:pt idx="984">
                  <c:v>3.9359000000000002</c:v>
                </c:pt>
                <c:pt idx="985">
                  <c:v>3.9399000000000002</c:v>
                </c:pt>
                <c:pt idx="986">
                  <c:v>3.9439000000000002</c:v>
                </c:pt>
                <c:pt idx="987">
                  <c:v>3.9479000000000002</c:v>
                </c:pt>
                <c:pt idx="988">
                  <c:v>3.9519000000000002</c:v>
                </c:pt>
                <c:pt idx="989">
                  <c:v>3.9559000000000002</c:v>
                </c:pt>
                <c:pt idx="990">
                  <c:v>3.9599000000000002</c:v>
                </c:pt>
                <c:pt idx="991">
                  <c:v>3.9639000000000002</c:v>
                </c:pt>
                <c:pt idx="992">
                  <c:v>3.9679000000000002</c:v>
                </c:pt>
                <c:pt idx="993">
                  <c:v>3.9719000000000002</c:v>
                </c:pt>
                <c:pt idx="994">
                  <c:v>3.9759000000000002</c:v>
                </c:pt>
                <c:pt idx="995">
                  <c:v>3.9799000000000002</c:v>
                </c:pt>
                <c:pt idx="996">
                  <c:v>3.9839000000000002</c:v>
                </c:pt>
                <c:pt idx="997">
                  <c:v>3.988</c:v>
                </c:pt>
                <c:pt idx="998">
                  <c:v>3.992</c:v>
                </c:pt>
                <c:pt idx="999">
                  <c:v>4</c:v>
                </c:pt>
              </c:numCache>
            </c:numRef>
          </c:xVal>
          <c:yVal>
            <c:numRef>
              <c:f>Sheet1!$E$2:$E$1001</c:f>
              <c:numCache>
                <c:formatCode>General</c:formatCode>
                <c:ptCount val="1000"/>
                <c:pt idx="0">
                  <c:v>0.29397000000000001</c:v>
                </c:pt>
                <c:pt idx="1">
                  <c:v>0.27622000000000002</c:v>
                </c:pt>
                <c:pt idx="2">
                  <c:v>0.25730999999999998</c:v>
                </c:pt>
                <c:pt idx="3">
                  <c:v>0.24041999999999999</c:v>
                </c:pt>
                <c:pt idx="4">
                  <c:v>0.22645999999999999</c:v>
                </c:pt>
                <c:pt idx="5">
                  <c:v>0.21535000000000001</c:v>
                </c:pt>
                <c:pt idx="6">
                  <c:v>0.20674999999999999</c:v>
                </c:pt>
                <c:pt idx="7">
                  <c:v>0.20041</c:v>
                </c:pt>
                <c:pt idx="8">
                  <c:v>0.19606000000000001</c:v>
                </c:pt>
                <c:pt idx="9">
                  <c:v>0.19344</c:v>
                </c:pt>
                <c:pt idx="10">
                  <c:v>0.19225</c:v>
                </c:pt>
                <c:pt idx="11">
                  <c:v>0.19234000000000001</c:v>
                </c:pt>
                <c:pt idx="12">
                  <c:v>0.19349</c:v>
                </c:pt>
                <c:pt idx="13">
                  <c:v>0.19553999999999999</c:v>
                </c:pt>
                <c:pt idx="14">
                  <c:v>0.19832</c:v>
                </c:pt>
                <c:pt idx="15">
                  <c:v>0.20168</c:v>
                </c:pt>
                <c:pt idx="16">
                  <c:v>0.20547000000000001</c:v>
                </c:pt>
                <c:pt idx="17">
                  <c:v>0.20957000000000001</c:v>
                </c:pt>
                <c:pt idx="18">
                  <c:v>0.21395</c:v>
                </c:pt>
                <c:pt idx="19">
                  <c:v>0.21853</c:v>
                </c:pt>
                <c:pt idx="20">
                  <c:v>0.22323999999999999</c:v>
                </c:pt>
                <c:pt idx="21">
                  <c:v>0.22839000000000001</c:v>
                </c:pt>
                <c:pt idx="22">
                  <c:v>0.23407</c:v>
                </c:pt>
                <c:pt idx="23">
                  <c:v>0.24043999999999999</c:v>
                </c:pt>
                <c:pt idx="24">
                  <c:v>0.24732000000000001</c:v>
                </c:pt>
                <c:pt idx="25">
                  <c:v>0.25438</c:v>
                </c:pt>
                <c:pt idx="26">
                  <c:v>0.26135000000000003</c:v>
                </c:pt>
                <c:pt idx="27">
                  <c:v>0.2681</c:v>
                </c:pt>
                <c:pt idx="28">
                  <c:v>0.27459</c:v>
                </c:pt>
                <c:pt idx="29">
                  <c:v>0.28077999999999997</c:v>
                </c:pt>
                <c:pt idx="30">
                  <c:v>0.28661999999999999</c:v>
                </c:pt>
                <c:pt idx="31">
                  <c:v>0.29208000000000001</c:v>
                </c:pt>
                <c:pt idx="32">
                  <c:v>0.29710999999999999</c:v>
                </c:pt>
                <c:pt idx="33">
                  <c:v>0.30166999999999999</c:v>
                </c:pt>
                <c:pt idx="34">
                  <c:v>0.30573</c:v>
                </c:pt>
                <c:pt idx="35">
                  <c:v>0.30925999999999998</c:v>
                </c:pt>
                <c:pt idx="36">
                  <c:v>0.31222</c:v>
                </c:pt>
                <c:pt idx="37">
                  <c:v>0.31458000000000003</c:v>
                </c:pt>
                <c:pt idx="38">
                  <c:v>0.31633</c:v>
                </c:pt>
                <c:pt idx="39">
                  <c:v>0.31742999999999999</c:v>
                </c:pt>
                <c:pt idx="40">
                  <c:v>0.31788</c:v>
                </c:pt>
                <c:pt idx="41">
                  <c:v>0.31763999999999998</c:v>
                </c:pt>
                <c:pt idx="42">
                  <c:v>0.31672</c:v>
                </c:pt>
                <c:pt idx="43">
                  <c:v>0.31509999999999999</c:v>
                </c:pt>
                <c:pt idx="44">
                  <c:v>0.31278</c:v>
                </c:pt>
                <c:pt idx="45">
                  <c:v>0.30975999999999998</c:v>
                </c:pt>
                <c:pt idx="46">
                  <c:v>0.30603999999999998</c:v>
                </c:pt>
                <c:pt idx="47">
                  <c:v>0.30164000000000002</c:v>
                </c:pt>
                <c:pt idx="48">
                  <c:v>0.29655999999999999</c:v>
                </c:pt>
                <c:pt idx="49">
                  <c:v>0.29082999999999998</c:v>
                </c:pt>
                <c:pt idx="50">
                  <c:v>0.28447</c:v>
                </c:pt>
                <c:pt idx="51">
                  <c:v>0.27750999999999998</c:v>
                </c:pt>
                <c:pt idx="52">
                  <c:v>0.26999000000000001</c:v>
                </c:pt>
                <c:pt idx="53">
                  <c:v>0.26195000000000002</c:v>
                </c:pt>
                <c:pt idx="54">
                  <c:v>0.25363000000000002</c:v>
                </c:pt>
                <c:pt idx="55">
                  <c:v>0.2447</c:v>
                </c:pt>
                <c:pt idx="56">
                  <c:v>0.23541000000000001</c:v>
                </c:pt>
                <c:pt idx="57">
                  <c:v>0.22584000000000001</c:v>
                </c:pt>
                <c:pt idx="58">
                  <c:v>0.21606</c:v>
                </c:pt>
                <c:pt idx="59">
                  <c:v>0.20616000000000001</c:v>
                </c:pt>
                <c:pt idx="60">
                  <c:v>0.19625999999999999</c:v>
                </c:pt>
                <c:pt idx="61">
                  <c:v>0.18648000000000001</c:v>
                </c:pt>
                <c:pt idx="62">
                  <c:v>0.17695</c:v>
                </c:pt>
                <c:pt idx="63">
                  <c:v>0.16783999999999999</c:v>
                </c:pt>
                <c:pt idx="64">
                  <c:v>0.15931999999999999</c:v>
                </c:pt>
                <c:pt idx="65">
                  <c:v>0.15160000000000001</c:v>
                </c:pt>
                <c:pt idx="66">
                  <c:v>0.14491000000000001</c:v>
                </c:pt>
                <c:pt idx="67">
                  <c:v>0.13944999999999999</c:v>
                </c:pt>
                <c:pt idx="68">
                  <c:v>0.13544999999999999</c:v>
                </c:pt>
                <c:pt idx="69">
                  <c:v>0.13309000000000001</c:v>
                </c:pt>
                <c:pt idx="70">
                  <c:v>0.13247</c:v>
                </c:pt>
                <c:pt idx="71">
                  <c:v>0.13364000000000001</c:v>
                </c:pt>
                <c:pt idx="72">
                  <c:v>0.13655</c:v>
                </c:pt>
                <c:pt idx="73">
                  <c:v>0.14105999999999999</c:v>
                </c:pt>
                <c:pt idx="74">
                  <c:v>0.14699999999999999</c:v>
                </c:pt>
                <c:pt idx="75">
                  <c:v>0.15417</c:v>
                </c:pt>
                <c:pt idx="76">
                  <c:v>0.16234999999999999</c:v>
                </c:pt>
                <c:pt idx="77">
                  <c:v>0.17133999999999999</c:v>
                </c:pt>
                <c:pt idx="78">
                  <c:v>0.18096999999999999</c:v>
                </c:pt>
                <c:pt idx="79">
                  <c:v>0.19108</c:v>
                </c:pt>
                <c:pt idx="80">
                  <c:v>0.20152999999999999</c:v>
                </c:pt>
                <c:pt idx="81">
                  <c:v>0.21221000000000001</c:v>
                </c:pt>
                <c:pt idx="82">
                  <c:v>0.22277</c:v>
                </c:pt>
                <c:pt idx="83">
                  <c:v>0.23365</c:v>
                </c:pt>
                <c:pt idx="84">
                  <c:v>0.24451000000000001</c:v>
                </c:pt>
                <c:pt idx="85">
                  <c:v>0.25530999999999998</c:v>
                </c:pt>
                <c:pt idx="86">
                  <c:v>0.26600000000000001</c:v>
                </c:pt>
                <c:pt idx="87">
                  <c:v>0.27653</c:v>
                </c:pt>
                <c:pt idx="88">
                  <c:v>0.28688000000000002</c:v>
                </c:pt>
                <c:pt idx="89">
                  <c:v>0.29702000000000001</c:v>
                </c:pt>
                <c:pt idx="90">
                  <c:v>0.30692000000000003</c:v>
                </c:pt>
                <c:pt idx="91">
                  <c:v>0.31657000000000002</c:v>
                </c:pt>
                <c:pt idx="92">
                  <c:v>0.32595000000000002</c:v>
                </c:pt>
                <c:pt idx="93">
                  <c:v>0.33505000000000001</c:v>
                </c:pt>
                <c:pt idx="94">
                  <c:v>0.34386</c:v>
                </c:pt>
                <c:pt idx="95">
                  <c:v>0.35238999999999998</c:v>
                </c:pt>
                <c:pt idx="96">
                  <c:v>0.36062</c:v>
                </c:pt>
                <c:pt idx="97">
                  <c:v>0.36858000000000002</c:v>
                </c:pt>
                <c:pt idx="98">
                  <c:v>0.37625999999999998</c:v>
                </c:pt>
                <c:pt idx="99">
                  <c:v>0.38368999999999998</c:v>
                </c:pt>
                <c:pt idx="100">
                  <c:v>0.39088000000000001</c:v>
                </c:pt>
                <c:pt idx="101">
                  <c:v>0.39785999999999999</c:v>
                </c:pt>
                <c:pt idx="102">
                  <c:v>0.40466999999999997</c:v>
                </c:pt>
                <c:pt idx="103">
                  <c:v>0.41133999999999998</c:v>
                </c:pt>
                <c:pt idx="104">
                  <c:v>0.41788999999999998</c:v>
                </c:pt>
                <c:pt idx="105">
                  <c:v>0.42437999999999998</c:v>
                </c:pt>
                <c:pt idx="106">
                  <c:v>0.43081999999999998</c:v>
                </c:pt>
                <c:pt idx="107">
                  <c:v>0.43724000000000002</c:v>
                </c:pt>
                <c:pt idx="108">
                  <c:v>0.44367000000000001</c:v>
                </c:pt>
                <c:pt idx="109">
                  <c:v>0.44996999999999998</c:v>
                </c:pt>
                <c:pt idx="110">
                  <c:v>0.45645000000000002</c:v>
                </c:pt>
                <c:pt idx="111">
                  <c:v>0.46295999999999998</c:v>
                </c:pt>
                <c:pt idx="112">
                  <c:v>0.46950999999999998</c:v>
                </c:pt>
                <c:pt idx="113">
                  <c:v>0.47609000000000001</c:v>
                </c:pt>
                <c:pt idx="114">
                  <c:v>0.48271999999999998</c:v>
                </c:pt>
                <c:pt idx="115">
                  <c:v>0.48938999999999999</c:v>
                </c:pt>
                <c:pt idx="116">
                  <c:v>0.49608999999999998</c:v>
                </c:pt>
                <c:pt idx="117">
                  <c:v>0.50283</c:v>
                </c:pt>
                <c:pt idx="118">
                  <c:v>0.50961000000000001</c:v>
                </c:pt>
                <c:pt idx="119">
                  <c:v>0.51642999999999994</c:v>
                </c:pt>
                <c:pt idx="120">
                  <c:v>0.52327999999999997</c:v>
                </c:pt>
                <c:pt idx="121">
                  <c:v>0.53015999999999996</c:v>
                </c:pt>
                <c:pt idx="122">
                  <c:v>0.53707000000000005</c:v>
                </c:pt>
                <c:pt idx="123">
                  <c:v>0.54401999999999995</c:v>
                </c:pt>
                <c:pt idx="124">
                  <c:v>0.55098999999999998</c:v>
                </c:pt>
                <c:pt idx="125">
                  <c:v>0.55798999999999999</c:v>
                </c:pt>
                <c:pt idx="126">
                  <c:v>0.56501999999999997</c:v>
                </c:pt>
                <c:pt idx="127">
                  <c:v>0.57208000000000003</c:v>
                </c:pt>
                <c:pt idx="128">
                  <c:v>0.57916000000000001</c:v>
                </c:pt>
                <c:pt idx="129">
                  <c:v>0.58626</c:v>
                </c:pt>
                <c:pt idx="130">
                  <c:v>0.59338999999999997</c:v>
                </c:pt>
                <c:pt idx="131">
                  <c:v>0.60055000000000003</c:v>
                </c:pt>
                <c:pt idx="132">
                  <c:v>0.60772000000000004</c:v>
                </c:pt>
                <c:pt idx="133">
                  <c:v>0.61490999999999996</c:v>
                </c:pt>
                <c:pt idx="134">
                  <c:v>0.62212999999999996</c:v>
                </c:pt>
                <c:pt idx="135">
                  <c:v>0.62936000000000003</c:v>
                </c:pt>
                <c:pt idx="136">
                  <c:v>0.63644000000000001</c:v>
                </c:pt>
                <c:pt idx="137">
                  <c:v>0.64370000000000005</c:v>
                </c:pt>
                <c:pt idx="138">
                  <c:v>0.65098</c:v>
                </c:pt>
                <c:pt idx="139">
                  <c:v>0.65827000000000002</c:v>
                </c:pt>
                <c:pt idx="140">
                  <c:v>0.66556000000000004</c:v>
                </c:pt>
                <c:pt idx="141">
                  <c:v>0.67286000000000001</c:v>
                </c:pt>
                <c:pt idx="142">
                  <c:v>0.68015000000000003</c:v>
                </c:pt>
                <c:pt idx="143">
                  <c:v>0.68742000000000003</c:v>
                </c:pt>
                <c:pt idx="144">
                  <c:v>0.69469000000000003</c:v>
                </c:pt>
                <c:pt idx="145">
                  <c:v>0.70191999999999999</c:v>
                </c:pt>
                <c:pt idx="146">
                  <c:v>0.70913000000000004</c:v>
                </c:pt>
                <c:pt idx="147">
                  <c:v>0.71628999999999998</c:v>
                </c:pt>
                <c:pt idx="148">
                  <c:v>0.72341999999999995</c:v>
                </c:pt>
                <c:pt idx="149">
                  <c:v>0.73050000000000004</c:v>
                </c:pt>
                <c:pt idx="150">
                  <c:v>0.73751999999999995</c:v>
                </c:pt>
                <c:pt idx="151">
                  <c:v>0.74450000000000005</c:v>
                </c:pt>
                <c:pt idx="152">
                  <c:v>0.75141000000000002</c:v>
                </c:pt>
                <c:pt idx="153">
                  <c:v>0.75827999999999995</c:v>
                </c:pt>
                <c:pt idx="154">
                  <c:v>0.76507999999999998</c:v>
                </c:pt>
                <c:pt idx="155">
                  <c:v>0.77183000000000002</c:v>
                </c:pt>
                <c:pt idx="156">
                  <c:v>0.77851999999999999</c:v>
                </c:pt>
                <c:pt idx="157">
                  <c:v>0.78515000000000001</c:v>
                </c:pt>
                <c:pt idx="158">
                  <c:v>0.79173000000000004</c:v>
                </c:pt>
                <c:pt idx="159">
                  <c:v>0.79825000000000002</c:v>
                </c:pt>
                <c:pt idx="160">
                  <c:v>0.80471000000000004</c:v>
                </c:pt>
                <c:pt idx="161">
                  <c:v>0.81111999999999995</c:v>
                </c:pt>
                <c:pt idx="162">
                  <c:v>0.81747999999999998</c:v>
                </c:pt>
                <c:pt idx="163">
                  <c:v>0.82379000000000002</c:v>
                </c:pt>
                <c:pt idx="164">
                  <c:v>0.82989999999999997</c:v>
                </c:pt>
                <c:pt idx="165">
                  <c:v>0.83611000000000002</c:v>
                </c:pt>
                <c:pt idx="166">
                  <c:v>0.84228000000000003</c:v>
                </c:pt>
                <c:pt idx="167">
                  <c:v>0.84840000000000004</c:v>
                </c:pt>
                <c:pt idx="168">
                  <c:v>0.85446999999999995</c:v>
                </c:pt>
                <c:pt idx="169">
                  <c:v>0.86050000000000004</c:v>
                </c:pt>
                <c:pt idx="170">
                  <c:v>0.86648999999999998</c:v>
                </c:pt>
                <c:pt idx="171">
                  <c:v>0.87243999999999999</c:v>
                </c:pt>
                <c:pt idx="172">
                  <c:v>0.87836000000000003</c:v>
                </c:pt>
                <c:pt idx="173">
                  <c:v>0.88422999999999996</c:v>
                </c:pt>
                <c:pt idx="174">
                  <c:v>0.89007000000000003</c:v>
                </c:pt>
                <c:pt idx="175">
                  <c:v>0.89588000000000001</c:v>
                </c:pt>
                <c:pt idx="176">
                  <c:v>0.90164999999999995</c:v>
                </c:pt>
                <c:pt idx="177">
                  <c:v>0.90739000000000003</c:v>
                </c:pt>
                <c:pt idx="178">
                  <c:v>0.91310999999999998</c:v>
                </c:pt>
                <c:pt idx="179">
                  <c:v>0.91879</c:v>
                </c:pt>
                <c:pt idx="180">
                  <c:v>0.92444000000000004</c:v>
                </c:pt>
                <c:pt idx="181">
                  <c:v>0.93006999999999995</c:v>
                </c:pt>
                <c:pt idx="182">
                  <c:v>0.93567</c:v>
                </c:pt>
                <c:pt idx="183">
                  <c:v>0.94125000000000003</c:v>
                </c:pt>
                <c:pt idx="184">
                  <c:v>0.94679999999999997</c:v>
                </c:pt>
                <c:pt idx="185">
                  <c:v>0.95233000000000001</c:v>
                </c:pt>
                <c:pt idx="186">
                  <c:v>0.95784000000000002</c:v>
                </c:pt>
                <c:pt idx="187">
                  <c:v>0.96331999999999995</c:v>
                </c:pt>
                <c:pt idx="188">
                  <c:v>0.96879000000000004</c:v>
                </c:pt>
                <c:pt idx="189">
                  <c:v>0.97423000000000004</c:v>
                </c:pt>
                <c:pt idx="190">
                  <c:v>0.97965999999999998</c:v>
                </c:pt>
                <c:pt idx="191">
                  <c:v>0.98494000000000004</c:v>
                </c:pt>
                <c:pt idx="192">
                  <c:v>0.99034</c:v>
                </c:pt>
                <c:pt idx="193">
                  <c:v>0.99570999999999998</c:v>
                </c:pt>
                <c:pt idx="194">
                  <c:v>1.0011000000000001</c:v>
                </c:pt>
                <c:pt idx="195">
                  <c:v>1.0064</c:v>
                </c:pt>
                <c:pt idx="196">
                  <c:v>1.0117</c:v>
                </c:pt>
                <c:pt idx="197">
                  <c:v>1.0170999999999999</c:v>
                </c:pt>
                <c:pt idx="198">
                  <c:v>1.0224</c:v>
                </c:pt>
                <c:pt idx="199">
                  <c:v>1.0276000000000001</c:v>
                </c:pt>
                <c:pt idx="200">
                  <c:v>1.0328999999999999</c:v>
                </c:pt>
                <c:pt idx="201">
                  <c:v>1.0382</c:v>
                </c:pt>
                <c:pt idx="202">
                  <c:v>1.0434000000000001</c:v>
                </c:pt>
                <c:pt idx="203">
                  <c:v>1.0487</c:v>
                </c:pt>
                <c:pt idx="204">
                  <c:v>1.0539000000000001</c:v>
                </c:pt>
                <c:pt idx="205">
                  <c:v>1.0590999999999999</c:v>
                </c:pt>
                <c:pt idx="206">
                  <c:v>1.0643</c:v>
                </c:pt>
                <c:pt idx="207">
                  <c:v>1.0694999999999999</c:v>
                </c:pt>
                <c:pt idx="208">
                  <c:v>1.0747</c:v>
                </c:pt>
                <c:pt idx="209">
                  <c:v>1.0799000000000001</c:v>
                </c:pt>
                <c:pt idx="210">
                  <c:v>1.085</c:v>
                </c:pt>
                <c:pt idx="211">
                  <c:v>1.0902000000000001</c:v>
                </c:pt>
                <c:pt idx="212">
                  <c:v>1.0952999999999999</c:v>
                </c:pt>
                <c:pt idx="213">
                  <c:v>1.1005</c:v>
                </c:pt>
                <c:pt idx="214">
                  <c:v>1.1055999999999999</c:v>
                </c:pt>
                <c:pt idx="215">
                  <c:v>1.1107</c:v>
                </c:pt>
                <c:pt idx="216">
                  <c:v>1.1157999999999999</c:v>
                </c:pt>
                <c:pt idx="217">
                  <c:v>1.121</c:v>
                </c:pt>
                <c:pt idx="218">
                  <c:v>1.1258999999999999</c:v>
                </c:pt>
                <c:pt idx="219">
                  <c:v>1.131</c:v>
                </c:pt>
                <c:pt idx="220">
                  <c:v>1.1361000000000001</c:v>
                </c:pt>
                <c:pt idx="221">
                  <c:v>1.1412</c:v>
                </c:pt>
                <c:pt idx="222">
                  <c:v>1.1463000000000001</c:v>
                </c:pt>
                <c:pt idx="223">
                  <c:v>1.1513</c:v>
                </c:pt>
                <c:pt idx="224">
                  <c:v>1.1564000000000001</c:v>
                </c:pt>
                <c:pt idx="225">
                  <c:v>1.1615</c:v>
                </c:pt>
                <c:pt idx="226">
                  <c:v>1.1665000000000001</c:v>
                </c:pt>
                <c:pt idx="227">
                  <c:v>1.1716</c:v>
                </c:pt>
                <c:pt idx="228">
                  <c:v>1.1766000000000001</c:v>
                </c:pt>
                <c:pt idx="229">
                  <c:v>1.1816</c:v>
                </c:pt>
                <c:pt idx="230">
                  <c:v>1.1867000000000001</c:v>
                </c:pt>
                <c:pt idx="231">
                  <c:v>1.1917</c:v>
                </c:pt>
                <c:pt idx="232">
                  <c:v>1.1967000000000001</c:v>
                </c:pt>
                <c:pt idx="233">
                  <c:v>1.2017</c:v>
                </c:pt>
                <c:pt idx="234">
                  <c:v>1.2067000000000001</c:v>
                </c:pt>
                <c:pt idx="235">
                  <c:v>1.2117</c:v>
                </c:pt>
                <c:pt idx="236">
                  <c:v>1.2166999999999999</c:v>
                </c:pt>
                <c:pt idx="237">
                  <c:v>1.2217</c:v>
                </c:pt>
                <c:pt idx="238">
                  <c:v>1.2266999999999999</c:v>
                </c:pt>
                <c:pt idx="239">
                  <c:v>1.2317</c:v>
                </c:pt>
                <c:pt idx="240">
                  <c:v>1.2365999999999999</c:v>
                </c:pt>
                <c:pt idx="241">
                  <c:v>1.2416</c:v>
                </c:pt>
                <c:pt idx="242">
                  <c:v>1.2465999999999999</c:v>
                </c:pt>
                <c:pt idx="243">
                  <c:v>1.2516</c:v>
                </c:pt>
                <c:pt idx="244">
                  <c:v>1.2565</c:v>
                </c:pt>
                <c:pt idx="245">
                  <c:v>1.2615000000000001</c:v>
                </c:pt>
                <c:pt idx="246">
                  <c:v>1.2663</c:v>
                </c:pt>
                <c:pt idx="247">
                  <c:v>1.2712000000000001</c:v>
                </c:pt>
                <c:pt idx="248">
                  <c:v>1.2762</c:v>
                </c:pt>
                <c:pt idx="249">
                  <c:v>1.2810999999999999</c:v>
                </c:pt>
                <c:pt idx="250">
                  <c:v>1.2861</c:v>
                </c:pt>
                <c:pt idx="251">
                  <c:v>1.2909999999999999</c:v>
                </c:pt>
                <c:pt idx="252">
                  <c:v>1.2959000000000001</c:v>
                </c:pt>
                <c:pt idx="253">
                  <c:v>1.3008999999999999</c:v>
                </c:pt>
                <c:pt idx="254">
                  <c:v>1.3058000000000001</c:v>
                </c:pt>
                <c:pt idx="255">
                  <c:v>1.3107</c:v>
                </c:pt>
                <c:pt idx="256">
                  <c:v>1.3157000000000001</c:v>
                </c:pt>
                <c:pt idx="257">
                  <c:v>1.3206</c:v>
                </c:pt>
                <c:pt idx="258">
                  <c:v>1.3254999999999999</c:v>
                </c:pt>
                <c:pt idx="259">
                  <c:v>1.3305</c:v>
                </c:pt>
                <c:pt idx="260">
                  <c:v>1.3353999999999999</c:v>
                </c:pt>
                <c:pt idx="261">
                  <c:v>1.3404</c:v>
                </c:pt>
                <c:pt idx="262">
                  <c:v>1.3452999999999999</c:v>
                </c:pt>
                <c:pt idx="263">
                  <c:v>1.3502000000000001</c:v>
                </c:pt>
                <c:pt idx="264">
                  <c:v>1.3552</c:v>
                </c:pt>
                <c:pt idx="265">
                  <c:v>1.3601000000000001</c:v>
                </c:pt>
                <c:pt idx="266">
                  <c:v>1.3651</c:v>
                </c:pt>
                <c:pt idx="267">
                  <c:v>1.37</c:v>
                </c:pt>
                <c:pt idx="268">
                  <c:v>1.375</c:v>
                </c:pt>
                <c:pt idx="269">
                  <c:v>1.3798999999999999</c:v>
                </c:pt>
                <c:pt idx="270">
                  <c:v>1.3849</c:v>
                </c:pt>
                <c:pt idx="271">
                  <c:v>1.3898999999999999</c:v>
                </c:pt>
                <c:pt idx="272">
                  <c:v>1.3948</c:v>
                </c:pt>
                <c:pt idx="273">
                  <c:v>1.3996999999999999</c:v>
                </c:pt>
                <c:pt idx="274">
                  <c:v>1.4046000000000001</c:v>
                </c:pt>
                <c:pt idx="275">
                  <c:v>1.4096</c:v>
                </c:pt>
                <c:pt idx="276">
                  <c:v>1.4146000000000001</c:v>
                </c:pt>
                <c:pt idx="277">
                  <c:v>1.4195</c:v>
                </c:pt>
                <c:pt idx="278">
                  <c:v>1.4245000000000001</c:v>
                </c:pt>
                <c:pt idx="279">
                  <c:v>1.4295</c:v>
                </c:pt>
                <c:pt idx="280">
                  <c:v>1.4343999999999999</c:v>
                </c:pt>
                <c:pt idx="281">
                  <c:v>1.4394</c:v>
                </c:pt>
                <c:pt idx="282">
                  <c:v>1.4443999999999999</c:v>
                </c:pt>
                <c:pt idx="283">
                  <c:v>1.4494</c:v>
                </c:pt>
                <c:pt idx="284">
                  <c:v>1.4542999999999999</c:v>
                </c:pt>
                <c:pt idx="285">
                  <c:v>1.4593</c:v>
                </c:pt>
                <c:pt idx="286">
                  <c:v>1.4642999999999999</c:v>
                </c:pt>
                <c:pt idx="287">
                  <c:v>1.4693000000000001</c:v>
                </c:pt>
                <c:pt idx="288">
                  <c:v>1.4742999999999999</c:v>
                </c:pt>
                <c:pt idx="289">
                  <c:v>1.4793000000000001</c:v>
                </c:pt>
                <c:pt idx="290">
                  <c:v>1.4843</c:v>
                </c:pt>
                <c:pt idx="291">
                  <c:v>1.4893000000000001</c:v>
                </c:pt>
                <c:pt idx="292">
                  <c:v>1.4942</c:v>
                </c:pt>
                <c:pt idx="293">
                  <c:v>1.4992000000000001</c:v>
                </c:pt>
                <c:pt idx="294">
                  <c:v>1.5042</c:v>
                </c:pt>
                <c:pt idx="295">
                  <c:v>1.5092000000000001</c:v>
                </c:pt>
                <c:pt idx="296">
                  <c:v>1.5142</c:v>
                </c:pt>
                <c:pt idx="297">
                  <c:v>1.5192000000000001</c:v>
                </c:pt>
                <c:pt idx="298">
                  <c:v>1.5242</c:v>
                </c:pt>
                <c:pt idx="299">
                  <c:v>1.5291999999999999</c:v>
                </c:pt>
                <c:pt idx="300">
                  <c:v>1.5341</c:v>
                </c:pt>
                <c:pt idx="301">
                  <c:v>1.5390999999999999</c:v>
                </c:pt>
                <c:pt idx="302">
                  <c:v>1.544</c:v>
                </c:pt>
                <c:pt idx="303">
                  <c:v>1.5489999999999999</c:v>
                </c:pt>
                <c:pt idx="304">
                  <c:v>1.554</c:v>
                </c:pt>
                <c:pt idx="305">
                  <c:v>1.5589999999999999</c:v>
                </c:pt>
                <c:pt idx="306">
                  <c:v>1.5640000000000001</c:v>
                </c:pt>
                <c:pt idx="307">
                  <c:v>1.569</c:v>
                </c:pt>
                <c:pt idx="308">
                  <c:v>1.5740000000000001</c:v>
                </c:pt>
                <c:pt idx="309">
                  <c:v>1.579</c:v>
                </c:pt>
                <c:pt idx="310">
                  <c:v>1.5840000000000001</c:v>
                </c:pt>
                <c:pt idx="311">
                  <c:v>1.5889</c:v>
                </c:pt>
                <c:pt idx="312">
                  <c:v>1.5939000000000001</c:v>
                </c:pt>
                <c:pt idx="313">
                  <c:v>1.5989</c:v>
                </c:pt>
                <c:pt idx="314">
                  <c:v>1.6039000000000001</c:v>
                </c:pt>
                <c:pt idx="315">
                  <c:v>1.6089</c:v>
                </c:pt>
                <c:pt idx="316">
                  <c:v>1.6138999999999999</c:v>
                </c:pt>
                <c:pt idx="317">
                  <c:v>1.6189</c:v>
                </c:pt>
                <c:pt idx="318">
                  <c:v>1.6237999999999999</c:v>
                </c:pt>
                <c:pt idx="319">
                  <c:v>1.6288</c:v>
                </c:pt>
                <c:pt idx="320">
                  <c:v>1.6337999999999999</c:v>
                </c:pt>
                <c:pt idx="321">
                  <c:v>1.6388</c:v>
                </c:pt>
                <c:pt idx="322">
                  <c:v>1.6437999999999999</c:v>
                </c:pt>
                <c:pt idx="323">
                  <c:v>1.6487000000000001</c:v>
                </c:pt>
                <c:pt idx="324">
                  <c:v>1.6536999999999999</c:v>
                </c:pt>
                <c:pt idx="325">
                  <c:v>1.6587000000000001</c:v>
                </c:pt>
                <c:pt idx="326">
                  <c:v>1.6637</c:v>
                </c:pt>
                <c:pt idx="327">
                  <c:v>1.6686000000000001</c:v>
                </c:pt>
                <c:pt idx="328">
                  <c:v>1.6735</c:v>
                </c:pt>
                <c:pt idx="329">
                  <c:v>1.6785000000000001</c:v>
                </c:pt>
                <c:pt idx="330">
                  <c:v>1.6835</c:v>
                </c:pt>
                <c:pt idx="331">
                  <c:v>1.6884999999999999</c:v>
                </c:pt>
                <c:pt idx="332">
                  <c:v>1.6935</c:v>
                </c:pt>
                <c:pt idx="333">
                  <c:v>1.6983999999999999</c:v>
                </c:pt>
                <c:pt idx="334">
                  <c:v>1.7034</c:v>
                </c:pt>
                <c:pt idx="335">
                  <c:v>1.7083999999999999</c:v>
                </c:pt>
                <c:pt idx="336">
                  <c:v>1.7134</c:v>
                </c:pt>
                <c:pt idx="337">
                  <c:v>1.7183999999999999</c:v>
                </c:pt>
                <c:pt idx="338">
                  <c:v>1.7233000000000001</c:v>
                </c:pt>
                <c:pt idx="339">
                  <c:v>1.7282999999999999</c:v>
                </c:pt>
                <c:pt idx="340">
                  <c:v>1.7333000000000001</c:v>
                </c:pt>
                <c:pt idx="341">
                  <c:v>1.7383</c:v>
                </c:pt>
                <c:pt idx="342">
                  <c:v>1.7433000000000001</c:v>
                </c:pt>
                <c:pt idx="343">
                  <c:v>1.7483</c:v>
                </c:pt>
                <c:pt idx="344">
                  <c:v>1.7532000000000001</c:v>
                </c:pt>
                <c:pt idx="345">
                  <c:v>1.7582</c:v>
                </c:pt>
                <c:pt idx="346">
                  <c:v>1.7632000000000001</c:v>
                </c:pt>
                <c:pt idx="347">
                  <c:v>1.7682</c:v>
                </c:pt>
                <c:pt idx="348">
                  <c:v>1.7732000000000001</c:v>
                </c:pt>
                <c:pt idx="349">
                  <c:v>1.7781</c:v>
                </c:pt>
                <c:pt idx="350">
                  <c:v>1.7830999999999999</c:v>
                </c:pt>
                <c:pt idx="351">
                  <c:v>1.7881</c:v>
                </c:pt>
                <c:pt idx="352">
                  <c:v>1.7930999999999999</c:v>
                </c:pt>
                <c:pt idx="353">
                  <c:v>1.7981</c:v>
                </c:pt>
                <c:pt idx="354">
                  <c:v>1.8030999999999999</c:v>
                </c:pt>
                <c:pt idx="355">
                  <c:v>1.8079000000000001</c:v>
                </c:pt>
                <c:pt idx="356">
                  <c:v>1.8129</c:v>
                </c:pt>
                <c:pt idx="357">
                  <c:v>1.8179000000000001</c:v>
                </c:pt>
                <c:pt idx="358">
                  <c:v>1.8229</c:v>
                </c:pt>
                <c:pt idx="359">
                  <c:v>1.8279000000000001</c:v>
                </c:pt>
                <c:pt idx="360">
                  <c:v>1.8329</c:v>
                </c:pt>
                <c:pt idx="361">
                  <c:v>1.8378000000000001</c:v>
                </c:pt>
                <c:pt idx="362">
                  <c:v>1.8428</c:v>
                </c:pt>
                <c:pt idx="363">
                  <c:v>1.8478000000000001</c:v>
                </c:pt>
                <c:pt idx="364">
                  <c:v>1.8528</c:v>
                </c:pt>
                <c:pt idx="365">
                  <c:v>1.8577999999999999</c:v>
                </c:pt>
                <c:pt idx="366">
                  <c:v>1.8628</c:v>
                </c:pt>
                <c:pt idx="367">
                  <c:v>1.8677999999999999</c:v>
                </c:pt>
                <c:pt idx="368">
                  <c:v>1.8727</c:v>
                </c:pt>
                <c:pt idx="369">
                  <c:v>1.8776999999999999</c:v>
                </c:pt>
                <c:pt idx="370">
                  <c:v>1.8827</c:v>
                </c:pt>
                <c:pt idx="371">
                  <c:v>1.8876999999999999</c:v>
                </c:pt>
                <c:pt idx="372">
                  <c:v>1.8927</c:v>
                </c:pt>
                <c:pt idx="373">
                  <c:v>1.8976999999999999</c:v>
                </c:pt>
                <c:pt idx="374">
                  <c:v>1.9027000000000001</c:v>
                </c:pt>
                <c:pt idx="375">
                  <c:v>1.9077</c:v>
                </c:pt>
                <c:pt idx="376">
                  <c:v>1.9127000000000001</c:v>
                </c:pt>
                <c:pt idx="377">
                  <c:v>1.9176</c:v>
                </c:pt>
                <c:pt idx="378">
                  <c:v>1.9226000000000001</c:v>
                </c:pt>
                <c:pt idx="379">
                  <c:v>1.9276</c:v>
                </c:pt>
                <c:pt idx="380">
                  <c:v>1.9326000000000001</c:v>
                </c:pt>
                <c:pt idx="381">
                  <c:v>1.9376</c:v>
                </c:pt>
                <c:pt idx="382">
                  <c:v>1.9424999999999999</c:v>
                </c:pt>
                <c:pt idx="383">
                  <c:v>1.9475</c:v>
                </c:pt>
                <c:pt idx="384">
                  <c:v>1.9524999999999999</c:v>
                </c:pt>
                <c:pt idx="385">
                  <c:v>1.9575</c:v>
                </c:pt>
                <c:pt idx="386">
                  <c:v>1.9624999999999999</c:v>
                </c:pt>
                <c:pt idx="387">
                  <c:v>1.9674</c:v>
                </c:pt>
                <c:pt idx="388">
                  <c:v>1.9723999999999999</c:v>
                </c:pt>
                <c:pt idx="389">
                  <c:v>1.9774</c:v>
                </c:pt>
                <c:pt idx="390">
                  <c:v>1.9823999999999999</c:v>
                </c:pt>
                <c:pt idx="391">
                  <c:v>1.9874000000000001</c:v>
                </c:pt>
                <c:pt idx="392">
                  <c:v>1.9923999999999999</c:v>
                </c:pt>
                <c:pt idx="393">
                  <c:v>1.9974000000000001</c:v>
                </c:pt>
                <c:pt idx="394">
                  <c:v>2.0024000000000002</c:v>
                </c:pt>
                <c:pt idx="395">
                  <c:v>2.0074000000000001</c:v>
                </c:pt>
                <c:pt idx="396">
                  <c:v>2.0124</c:v>
                </c:pt>
                <c:pt idx="397">
                  <c:v>2.0173999999999999</c:v>
                </c:pt>
                <c:pt idx="398">
                  <c:v>2.0224000000000002</c:v>
                </c:pt>
                <c:pt idx="399">
                  <c:v>2.0274000000000001</c:v>
                </c:pt>
                <c:pt idx="400">
                  <c:v>2.0324</c:v>
                </c:pt>
                <c:pt idx="401">
                  <c:v>2.0373999999999999</c:v>
                </c:pt>
                <c:pt idx="402">
                  <c:v>2.0424000000000002</c:v>
                </c:pt>
                <c:pt idx="403">
                  <c:v>2.0474000000000001</c:v>
                </c:pt>
                <c:pt idx="404">
                  <c:v>2.0524</c:v>
                </c:pt>
                <c:pt idx="405">
                  <c:v>2.0573999999999999</c:v>
                </c:pt>
                <c:pt idx="406">
                  <c:v>2.0623999999999998</c:v>
                </c:pt>
                <c:pt idx="407">
                  <c:v>2.0674000000000001</c:v>
                </c:pt>
                <c:pt idx="408">
                  <c:v>2.0724</c:v>
                </c:pt>
                <c:pt idx="409">
                  <c:v>2.0773000000000001</c:v>
                </c:pt>
                <c:pt idx="410">
                  <c:v>2.0823</c:v>
                </c:pt>
                <c:pt idx="411">
                  <c:v>2.0872999999999999</c:v>
                </c:pt>
                <c:pt idx="412">
                  <c:v>2.0922999999999998</c:v>
                </c:pt>
                <c:pt idx="413">
                  <c:v>2.0973000000000002</c:v>
                </c:pt>
                <c:pt idx="414">
                  <c:v>2.1023000000000001</c:v>
                </c:pt>
                <c:pt idx="415">
                  <c:v>2.1073</c:v>
                </c:pt>
                <c:pt idx="416">
                  <c:v>2.1122999999999998</c:v>
                </c:pt>
                <c:pt idx="417">
                  <c:v>2.1173000000000002</c:v>
                </c:pt>
                <c:pt idx="418">
                  <c:v>2.1223000000000001</c:v>
                </c:pt>
                <c:pt idx="419">
                  <c:v>2.1273</c:v>
                </c:pt>
                <c:pt idx="420">
                  <c:v>2.1322999999999999</c:v>
                </c:pt>
                <c:pt idx="421">
                  <c:v>2.1373000000000002</c:v>
                </c:pt>
                <c:pt idx="422">
                  <c:v>2.1423000000000001</c:v>
                </c:pt>
                <c:pt idx="423">
                  <c:v>2.1473</c:v>
                </c:pt>
                <c:pt idx="424">
                  <c:v>2.1522999999999999</c:v>
                </c:pt>
                <c:pt idx="425">
                  <c:v>2.1573000000000002</c:v>
                </c:pt>
                <c:pt idx="426">
                  <c:v>2.1623000000000001</c:v>
                </c:pt>
                <c:pt idx="427">
                  <c:v>2.1673</c:v>
                </c:pt>
                <c:pt idx="428">
                  <c:v>2.1724000000000001</c:v>
                </c:pt>
                <c:pt idx="429">
                  <c:v>2.1774</c:v>
                </c:pt>
                <c:pt idx="430">
                  <c:v>2.1823999999999999</c:v>
                </c:pt>
                <c:pt idx="431">
                  <c:v>2.1873999999999998</c:v>
                </c:pt>
                <c:pt idx="432">
                  <c:v>2.1924000000000001</c:v>
                </c:pt>
                <c:pt idx="433">
                  <c:v>2.1974</c:v>
                </c:pt>
                <c:pt idx="434">
                  <c:v>2.2023999999999999</c:v>
                </c:pt>
                <c:pt idx="435">
                  <c:v>2.2073999999999998</c:v>
                </c:pt>
                <c:pt idx="436">
                  <c:v>2.2124000000000001</c:v>
                </c:pt>
                <c:pt idx="437">
                  <c:v>2.2172999999999998</c:v>
                </c:pt>
                <c:pt idx="438">
                  <c:v>2.2223000000000002</c:v>
                </c:pt>
                <c:pt idx="439">
                  <c:v>2.2273000000000001</c:v>
                </c:pt>
                <c:pt idx="440">
                  <c:v>2.2323</c:v>
                </c:pt>
                <c:pt idx="441">
                  <c:v>2.2374000000000001</c:v>
                </c:pt>
                <c:pt idx="442">
                  <c:v>2.2423999999999999</c:v>
                </c:pt>
                <c:pt idx="443">
                  <c:v>2.2473999999999998</c:v>
                </c:pt>
                <c:pt idx="444">
                  <c:v>2.2524000000000002</c:v>
                </c:pt>
                <c:pt idx="445">
                  <c:v>2.2574000000000001</c:v>
                </c:pt>
                <c:pt idx="446">
                  <c:v>2.2624</c:v>
                </c:pt>
                <c:pt idx="447">
                  <c:v>2.2673999999999999</c:v>
                </c:pt>
                <c:pt idx="448">
                  <c:v>2.2724000000000002</c:v>
                </c:pt>
                <c:pt idx="449">
                  <c:v>2.2774999999999999</c:v>
                </c:pt>
                <c:pt idx="450">
                  <c:v>2.2825000000000002</c:v>
                </c:pt>
                <c:pt idx="451">
                  <c:v>2.2875000000000001</c:v>
                </c:pt>
                <c:pt idx="452">
                  <c:v>2.2925</c:v>
                </c:pt>
                <c:pt idx="453">
                  <c:v>2.2974999999999999</c:v>
                </c:pt>
                <c:pt idx="454">
                  <c:v>2.3025000000000002</c:v>
                </c:pt>
                <c:pt idx="455">
                  <c:v>2.3075000000000001</c:v>
                </c:pt>
                <c:pt idx="456">
                  <c:v>2.3126000000000002</c:v>
                </c:pt>
                <c:pt idx="457">
                  <c:v>2.3176000000000001</c:v>
                </c:pt>
                <c:pt idx="458">
                  <c:v>2.3226</c:v>
                </c:pt>
                <c:pt idx="459">
                  <c:v>2.3275999999999999</c:v>
                </c:pt>
                <c:pt idx="460">
                  <c:v>2.3325999999999998</c:v>
                </c:pt>
                <c:pt idx="461">
                  <c:v>2.3376000000000001</c:v>
                </c:pt>
                <c:pt idx="462">
                  <c:v>2.3426999999999998</c:v>
                </c:pt>
                <c:pt idx="463">
                  <c:v>2.3477000000000001</c:v>
                </c:pt>
                <c:pt idx="464">
                  <c:v>2.3525999999999998</c:v>
                </c:pt>
                <c:pt idx="465">
                  <c:v>2.3576000000000001</c:v>
                </c:pt>
                <c:pt idx="466">
                  <c:v>2.3626</c:v>
                </c:pt>
                <c:pt idx="467">
                  <c:v>2.3675999999999999</c:v>
                </c:pt>
                <c:pt idx="468">
                  <c:v>2.3725999999999998</c:v>
                </c:pt>
                <c:pt idx="469">
                  <c:v>2.3776999999999999</c:v>
                </c:pt>
                <c:pt idx="470">
                  <c:v>2.3826999999999998</c:v>
                </c:pt>
                <c:pt idx="471">
                  <c:v>2.3877000000000002</c:v>
                </c:pt>
                <c:pt idx="472">
                  <c:v>2.3927</c:v>
                </c:pt>
                <c:pt idx="473">
                  <c:v>2.3976999999999999</c:v>
                </c:pt>
                <c:pt idx="474">
                  <c:v>2.4028</c:v>
                </c:pt>
                <c:pt idx="475">
                  <c:v>2.4077999999999999</c:v>
                </c:pt>
                <c:pt idx="476">
                  <c:v>2.4127999999999998</c:v>
                </c:pt>
                <c:pt idx="477">
                  <c:v>2.4178000000000002</c:v>
                </c:pt>
                <c:pt idx="478">
                  <c:v>2.4228000000000001</c:v>
                </c:pt>
                <c:pt idx="479">
                  <c:v>2.4279000000000002</c:v>
                </c:pt>
                <c:pt idx="480">
                  <c:v>2.4329000000000001</c:v>
                </c:pt>
                <c:pt idx="481">
                  <c:v>2.4379</c:v>
                </c:pt>
                <c:pt idx="482">
                  <c:v>2.4428999999999998</c:v>
                </c:pt>
                <c:pt idx="483">
                  <c:v>2.448</c:v>
                </c:pt>
                <c:pt idx="484">
                  <c:v>2.4529999999999998</c:v>
                </c:pt>
                <c:pt idx="485">
                  <c:v>2.4580000000000002</c:v>
                </c:pt>
                <c:pt idx="486">
                  <c:v>2.4630000000000001</c:v>
                </c:pt>
                <c:pt idx="487">
                  <c:v>2.468</c:v>
                </c:pt>
                <c:pt idx="488">
                  <c:v>2.4731000000000001</c:v>
                </c:pt>
                <c:pt idx="489">
                  <c:v>2.4781</c:v>
                </c:pt>
                <c:pt idx="490">
                  <c:v>2.4830999999999999</c:v>
                </c:pt>
                <c:pt idx="491">
                  <c:v>2.488</c:v>
                </c:pt>
                <c:pt idx="492">
                  <c:v>2.4931000000000001</c:v>
                </c:pt>
                <c:pt idx="493">
                  <c:v>2.4981</c:v>
                </c:pt>
                <c:pt idx="494">
                  <c:v>2.5030999999999999</c:v>
                </c:pt>
                <c:pt idx="495">
                  <c:v>2.5081000000000002</c:v>
                </c:pt>
                <c:pt idx="496">
                  <c:v>2.5131999999999999</c:v>
                </c:pt>
                <c:pt idx="497">
                  <c:v>2.5182000000000002</c:v>
                </c:pt>
                <c:pt idx="498">
                  <c:v>2.5232000000000001</c:v>
                </c:pt>
                <c:pt idx="499">
                  <c:v>2.5282</c:v>
                </c:pt>
                <c:pt idx="500">
                  <c:v>2.5333000000000001</c:v>
                </c:pt>
                <c:pt idx="501">
                  <c:v>2.5383</c:v>
                </c:pt>
                <c:pt idx="502">
                  <c:v>2.5432999999999999</c:v>
                </c:pt>
                <c:pt idx="503">
                  <c:v>2.5484</c:v>
                </c:pt>
                <c:pt idx="504">
                  <c:v>2.5533999999999999</c:v>
                </c:pt>
                <c:pt idx="505">
                  <c:v>2.5583999999999998</c:v>
                </c:pt>
                <c:pt idx="506">
                  <c:v>2.5634000000000001</c:v>
                </c:pt>
                <c:pt idx="507">
                  <c:v>2.5684999999999998</c:v>
                </c:pt>
                <c:pt idx="508">
                  <c:v>2.5735000000000001</c:v>
                </c:pt>
                <c:pt idx="509">
                  <c:v>2.5785</c:v>
                </c:pt>
                <c:pt idx="510">
                  <c:v>2.5836000000000001</c:v>
                </c:pt>
                <c:pt idx="511">
                  <c:v>2.5886</c:v>
                </c:pt>
                <c:pt idx="512">
                  <c:v>2.5935999999999999</c:v>
                </c:pt>
                <c:pt idx="513">
                  <c:v>2.5987</c:v>
                </c:pt>
                <c:pt idx="514">
                  <c:v>2.6036999999999999</c:v>
                </c:pt>
                <c:pt idx="515">
                  <c:v>2.6086999999999998</c:v>
                </c:pt>
                <c:pt idx="516">
                  <c:v>2.6137999999999999</c:v>
                </c:pt>
                <c:pt idx="517">
                  <c:v>2.6187999999999998</c:v>
                </c:pt>
                <c:pt idx="518">
                  <c:v>2.6236999999999999</c:v>
                </c:pt>
                <c:pt idx="519">
                  <c:v>2.6286999999999998</c:v>
                </c:pt>
                <c:pt idx="520">
                  <c:v>2.6337999999999999</c:v>
                </c:pt>
                <c:pt idx="521">
                  <c:v>2.6387999999999998</c:v>
                </c:pt>
                <c:pt idx="522">
                  <c:v>2.6438000000000001</c:v>
                </c:pt>
                <c:pt idx="523">
                  <c:v>2.6488999999999998</c:v>
                </c:pt>
                <c:pt idx="524">
                  <c:v>2.6539000000000001</c:v>
                </c:pt>
                <c:pt idx="525">
                  <c:v>2.6589</c:v>
                </c:pt>
                <c:pt idx="526">
                  <c:v>2.6640000000000001</c:v>
                </c:pt>
                <c:pt idx="527">
                  <c:v>2.669</c:v>
                </c:pt>
                <c:pt idx="528">
                  <c:v>2.6739999999999999</c:v>
                </c:pt>
                <c:pt idx="529">
                  <c:v>2.6791</c:v>
                </c:pt>
                <c:pt idx="530">
                  <c:v>2.6840999999999999</c:v>
                </c:pt>
                <c:pt idx="531">
                  <c:v>2.6892</c:v>
                </c:pt>
                <c:pt idx="532">
                  <c:v>2.6941999999999999</c:v>
                </c:pt>
                <c:pt idx="533">
                  <c:v>2.6991999999999998</c:v>
                </c:pt>
                <c:pt idx="534">
                  <c:v>2.7042999999999999</c:v>
                </c:pt>
                <c:pt idx="535">
                  <c:v>2.7092999999999998</c:v>
                </c:pt>
                <c:pt idx="536">
                  <c:v>2.7143000000000002</c:v>
                </c:pt>
                <c:pt idx="537">
                  <c:v>2.7193999999999998</c:v>
                </c:pt>
                <c:pt idx="538">
                  <c:v>2.7244000000000002</c:v>
                </c:pt>
                <c:pt idx="539">
                  <c:v>2.7294</c:v>
                </c:pt>
                <c:pt idx="540">
                  <c:v>2.7345000000000002</c:v>
                </c:pt>
                <c:pt idx="541">
                  <c:v>2.7395</c:v>
                </c:pt>
                <c:pt idx="542">
                  <c:v>2.7446000000000002</c:v>
                </c:pt>
                <c:pt idx="543">
                  <c:v>2.7496</c:v>
                </c:pt>
                <c:pt idx="544">
                  <c:v>2.7545999999999999</c:v>
                </c:pt>
                <c:pt idx="545">
                  <c:v>2.7597</c:v>
                </c:pt>
                <c:pt idx="546">
                  <c:v>2.7646000000000002</c:v>
                </c:pt>
                <c:pt idx="547">
                  <c:v>2.7696000000000001</c:v>
                </c:pt>
                <c:pt idx="548">
                  <c:v>2.7747000000000002</c:v>
                </c:pt>
                <c:pt idx="549">
                  <c:v>2.7797000000000001</c:v>
                </c:pt>
                <c:pt idx="550">
                  <c:v>2.7848000000000002</c:v>
                </c:pt>
                <c:pt idx="551">
                  <c:v>2.7898000000000001</c:v>
                </c:pt>
                <c:pt idx="552">
                  <c:v>2.7948</c:v>
                </c:pt>
                <c:pt idx="553">
                  <c:v>2.7999000000000001</c:v>
                </c:pt>
                <c:pt idx="554">
                  <c:v>2.8048999999999999</c:v>
                </c:pt>
                <c:pt idx="555">
                  <c:v>2.81</c:v>
                </c:pt>
                <c:pt idx="556">
                  <c:v>2.8149999999999999</c:v>
                </c:pt>
                <c:pt idx="557">
                  <c:v>2.8201000000000001</c:v>
                </c:pt>
                <c:pt idx="558">
                  <c:v>2.8250999999999999</c:v>
                </c:pt>
                <c:pt idx="559">
                  <c:v>2.8300999999999998</c:v>
                </c:pt>
                <c:pt idx="560">
                  <c:v>2.8351999999999999</c:v>
                </c:pt>
                <c:pt idx="561">
                  <c:v>2.8401999999999998</c:v>
                </c:pt>
                <c:pt idx="562">
                  <c:v>2.8452999999999999</c:v>
                </c:pt>
                <c:pt idx="563">
                  <c:v>2.8502999999999998</c:v>
                </c:pt>
                <c:pt idx="564">
                  <c:v>2.8553999999999999</c:v>
                </c:pt>
                <c:pt idx="565">
                  <c:v>2.8603999999999998</c:v>
                </c:pt>
                <c:pt idx="566">
                  <c:v>2.8654000000000002</c:v>
                </c:pt>
                <c:pt idx="567">
                  <c:v>2.8704999999999998</c:v>
                </c:pt>
                <c:pt idx="568">
                  <c:v>2.8755000000000002</c:v>
                </c:pt>
                <c:pt idx="569">
                  <c:v>2.8805999999999998</c:v>
                </c:pt>
                <c:pt idx="570">
                  <c:v>2.8856000000000002</c:v>
                </c:pt>
                <c:pt idx="571">
                  <c:v>2.8906999999999998</c:v>
                </c:pt>
                <c:pt idx="572">
                  <c:v>2.8957000000000002</c:v>
                </c:pt>
                <c:pt idx="573">
                  <c:v>2.9005999999999998</c:v>
                </c:pt>
                <c:pt idx="574">
                  <c:v>2.9056999999999999</c:v>
                </c:pt>
                <c:pt idx="575">
                  <c:v>2.9106999999999998</c:v>
                </c:pt>
                <c:pt idx="576">
                  <c:v>2.9157999999999999</c:v>
                </c:pt>
                <c:pt idx="577">
                  <c:v>2.9207999999999998</c:v>
                </c:pt>
                <c:pt idx="578">
                  <c:v>2.9258999999999999</c:v>
                </c:pt>
                <c:pt idx="579">
                  <c:v>2.9308999999999998</c:v>
                </c:pt>
                <c:pt idx="580">
                  <c:v>2.9359999999999999</c:v>
                </c:pt>
                <c:pt idx="581">
                  <c:v>2.9409999999999998</c:v>
                </c:pt>
                <c:pt idx="582">
                  <c:v>2.9460999999999999</c:v>
                </c:pt>
                <c:pt idx="583">
                  <c:v>2.9510999999999998</c:v>
                </c:pt>
                <c:pt idx="584">
                  <c:v>2.9561999999999999</c:v>
                </c:pt>
                <c:pt idx="585">
                  <c:v>2.9611999999999998</c:v>
                </c:pt>
                <c:pt idx="586">
                  <c:v>2.9662000000000002</c:v>
                </c:pt>
                <c:pt idx="587">
                  <c:v>2.9712999999999998</c:v>
                </c:pt>
                <c:pt idx="588">
                  <c:v>2.9763000000000002</c:v>
                </c:pt>
                <c:pt idx="589">
                  <c:v>2.9813999999999998</c:v>
                </c:pt>
                <c:pt idx="590">
                  <c:v>2.9864000000000002</c:v>
                </c:pt>
                <c:pt idx="591">
                  <c:v>2.9914999999999998</c:v>
                </c:pt>
                <c:pt idx="592">
                  <c:v>2.9965000000000002</c:v>
                </c:pt>
                <c:pt idx="593">
                  <c:v>3.0015999999999998</c:v>
                </c:pt>
                <c:pt idx="594">
                  <c:v>3.0066000000000002</c:v>
                </c:pt>
                <c:pt idx="595">
                  <c:v>3.0116999999999998</c:v>
                </c:pt>
                <c:pt idx="596">
                  <c:v>3.0167000000000002</c:v>
                </c:pt>
                <c:pt idx="597">
                  <c:v>3.0217999999999998</c:v>
                </c:pt>
                <c:pt idx="598">
                  <c:v>3.0268000000000002</c:v>
                </c:pt>
                <c:pt idx="599">
                  <c:v>3.0318999999999998</c:v>
                </c:pt>
                <c:pt idx="600">
                  <c:v>3.0367999999999999</c:v>
                </c:pt>
                <c:pt idx="601">
                  <c:v>3.0419</c:v>
                </c:pt>
                <c:pt idx="602">
                  <c:v>3.0468999999999999</c:v>
                </c:pt>
                <c:pt idx="603">
                  <c:v>3.052</c:v>
                </c:pt>
                <c:pt idx="604">
                  <c:v>3.0569999999999999</c:v>
                </c:pt>
                <c:pt idx="605">
                  <c:v>3.0621</c:v>
                </c:pt>
                <c:pt idx="606">
                  <c:v>3.0670999999999999</c:v>
                </c:pt>
                <c:pt idx="607">
                  <c:v>3.0722</c:v>
                </c:pt>
                <c:pt idx="608">
                  <c:v>3.0771999999999999</c:v>
                </c:pt>
                <c:pt idx="609">
                  <c:v>3.0823</c:v>
                </c:pt>
                <c:pt idx="610">
                  <c:v>3.0872999999999999</c:v>
                </c:pt>
                <c:pt idx="611">
                  <c:v>3.0924</c:v>
                </c:pt>
                <c:pt idx="612">
                  <c:v>3.0973999999999999</c:v>
                </c:pt>
                <c:pt idx="613">
                  <c:v>3.1025</c:v>
                </c:pt>
                <c:pt idx="614">
                  <c:v>3.1074999999999999</c:v>
                </c:pt>
                <c:pt idx="615">
                  <c:v>3.1126</c:v>
                </c:pt>
                <c:pt idx="616">
                  <c:v>3.1175999999999999</c:v>
                </c:pt>
                <c:pt idx="617">
                  <c:v>3.1227</c:v>
                </c:pt>
                <c:pt idx="618">
                  <c:v>3.1278000000000001</c:v>
                </c:pt>
                <c:pt idx="619">
                  <c:v>3.1328</c:v>
                </c:pt>
                <c:pt idx="620">
                  <c:v>3.1379000000000001</c:v>
                </c:pt>
                <c:pt idx="621">
                  <c:v>3.1429</c:v>
                </c:pt>
                <c:pt idx="622">
                  <c:v>3.1480000000000001</c:v>
                </c:pt>
                <c:pt idx="623">
                  <c:v>3.153</c:v>
                </c:pt>
                <c:pt idx="624">
                  <c:v>3.1581000000000001</c:v>
                </c:pt>
                <c:pt idx="625">
                  <c:v>3.1631</c:v>
                </c:pt>
                <c:pt idx="626">
                  <c:v>3.1682000000000001</c:v>
                </c:pt>
                <c:pt idx="627">
                  <c:v>3.1730999999999998</c:v>
                </c:pt>
                <c:pt idx="628">
                  <c:v>3.1781999999999999</c:v>
                </c:pt>
                <c:pt idx="629">
                  <c:v>3.1831999999999998</c:v>
                </c:pt>
                <c:pt idx="630">
                  <c:v>3.1882999999999999</c:v>
                </c:pt>
                <c:pt idx="631">
                  <c:v>3.1932999999999998</c:v>
                </c:pt>
                <c:pt idx="632">
                  <c:v>3.1983999999999999</c:v>
                </c:pt>
                <c:pt idx="633">
                  <c:v>3.2035</c:v>
                </c:pt>
                <c:pt idx="634">
                  <c:v>3.2084999999999999</c:v>
                </c:pt>
                <c:pt idx="635">
                  <c:v>3.2136</c:v>
                </c:pt>
                <c:pt idx="636">
                  <c:v>3.2185999999999999</c:v>
                </c:pt>
                <c:pt idx="637">
                  <c:v>3.2237</c:v>
                </c:pt>
                <c:pt idx="638">
                  <c:v>3.2286999999999999</c:v>
                </c:pt>
                <c:pt idx="639">
                  <c:v>3.2338</c:v>
                </c:pt>
                <c:pt idx="640">
                  <c:v>3.2387999999999999</c:v>
                </c:pt>
                <c:pt idx="641">
                  <c:v>3.2439</c:v>
                </c:pt>
                <c:pt idx="642">
                  <c:v>3.2490000000000001</c:v>
                </c:pt>
                <c:pt idx="643">
                  <c:v>3.254</c:v>
                </c:pt>
                <c:pt idx="644">
                  <c:v>3.2591000000000001</c:v>
                </c:pt>
                <c:pt idx="645">
                  <c:v>3.2641</c:v>
                </c:pt>
                <c:pt idx="646">
                  <c:v>3.2692000000000001</c:v>
                </c:pt>
                <c:pt idx="647">
                  <c:v>3.2742</c:v>
                </c:pt>
                <c:pt idx="648">
                  <c:v>3.2793000000000001</c:v>
                </c:pt>
                <c:pt idx="649">
                  <c:v>3.2844000000000002</c:v>
                </c:pt>
                <c:pt idx="650">
                  <c:v>3.2894000000000001</c:v>
                </c:pt>
                <c:pt idx="651">
                  <c:v>3.2945000000000002</c:v>
                </c:pt>
                <c:pt idx="652">
                  <c:v>3.2995000000000001</c:v>
                </c:pt>
                <c:pt idx="653">
                  <c:v>3.3046000000000002</c:v>
                </c:pt>
                <c:pt idx="654">
                  <c:v>3.3096999999999999</c:v>
                </c:pt>
                <c:pt idx="655">
                  <c:v>3.3146</c:v>
                </c:pt>
                <c:pt idx="656">
                  <c:v>3.3197000000000001</c:v>
                </c:pt>
                <c:pt idx="657">
                  <c:v>3.3247</c:v>
                </c:pt>
                <c:pt idx="658">
                  <c:v>3.3298000000000001</c:v>
                </c:pt>
                <c:pt idx="659">
                  <c:v>3.3348</c:v>
                </c:pt>
                <c:pt idx="660">
                  <c:v>3.3399000000000001</c:v>
                </c:pt>
                <c:pt idx="661">
                  <c:v>3.3449</c:v>
                </c:pt>
                <c:pt idx="662">
                  <c:v>3.35</c:v>
                </c:pt>
                <c:pt idx="663">
                  <c:v>3.3551000000000002</c:v>
                </c:pt>
                <c:pt idx="664">
                  <c:v>3.3601000000000001</c:v>
                </c:pt>
                <c:pt idx="665">
                  <c:v>3.3652000000000002</c:v>
                </c:pt>
                <c:pt idx="666">
                  <c:v>3.3702000000000001</c:v>
                </c:pt>
                <c:pt idx="667">
                  <c:v>3.3753000000000002</c:v>
                </c:pt>
                <c:pt idx="668">
                  <c:v>3.3803999999999998</c:v>
                </c:pt>
                <c:pt idx="669">
                  <c:v>3.3854000000000002</c:v>
                </c:pt>
                <c:pt idx="670">
                  <c:v>3.3904999999999998</c:v>
                </c:pt>
                <c:pt idx="671">
                  <c:v>3.3955000000000002</c:v>
                </c:pt>
                <c:pt idx="672">
                  <c:v>3.4005999999999998</c:v>
                </c:pt>
                <c:pt idx="673">
                  <c:v>3.4056999999999999</c:v>
                </c:pt>
                <c:pt idx="674">
                  <c:v>3.4106999999999998</c:v>
                </c:pt>
                <c:pt idx="675">
                  <c:v>3.4157999999999999</c:v>
                </c:pt>
                <c:pt idx="676">
                  <c:v>3.4209000000000001</c:v>
                </c:pt>
                <c:pt idx="677">
                  <c:v>3.4258999999999999</c:v>
                </c:pt>
                <c:pt idx="678">
                  <c:v>3.431</c:v>
                </c:pt>
                <c:pt idx="679">
                  <c:v>3.4359999999999999</c:v>
                </c:pt>
                <c:pt idx="680">
                  <c:v>3.4411</c:v>
                </c:pt>
                <c:pt idx="681">
                  <c:v>3.4462000000000002</c:v>
                </c:pt>
                <c:pt idx="682">
                  <c:v>3.4510999999999998</c:v>
                </c:pt>
                <c:pt idx="683">
                  <c:v>3.4561999999999999</c:v>
                </c:pt>
                <c:pt idx="684">
                  <c:v>3.4611999999999998</c:v>
                </c:pt>
                <c:pt idx="685">
                  <c:v>3.4662999999999999</c:v>
                </c:pt>
                <c:pt idx="686">
                  <c:v>3.4714</c:v>
                </c:pt>
                <c:pt idx="687">
                  <c:v>3.4763999999999999</c:v>
                </c:pt>
                <c:pt idx="688">
                  <c:v>3.4815</c:v>
                </c:pt>
                <c:pt idx="689">
                  <c:v>3.4864999999999999</c:v>
                </c:pt>
                <c:pt idx="690">
                  <c:v>3.4916</c:v>
                </c:pt>
                <c:pt idx="691">
                  <c:v>3.4967000000000001</c:v>
                </c:pt>
                <c:pt idx="692">
                  <c:v>3.5017</c:v>
                </c:pt>
                <c:pt idx="693">
                  <c:v>3.5068000000000001</c:v>
                </c:pt>
                <c:pt idx="694">
                  <c:v>3.5118999999999998</c:v>
                </c:pt>
                <c:pt idx="695">
                  <c:v>3.5169000000000001</c:v>
                </c:pt>
                <c:pt idx="696">
                  <c:v>3.5219999999999998</c:v>
                </c:pt>
                <c:pt idx="697">
                  <c:v>3.5270000000000001</c:v>
                </c:pt>
                <c:pt idx="698">
                  <c:v>3.5320999999999998</c:v>
                </c:pt>
                <c:pt idx="699">
                  <c:v>3.5371999999999999</c:v>
                </c:pt>
                <c:pt idx="700">
                  <c:v>3.5421999999999998</c:v>
                </c:pt>
                <c:pt idx="701">
                  <c:v>3.5472999999999999</c:v>
                </c:pt>
                <c:pt idx="702">
                  <c:v>3.5524</c:v>
                </c:pt>
                <c:pt idx="703">
                  <c:v>3.5573999999999999</c:v>
                </c:pt>
                <c:pt idx="704">
                  <c:v>3.5625</c:v>
                </c:pt>
                <c:pt idx="705">
                  <c:v>3.5676000000000001</c:v>
                </c:pt>
                <c:pt idx="706">
                  <c:v>3.5726</c:v>
                </c:pt>
                <c:pt idx="707">
                  <c:v>3.5777000000000001</c:v>
                </c:pt>
                <c:pt idx="708">
                  <c:v>3.5828000000000002</c:v>
                </c:pt>
                <c:pt idx="709">
                  <c:v>3.5876999999999999</c:v>
                </c:pt>
                <c:pt idx="710">
                  <c:v>3.5928</c:v>
                </c:pt>
                <c:pt idx="711">
                  <c:v>3.5977999999999999</c:v>
                </c:pt>
                <c:pt idx="712">
                  <c:v>3.6029</c:v>
                </c:pt>
                <c:pt idx="713">
                  <c:v>3.6080000000000001</c:v>
                </c:pt>
                <c:pt idx="714">
                  <c:v>3.613</c:v>
                </c:pt>
                <c:pt idx="715">
                  <c:v>3.6181000000000001</c:v>
                </c:pt>
                <c:pt idx="716">
                  <c:v>3.6232000000000002</c:v>
                </c:pt>
                <c:pt idx="717">
                  <c:v>3.6282000000000001</c:v>
                </c:pt>
                <c:pt idx="718">
                  <c:v>3.6333000000000002</c:v>
                </c:pt>
                <c:pt idx="719">
                  <c:v>3.6383999999999999</c:v>
                </c:pt>
                <c:pt idx="720">
                  <c:v>3.6434000000000002</c:v>
                </c:pt>
                <c:pt idx="721">
                  <c:v>3.6484999999999999</c:v>
                </c:pt>
                <c:pt idx="722">
                  <c:v>3.6536</c:v>
                </c:pt>
                <c:pt idx="723">
                  <c:v>3.6585999999999999</c:v>
                </c:pt>
                <c:pt idx="724">
                  <c:v>3.6637</c:v>
                </c:pt>
                <c:pt idx="725">
                  <c:v>3.6688000000000001</c:v>
                </c:pt>
                <c:pt idx="726">
                  <c:v>3.6738</c:v>
                </c:pt>
                <c:pt idx="727">
                  <c:v>3.6789000000000001</c:v>
                </c:pt>
                <c:pt idx="728">
                  <c:v>3.6840000000000002</c:v>
                </c:pt>
                <c:pt idx="729">
                  <c:v>3.6890000000000001</c:v>
                </c:pt>
                <c:pt idx="730">
                  <c:v>3.6941000000000002</c:v>
                </c:pt>
                <c:pt idx="731">
                  <c:v>3.6991999999999998</c:v>
                </c:pt>
                <c:pt idx="732">
                  <c:v>3.7042000000000002</c:v>
                </c:pt>
                <c:pt idx="733">
                  <c:v>3.7092999999999998</c:v>
                </c:pt>
                <c:pt idx="734">
                  <c:v>3.7143999999999999</c:v>
                </c:pt>
                <c:pt idx="735">
                  <c:v>3.7193999999999998</c:v>
                </c:pt>
                <c:pt idx="736">
                  <c:v>3.7244000000000002</c:v>
                </c:pt>
                <c:pt idx="737">
                  <c:v>3.7294</c:v>
                </c:pt>
                <c:pt idx="738">
                  <c:v>3.7345000000000002</c:v>
                </c:pt>
                <c:pt idx="739">
                  <c:v>3.7395999999999998</c:v>
                </c:pt>
                <c:pt idx="740">
                  <c:v>3.7446000000000002</c:v>
                </c:pt>
                <c:pt idx="741">
                  <c:v>3.7496999999999998</c:v>
                </c:pt>
                <c:pt idx="742">
                  <c:v>3.7547999999999999</c:v>
                </c:pt>
                <c:pt idx="743">
                  <c:v>3.7597999999999998</c:v>
                </c:pt>
                <c:pt idx="744">
                  <c:v>3.7648999999999999</c:v>
                </c:pt>
                <c:pt idx="745">
                  <c:v>3.77</c:v>
                </c:pt>
                <c:pt idx="746">
                  <c:v>3.7751000000000001</c:v>
                </c:pt>
                <c:pt idx="747">
                  <c:v>3.7801</c:v>
                </c:pt>
                <c:pt idx="748">
                  <c:v>3.7852000000000001</c:v>
                </c:pt>
                <c:pt idx="749">
                  <c:v>3.7902999999999998</c:v>
                </c:pt>
                <c:pt idx="750">
                  <c:v>3.7953000000000001</c:v>
                </c:pt>
                <c:pt idx="751">
                  <c:v>3.8003999999999998</c:v>
                </c:pt>
                <c:pt idx="752">
                  <c:v>3.8054999999999999</c:v>
                </c:pt>
                <c:pt idx="753">
                  <c:v>3.8105000000000002</c:v>
                </c:pt>
                <c:pt idx="754">
                  <c:v>3.8155999999999999</c:v>
                </c:pt>
                <c:pt idx="755">
                  <c:v>3.8207</c:v>
                </c:pt>
                <c:pt idx="756">
                  <c:v>3.8256999999999999</c:v>
                </c:pt>
                <c:pt idx="757">
                  <c:v>3.8308</c:v>
                </c:pt>
                <c:pt idx="758">
                  <c:v>3.8359000000000001</c:v>
                </c:pt>
                <c:pt idx="759">
                  <c:v>3.8410000000000002</c:v>
                </c:pt>
                <c:pt idx="760">
                  <c:v>3.8460000000000001</c:v>
                </c:pt>
                <c:pt idx="761">
                  <c:v>3.8511000000000002</c:v>
                </c:pt>
                <c:pt idx="762">
                  <c:v>3.8561999999999999</c:v>
                </c:pt>
                <c:pt idx="763">
                  <c:v>3.8612000000000002</c:v>
                </c:pt>
                <c:pt idx="764">
                  <c:v>3.8662000000000001</c:v>
                </c:pt>
                <c:pt idx="765">
                  <c:v>3.8713000000000002</c:v>
                </c:pt>
                <c:pt idx="766">
                  <c:v>3.8763000000000001</c:v>
                </c:pt>
                <c:pt idx="767">
                  <c:v>3.8814000000000002</c:v>
                </c:pt>
                <c:pt idx="768">
                  <c:v>3.8864999999999998</c:v>
                </c:pt>
                <c:pt idx="769">
                  <c:v>3.8915000000000002</c:v>
                </c:pt>
                <c:pt idx="770">
                  <c:v>3.8965999999999998</c:v>
                </c:pt>
                <c:pt idx="771">
                  <c:v>3.9016999999999999</c:v>
                </c:pt>
                <c:pt idx="772">
                  <c:v>3.9066999999999998</c:v>
                </c:pt>
                <c:pt idx="773">
                  <c:v>3.9117999999999999</c:v>
                </c:pt>
                <c:pt idx="774">
                  <c:v>3.9169</c:v>
                </c:pt>
                <c:pt idx="775">
                  <c:v>3.9220000000000002</c:v>
                </c:pt>
                <c:pt idx="776">
                  <c:v>3.927</c:v>
                </c:pt>
                <c:pt idx="777">
                  <c:v>3.9321000000000002</c:v>
                </c:pt>
                <c:pt idx="778">
                  <c:v>3.9371999999999998</c:v>
                </c:pt>
                <c:pt idx="779">
                  <c:v>3.9422000000000001</c:v>
                </c:pt>
                <c:pt idx="780">
                  <c:v>3.9472999999999998</c:v>
                </c:pt>
                <c:pt idx="781">
                  <c:v>3.9523999999999999</c:v>
                </c:pt>
                <c:pt idx="782">
                  <c:v>3.9575</c:v>
                </c:pt>
                <c:pt idx="783">
                  <c:v>3.9624999999999999</c:v>
                </c:pt>
                <c:pt idx="784">
                  <c:v>3.9676</c:v>
                </c:pt>
                <c:pt idx="785">
                  <c:v>3.9727000000000001</c:v>
                </c:pt>
                <c:pt idx="786">
                  <c:v>3.9777</c:v>
                </c:pt>
                <c:pt idx="787">
                  <c:v>3.9828000000000001</c:v>
                </c:pt>
                <c:pt idx="788">
                  <c:v>3.9878999999999998</c:v>
                </c:pt>
                <c:pt idx="789">
                  <c:v>3.9929999999999999</c:v>
                </c:pt>
                <c:pt idx="790">
                  <c:v>3.9980000000000002</c:v>
                </c:pt>
                <c:pt idx="791">
                  <c:v>4.0030000000000001</c:v>
                </c:pt>
                <c:pt idx="792">
                  <c:v>4.0080999999999998</c:v>
                </c:pt>
                <c:pt idx="793">
                  <c:v>4.0130999999999997</c:v>
                </c:pt>
                <c:pt idx="794">
                  <c:v>4.0182000000000002</c:v>
                </c:pt>
                <c:pt idx="795">
                  <c:v>4.0232999999999999</c:v>
                </c:pt>
                <c:pt idx="796">
                  <c:v>4.0282999999999998</c:v>
                </c:pt>
                <c:pt idx="797">
                  <c:v>4.0334000000000003</c:v>
                </c:pt>
                <c:pt idx="798">
                  <c:v>4.0385</c:v>
                </c:pt>
                <c:pt idx="799">
                  <c:v>4.0435999999999996</c:v>
                </c:pt>
                <c:pt idx="800">
                  <c:v>4.0486000000000004</c:v>
                </c:pt>
                <c:pt idx="801">
                  <c:v>4.0537000000000001</c:v>
                </c:pt>
                <c:pt idx="802">
                  <c:v>4.0587999999999997</c:v>
                </c:pt>
                <c:pt idx="803">
                  <c:v>4.0639000000000003</c:v>
                </c:pt>
                <c:pt idx="804">
                  <c:v>4.0689000000000002</c:v>
                </c:pt>
                <c:pt idx="805">
                  <c:v>4.0739999999999998</c:v>
                </c:pt>
                <c:pt idx="806">
                  <c:v>4.0791000000000004</c:v>
                </c:pt>
                <c:pt idx="807">
                  <c:v>4.0841000000000003</c:v>
                </c:pt>
                <c:pt idx="808">
                  <c:v>4.0891999999999999</c:v>
                </c:pt>
                <c:pt idx="809">
                  <c:v>4.0942999999999996</c:v>
                </c:pt>
                <c:pt idx="810">
                  <c:v>4.0994000000000002</c:v>
                </c:pt>
                <c:pt idx="811">
                  <c:v>4.1044</c:v>
                </c:pt>
                <c:pt idx="812">
                  <c:v>4.1094999999999997</c:v>
                </c:pt>
                <c:pt idx="813">
                  <c:v>4.1146000000000003</c:v>
                </c:pt>
                <c:pt idx="814">
                  <c:v>4.1196999999999999</c:v>
                </c:pt>
                <c:pt idx="815">
                  <c:v>4.1246999999999998</c:v>
                </c:pt>
                <c:pt idx="816">
                  <c:v>4.1298000000000004</c:v>
                </c:pt>
                <c:pt idx="817">
                  <c:v>4.1349</c:v>
                </c:pt>
                <c:pt idx="818">
                  <c:v>4.1398000000000001</c:v>
                </c:pt>
                <c:pt idx="819">
                  <c:v>4.1448999999999998</c:v>
                </c:pt>
                <c:pt idx="820">
                  <c:v>4.1500000000000004</c:v>
                </c:pt>
                <c:pt idx="821">
                  <c:v>4.1551</c:v>
                </c:pt>
                <c:pt idx="822">
                  <c:v>4.1600999999999999</c:v>
                </c:pt>
                <c:pt idx="823">
                  <c:v>4.1651999999999996</c:v>
                </c:pt>
                <c:pt idx="824">
                  <c:v>4.1703000000000001</c:v>
                </c:pt>
                <c:pt idx="825">
                  <c:v>4.1753999999999998</c:v>
                </c:pt>
                <c:pt idx="826">
                  <c:v>4.1803999999999997</c:v>
                </c:pt>
                <c:pt idx="827">
                  <c:v>4.1855000000000002</c:v>
                </c:pt>
                <c:pt idx="828">
                  <c:v>4.1905999999999999</c:v>
                </c:pt>
                <c:pt idx="829">
                  <c:v>4.1957000000000004</c:v>
                </c:pt>
                <c:pt idx="830">
                  <c:v>4.2007000000000003</c:v>
                </c:pt>
                <c:pt idx="831">
                  <c:v>4.2058</c:v>
                </c:pt>
                <c:pt idx="832">
                  <c:v>4.2108999999999996</c:v>
                </c:pt>
                <c:pt idx="833">
                  <c:v>4.2160000000000002</c:v>
                </c:pt>
                <c:pt idx="834">
                  <c:v>4.2210000000000001</c:v>
                </c:pt>
                <c:pt idx="835">
                  <c:v>4.2260999999999997</c:v>
                </c:pt>
                <c:pt idx="836">
                  <c:v>4.2312000000000003</c:v>
                </c:pt>
                <c:pt idx="837">
                  <c:v>4.2363</c:v>
                </c:pt>
                <c:pt idx="838">
                  <c:v>4.2412999999999998</c:v>
                </c:pt>
                <c:pt idx="839">
                  <c:v>4.2464000000000004</c:v>
                </c:pt>
                <c:pt idx="840">
                  <c:v>4.2515000000000001</c:v>
                </c:pt>
                <c:pt idx="841">
                  <c:v>4.2565999999999997</c:v>
                </c:pt>
                <c:pt idx="842">
                  <c:v>4.2615999999999996</c:v>
                </c:pt>
                <c:pt idx="843">
                  <c:v>4.2667000000000002</c:v>
                </c:pt>
                <c:pt idx="844">
                  <c:v>4.2717999999999998</c:v>
                </c:pt>
                <c:pt idx="845">
                  <c:v>4.2769000000000004</c:v>
                </c:pt>
                <c:pt idx="846">
                  <c:v>4.2817999999999996</c:v>
                </c:pt>
                <c:pt idx="847">
                  <c:v>4.2869000000000002</c:v>
                </c:pt>
                <c:pt idx="848">
                  <c:v>4.2919999999999998</c:v>
                </c:pt>
                <c:pt idx="849">
                  <c:v>4.2971000000000004</c:v>
                </c:pt>
                <c:pt idx="850">
                  <c:v>4.3021000000000003</c:v>
                </c:pt>
                <c:pt idx="851">
                  <c:v>4.3071999999999999</c:v>
                </c:pt>
                <c:pt idx="852">
                  <c:v>4.3122999999999996</c:v>
                </c:pt>
                <c:pt idx="853">
                  <c:v>4.3174000000000001</c:v>
                </c:pt>
                <c:pt idx="854">
                  <c:v>4.3224</c:v>
                </c:pt>
                <c:pt idx="855">
                  <c:v>4.3274999999999997</c:v>
                </c:pt>
                <c:pt idx="856">
                  <c:v>4.3326000000000002</c:v>
                </c:pt>
                <c:pt idx="857">
                  <c:v>4.3376999999999999</c:v>
                </c:pt>
                <c:pt idx="858">
                  <c:v>4.3426999999999998</c:v>
                </c:pt>
                <c:pt idx="859">
                  <c:v>4.3478000000000003</c:v>
                </c:pt>
                <c:pt idx="860">
                  <c:v>4.3529</c:v>
                </c:pt>
                <c:pt idx="861">
                  <c:v>4.3579999999999997</c:v>
                </c:pt>
                <c:pt idx="862">
                  <c:v>4.3630000000000004</c:v>
                </c:pt>
                <c:pt idx="863">
                  <c:v>4.3681000000000001</c:v>
                </c:pt>
                <c:pt idx="864">
                  <c:v>4.3731999999999998</c:v>
                </c:pt>
                <c:pt idx="865">
                  <c:v>4.3783000000000003</c:v>
                </c:pt>
                <c:pt idx="866">
                  <c:v>4.3834</c:v>
                </c:pt>
                <c:pt idx="867">
                  <c:v>4.3883999999999999</c:v>
                </c:pt>
                <c:pt idx="868">
                  <c:v>4.3935000000000004</c:v>
                </c:pt>
                <c:pt idx="869">
                  <c:v>4.3986000000000001</c:v>
                </c:pt>
                <c:pt idx="870">
                  <c:v>4.4036999999999997</c:v>
                </c:pt>
                <c:pt idx="871">
                  <c:v>4.4086999999999996</c:v>
                </c:pt>
                <c:pt idx="872">
                  <c:v>4.4138000000000002</c:v>
                </c:pt>
                <c:pt idx="873">
                  <c:v>4.4188000000000001</c:v>
                </c:pt>
                <c:pt idx="874">
                  <c:v>4.4238999999999997</c:v>
                </c:pt>
                <c:pt idx="875">
                  <c:v>4.4288999999999996</c:v>
                </c:pt>
                <c:pt idx="876">
                  <c:v>4.4340000000000002</c:v>
                </c:pt>
                <c:pt idx="877">
                  <c:v>4.4390999999999998</c:v>
                </c:pt>
                <c:pt idx="878">
                  <c:v>4.4442000000000004</c:v>
                </c:pt>
                <c:pt idx="879">
                  <c:v>4.4492000000000003</c:v>
                </c:pt>
                <c:pt idx="880">
                  <c:v>4.4542999999999999</c:v>
                </c:pt>
                <c:pt idx="881">
                  <c:v>4.4593999999999996</c:v>
                </c:pt>
                <c:pt idx="882">
                  <c:v>4.4645000000000001</c:v>
                </c:pt>
                <c:pt idx="883">
                  <c:v>4.4695999999999998</c:v>
                </c:pt>
                <c:pt idx="884">
                  <c:v>4.4745999999999997</c:v>
                </c:pt>
                <c:pt idx="885">
                  <c:v>4.4797000000000002</c:v>
                </c:pt>
                <c:pt idx="886">
                  <c:v>4.4847999999999999</c:v>
                </c:pt>
                <c:pt idx="887">
                  <c:v>4.4898999999999996</c:v>
                </c:pt>
                <c:pt idx="888">
                  <c:v>4.4949000000000003</c:v>
                </c:pt>
                <c:pt idx="889">
                  <c:v>4.5</c:v>
                </c:pt>
                <c:pt idx="890">
                  <c:v>4.5050999999999997</c:v>
                </c:pt>
                <c:pt idx="891">
                  <c:v>4.5102000000000002</c:v>
                </c:pt>
                <c:pt idx="892">
                  <c:v>4.5152999999999999</c:v>
                </c:pt>
                <c:pt idx="893">
                  <c:v>4.5202999999999998</c:v>
                </c:pt>
                <c:pt idx="894">
                  <c:v>4.5254000000000003</c:v>
                </c:pt>
                <c:pt idx="895">
                  <c:v>4.5305</c:v>
                </c:pt>
                <c:pt idx="896">
                  <c:v>4.5355999999999996</c:v>
                </c:pt>
                <c:pt idx="897">
                  <c:v>4.5406000000000004</c:v>
                </c:pt>
                <c:pt idx="898">
                  <c:v>4.5457000000000001</c:v>
                </c:pt>
                <c:pt idx="899">
                  <c:v>4.5507999999999997</c:v>
                </c:pt>
                <c:pt idx="900">
                  <c:v>4.5557999999999996</c:v>
                </c:pt>
                <c:pt idx="901">
                  <c:v>4.5608000000000004</c:v>
                </c:pt>
                <c:pt idx="902">
                  <c:v>4.5659000000000001</c:v>
                </c:pt>
                <c:pt idx="903">
                  <c:v>4.5709999999999997</c:v>
                </c:pt>
                <c:pt idx="904">
                  <c:v>4.5761000000000003</c:v>
                </c:pt>
                <c:pt idx="905">
                  <c:v>4.5811999999999999</c:v>
                </c:pt>
                <c:pt idx="906">
                  <c:v>4.5861999999999998</c:v>
                </c:pt>
                <c:pt idx="907">
                  <c:v>4.5913000000000004</c:v>
                </c:pt>
                <c:pt idx="908">
                  <c:v>4.5964</c:v>
                </c:pt>
                <c:pt idx="909">
                  <c:v>4.6014999999999997</c:v>
                </c:pt>
                <c:pt idx="910">
                  <c:v>4.6066000000000003</c:v>
                </c:pt>
                <c:pt idx="911">
                  <c:v>4.6116000000000001</c:v>
                </c:pt>
                <c:pt idx="912">
                  <c:v>4.6166999999999998</c:v>
                </c:pt>
                <c:pt idx="913">
                  <c:v>4.6218000000000004</c:v>
                </c:pt>
                <c:pt idx="914">
                  <c:v>4.6269</c:v>
                </c:pt>
                <c:pt idx="915">
                  <c:v>4.6319999999999997</c:v>
                </c:pt>
                <c:pt idx="916">
                  <c:v>4.6369999999999996</c:v>
                </c:pt>
                <c:pt idx="917">
                  <c:v>4.6421000000000001</c:v>
                </c:pt>
                <c:pt idx="918">
                  <c:v>4.6471999999999998</c:v>
                </c:pt>
                <c:pt idx="919">
                  <c:v>4.6523000000000003</c:v>
                </c:pt>
                <c:pt idx="920">
                  <c:v>4.6574</c:v>
                </c:pt>
                <c:pt idx="921">
                  <c:v>4.6623999999999999</c:v>
                </c:pt>
                <c:pt idx="922">
                  <c:v>4.6675000000000004</c:v>
                </c:pt>
                <c:pt idx="923">
                  <c:v>4.6726000000000001</c:v>
                </c:pt>
                <c:pt idx="924">
                  <c:v>4.6776999999999997</c:v>
                </c:pt>
                <c:pt idx="925">
                  <c:v>4.6828000000000003</c:v>
                </c:pt>
                <c:pt idx="926">
                  <c:v>4.6878000000000002</c:v>
                </c:pt>
                <c:pt idx="927">
                  <c:v>4.6928000000000001</c:v>
                </c:pt>
                <c:pt idx="928">
                  <c:v>4.6978999999999997</c:v>
                </c:pt>
                <c:pt idx="929">
                  <c:v>4.7030000000000003</c:v>
                </c:pt>
                <c:pt idx="930">
                  <c:v>4.7080000000000002</c:v>
                </c:pt>
                <c:pt idx="931">
                  <c:v>4.7130999999999998</c:v>
                </c:pt>
                <c:pt idx="932">
                  <c:v>4.7182000000000004</c:v>
                </c:pt>
                <c:pt idx="933">
                  <c:v>4.7233000000000001</c:v>
                </c:pt>
                <c:pt idx="934">
                  <c:v>4.7283999999999997</c:v>
                </c:pt>
                <c:pt idx="935">
                  <c:v>4.7333999999999996</c:v>
                </c:pt>
                <c:pt idx="936">
                  <c:v>4.7385000000000002</c:v>
                </c:pt>
                <c:pt idx="937">
                  <c:v>4.7435999999999998</c:v>
                </c:pt>
                <c:pt idx="938">
                  <c:v>4.7487000000000004</c:v>
                </c:pt>
                <c:pt idx="939">
                  <c:v>4.7538</c:v>
                </c:pt>
                <c:pt idx="940">
                  <c:v>4.7587999999999999</c:v>
                </c:pt>
                <c:pt idx="941">
                  <c:v>4.7638999999999996</c:v>
                </c:pt>
                <c:pt idx="942">
                  <c:v>4.7690000000000001</c:v>
                </c:pt>
                <c:pt idx="943">
                  <c:v>4.7740999999999998</c:v>
                </c:pt>
                <c:pt idx="944">
                  <c:v>4.7792000000000003</c:v>
                </c:pt>
                <c:pt idx="945">
                  <c:v>4.7842000000000002</c:v>
                </c:pt>
                <c:pt idx="946">
                  <c:v>4.7892999999999999</c:v>
                </c:pt>
                <c:pt idx="947">
                  <c:v>4.7918000000000003</c:v>
                </c:pt>
                <c:pt idx="948">
                  <c:v>4.7944000000000004</c:v>
                </c:pt>
                <c:pt idx="949">
                  <c:v>4.7995000000000001</c:v>
                </c:pt>
                <c:pt idx="950">
                  <c:v>4.8045999999999998</c:v>
                </c:pt>
                <c:pt idx="951">
                  <c:v>4.8097000000000003</c:v>
                </c:pt>
                <c:pt idx="952">
                  <c:v>4.8147000000000002</c:v>
                </c:pt>
                <c:pt idx="953">
                  <c:v>4.8197999999999999</c:v>
                </c:pt>
                <c:pt idx="954">
                  <c:v>4.8249000000000004</c:v>
                </c:pt>
                <c:pt idx="955">
                  <c:v>4.83</c:v>
                </c:pt>
                <c:pt idx="956">
                  <c:v>4.8349000000000002</c:v>
                </c:pt>
                <c:pt idx="957">
                  <c:v>4.84</c:v>
                </c:pt>
                <c:pt idx="958">
                  <c:v>4.8451000000000004</c:v>
                </c:pt>
                <c:pt idx="959">
                  <c:v>4.8502000000000001</c:v>
                </c:pt>
                <c:pt idx="960">
                  <c:v>4.8552999999999997</c:v>
                </c:pt>
                <c:pt idx="961">
                  <c:v>4.8602999999999996</c:v>
                </c:pt>
                <c:pt idx="962">
                  <c:v>4.8654000000000002</c:v>
                </c:pt>
                <c:pt idx="963">
                  <c:v>4.8704999999999998</c:v>
                </c:pt>
                <c:pt idx="964">
                  <c:v>4.8756000000000004</c:v>
                </c:pt>
                <c:pt idx="965">
                  <c:v>4.8807</c:v>
                </c:pt>
                <c:pt idx="966">
                  <c:v>4.8857999999999997</c:v>
                </c:pt>
                <c:pt idx="967">
                  <c:v>4.8907999999999996</c:v>
                </c:pt>
                <c:pt idx="968">
                  <c:v>4.8959000000000001</c:v>
                </c:pt>
                <c:pt idx="969">
                  <c:v>4.9009999999999998</c:v>
                </c:pt>
                <c:pt idx="970">
                  <c:v>4.9061000000000003</c:v>
                </c:pt>
                <c:pt idx="971">
                  <c:v>4.9112</c:v>
                </c:pt>
                <c:pt idx="972">
                  <c:v>4.9161999999999999</c:v>
                </c:pt>
                <c:pt idx="973">
                  <c:v>4.9212999999999996</c:v>
                </c:pt>
                <c:pt idx="974">
                  <c:v>4.9264000000000001</c:v>
                </c:pt>
                <c:pt idx="975">
                  <c:v>4.9314999999999998</c:v>
                </c:pt>
                <c:pt idx="976">
                  <c:v>4.9366000000000003</c:v>
                </c:pt>
                <c:pt idx="977">
                  <c:v>4.9417</c:v>
                </c:pt>
                <c:pt idx="978">
                  <c:v>4.9466999999999999</c:v>
                </c:pt>
                <c:pt idx="979">
                  <c:v>4.9518000000000004</c:v>
                </c:pt>
                <c:pt idx="980">
                  <c:v>4.9569000000000001</c:v>
                </c:pt>
                <c:pt idx="981">
                  <c:v>4.9619999999999997</c:v>
                </c:pt>
                <c:pt idx="982">
                  <c:v>4.9671000000000003</c:v>
                </c:pt>
                <c:pt idx="983">
                  <c:v>4.9720000000000004</c:v>
                </c:pt>
                <c:pt idx="984">
                  <c:v>4.9771000000000001</c:v>
                </c:pt>
                <c:pt idx="985">
                  <c:v>4.9821999999999997</c:v>
                </c:pt>
                <c:pt idx="986">
                  <c:v>4.9873000000000003</c:v>
                </c:pt>
                <c:pt idx="987">
                  <c:v>4.9923999999999999</c:v>
                </c:pt>
                <c:pt idx="988">
                  <c:v>4.9973999999999998</c:v>
                </c:pt>
                <c:pt idx="989">
                  <c:v>5.0025000000000004</c:v>
                </c:pt>
                <c:pt idx="990">
                  <c:v>5.0076000000000001</c:v>
                </c:pt>
                <c:pt idx="991">
                  <c:v>5.0126999999999997</c:v>
                </c:pt>
                <c:pt idx="992">
                  <c:v>5.0178000000000003</c:v>
                </c:pt>
                <c:pt idx="993">
                  <c:v>5.0228999999999999</c:v>
                </c:pt>
                <c:pt idx="994">
                  <c:v>5.0278999999999998</c:v>
                </c:pt>
                <c:pt idx="995">
                  <c:v>5.0330000000000004</c:v>
                </c:pt>
                <c:pt idx="996">
                  <c:v>5.0381</c:v>
                </c:pt>
                <c:pt idx="997">
                  <c:v>5.0431999999999997</c:v>
                </c:pt>
                <c:pt idx="998">
                  <c:v>5.0483000000000002</c:v>
                </c:pt>
                <c:pt idx="999">
                  <c:v>5.0585000000000004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04D3-8948-B982-FBEC14F5DE2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100 A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Sheet1!$A$2:$A$1001</c:f>
              <c:numCache>
                <c:formatCode>General</c:formatCode>
                <c:ptCount val="1000"/>
                <c:pt idx="0">
                  <c:v>3.9148999999999998E-3</c:v>
                </c:pt>
                <c:pt idx="1">
                  <c:v>7.9112000000000002E-3</c:v>
                </c:pt>
                <c:pt idx="2">
                  <c:v>1.1919000000000001E-2</c:v>
                </c:pt>
                <c:pt idx="3">
                  <c:v>1.5938999999999998E-2</c:v>
                </c:pt>
                <c:pt idx="4">
                  <c:v>1.9941E-2</c:v>
                </c:pt>
                <c:pt idx="5">
                  <c:v>2.3924000000000001E-2</c:v>
                </c:pt>
                <c:pt idx="6">
                  <c:v>2.7928999999999999E-2</c:v>
                </c:pt>
                <c:pt idx="7">
                  <c:v>3.1933999999999997E-2</c:v>
                </c:pt>
                <c:pt idx="8">
                  <c:v>3.5941000000000001E-2</c:v>
                </c:pt>
                <c:pt idx="9">
                  <c:v>3.9974999999999997E-2</c:v>
                </c:pt>
                <c:pt idx="10">
                  <c:v>4.3924999999999999E-2</c:v>
                </c:pt>
                <c:pt idx="11">
                  <c:v>4.7917000000000001E-2</c:v>
                </c:pt>
                <c:pt idx="12">
                  <c:v>5.1931999999999999E-2</c:v>
                </c:pt>
                <c:pt idx="13">
                  <c:v>5.5954999999999998E-2</c:v>
                </c:pt>
                <c:pt idx="14">
                  <c:v>5.9975000000000001E-2</c:v>
                </c:pt>
                <c:pt idx="15">
                  <c:v>6.3978999999999994E-2</c:v>
                </c:pt>
                <c:pt idx="16">
                  <c:v>6.7960000000000007E-2</c:v>
                </c:pt>
                <c:pt idx="17">
                  <c:v>7.1908E-2</c:v>
                </c:pt>
                <c:pt idx="18">
                  <c:v>7.5907000000000002E-2</c:v>
                </c:pt>
                <c:pt idx="19">
                  <c:v>7.9950999999999994E-2</c:v>
                </c:pt>
                <c:pt idx="20">
                  <c:v>8.3946000000000007E-2</c:v>
                </c:pt>
                <c:pt idx="21">
                  <c:v>8.7972999999999996E-2</c:v>
                </c:pt>
                <c:pt idx="22">
                  <c:v>9.1934000000000002E-2</c:v>
                </c:pt>
                <c:pt idx="23">
                  <c:v>9.5913999999999999E-2</c:v>
                </c:pt>
                <c:pt idx="24">
                  <c:v>9.9904999999999994E-2</c:v>
                </c:pt>
                <c:pt idx="25">
                  <c:v>0.10390000000000001</c:v>
                </c:pt>
                <c:pt idx="26">
                  <c:v>0.1079</c:v>
                </c:pt>
                <c:pt idx="27">
                  <c:v>0.1119</c:v>
                </c:pt>
                <c:pt idx="28">
                  <c:v>0.11591</c:v>
                </c:pt>
                <c:pt idx="29">
                  <c:v>0.11991</c:v>
                </c:pt>
                <c:pt idx="30">
                  <c:v>0.12391000000000001</c:v>
                </c:pt>
                <c:pt idx="31">
                  <c:v>0.12792000000000001</c:v>
                </c:pt>
                <c:pt idx="32">
                  <c:v>0.13192000000000001</c:v>
                </c:pt>
                <c:pt idx="33">
                  <c:v>0.13592000000000001</c:v>
                </c:pt>
                <c:pt idx="34">
                  <c:v>0.13993</c:v>
                </c:pt>
                <c:pt idx="35">
                  <c:v>0.14393</c:v>
                </c:pt>
                <c:pt idx="36">
                  <c:v>0.14793000000000001</c:v>
                </c:pt>
                <c:pt idx="37">
                  <c:v>0.15193999999999999</c:v>
                </c:pt>
                <c:pt idx="38">
                  <c:v>0.15594</c:v>
                </c:pt>
                <c:pt idx="39">
                  <c:v>0.15994</c:v>
                </c:pt>
                <c:pt idx="40">
                  <c:v>0.16395000000000001</c:v>
                </c:pt>
                <c:pt idx="41">
                  <c:v>0.16794999999999999</c:v>
                </c:pt>
                <c:pt idx="42">
                  <c:v>0.17194999999999999</c:v>
                </c:pt>
                <c:pt idx="43">
                  <c:v>0.17596000000000001</c:v>
                </c:pt>
                <c:pt idx="44">
                  <c:v>0.17996000000000001</c:v>
                </c:pt>
                <c:pt idx="45">
                  <c:v>0.18396000000000001</c:v>
                </c:pt>
                <c:pt idx="46">
                  <c:v>0.18797</c:v>
                </c:pt>
                <c:pt idx="47">
                  <c:v>0.19197</c:v>
                </c:pt>
                <c:pt idx="48">
                  <c:v>0.19597000000000001</c:v>
                </c:pt>
                <c:pt idx="49">
                  <c:v>0.19997999999999999</c:v>
                </c:pt>
                <c:pt idx="50">
                  <c:v>0.20397999999999999</c:v>
                </c:pt>
                <c:pt idx="51">
                  <c:v>0.20798</c:v>
                </c:pt>
                <c:pt idx="52">
                  <c:v>0.21199000000000001</c:v>
                </c:pt>
                <c:pt idx="53">
                  <c:v>0.21598999999999999</c:v>
                </c:pt>
                <c:pt idx="54">
                  <c:v>0.21990000000000001</c:v>
                </c:pt>
                <c:pt idx="55">
                  <c:v>0.22389999999999999</c:v>
                </c:pt>
                <c:pt idx="56">
                  <c:v>0.22791</c:v>
                </c:pt>
                <c:pt idx="57">
                  <c:v>0.23191000000000001</c:v>
                </c:pt>
                <c:pt idx="58">
                  <c:v>0.23591000000000001</c:v>
                </c:pt>
                <c:pt idx="59">
                  <c:v>0.23991999999999999</c:v>
                </c:pt>
                <c:pt idx="60">
                  <c:v>0.24392</c:v>
                </c:pt>
                <c:pt idx="61">
                  <c:v>0.24792</c:v>
                </c:pt>
                <c:pt idx="62">
                  <c:v>0.25192999999999999</c:v>
                </c:pt>
                <c:pt idx="63">
                  <c:v>0.25592999999999999</c:v>
                </c:pt>
                <c:pt idx="64">
                  <c:v>0.25992999999999999</c:v>
                </c:pt>
                <c:pt idx="65">
                  <c:v>0.26394000000000001</c:v>
                </c:pt>
                <c:pt idx="66">
                  <c:v>0.26794000000000001</c:v>
                </c:pt>
                <c:pt idx="67">
                  <c:v>0.27195000000000003</c:v>
                </c:pt>
                <c:pt idx="68">
                  <c:v>0.27594999999999997</c:v>
                </c:pt>
                <c:pt idx="69">
                  <c:v>0.27994999999999998</c:v>
                </c:pt>
                <c:pt idx="70">
                  <c:v>0.28395999999999999</c:v>
                </c:pt>
                <c:pt idx="71">
                  <c:v>0.28795999999999999</c:v>
                </c:pt>
                <c:pt idx="72">
                  <c:v>0.29196</c:v>
                </c:pt>
                <c:pt idx="73">
                  <c:v>0.29597000000000001</c:v>
                </c:pt>
                <c:pt idx="74">
                  <c:v>0.29997000000000001</c:v>
                </c:pt>
                <c:pt idx="75">
                  <c:v>0.30397000000000002</c:v>
                </c:pt>
                <c:pt idx="76">
                  <c:v>0.30797999999999998</c:v>
                </c:pt>
                <c:pt idx="77">
                  <c:v>0.31197999999999998</c:v>
                </c:pt>
                <c:pt idx="78">
                  <c:v>0.31597999999999998</c:v>
                </c:pt>
                <c:pt idx="79">
                  <c:v>0.31999</c:v>
                </c:pt>
                <c:pt idx="80">
                  <c:v>0.32399</c:v>
                </c:pt>
                <c:pt idx="81">
                  <c:v>0.32799</c:v>
                </c:pt>
                <c:pt idx="82">
                  <c:v>0.33189999999999997</c:v>
                </c:pt>
                <c:pt idx="83">
                  <c:v>0.33590999999999999</c:v>
                </c:pt>
                <c:pt idx="84">
                  <c:v>0.33990999999999999</c:v>
                </c:pt>
                <c:pt idx="85">
                  <c:v>0.34390999999999999</c:v>
                </c:pt>
                <c:pt idx="86">
                  <c:v>0.34792000000000001</c:v>
                </c:pt>
                <c:pt idx="87">
                  <c:v>0.35192000000000001</c:v>
                </c:pt>
                <c:pt idx="88">
                  <c:v>0.35592000000000001</c:v>
                </c:pt>
                <c:pt idx="89">
                  <c:v>0.35993000000000003</c:v>
                </c:pt>
                <c:pt idx="90">
                  <c:v>0.36392999999999998</c:v>
                </c:pt>
                <c:pt idx="91">
                  <c:v>0.36792999999999998</c:v>
                </c:pt>
                <c:pt idx="92">
                  <c:v>0.37193999999999999</c:v>
                </c:pt>
                <c:pt idx="93">
                  <c:v>0.37594</c:v>
                </c:pt>
                <c:pt idx="94">
                  <c:v>0.37994</c:v>
                </c:pt>
                <c:pt idx="95">
                  <c:v>0.38395000000000001</c:v>
                </c:pt>
                <c:pt idx="96">
                  <c:v>0.38795000000000002</c:v>
                </c:pt>
                <c:pt idx="97">
                  <c:v>0.39195000000000002</c:v>
                </c:pt>
                <c:pt idx="98">
                  <c:v>0.39595999999999998</c:v>
                </c:pt>
                <c:pt idx="99">
                  <c:v>0.39995999999999998</c:v>
                </c:pt>
                <c:pt idx="100">
                  <c:v>0.40395999999999999</c:v>
                </c:pt>
                <c:pt idx="101">
                  <c:v>0.40797</c:v>
                </c:pt>
                <c:pt idx="102">
                  <c:v>0.41197</c:v>
                </c:pt>
                <c:pt idx="103">
                  <c:v>0.41598000000000002</c:v>
                </c:pt>
                <c:pt idx="104">
                  <c:v>0.41998000000000002</c:v>
                </c:pt>
                <c:pt idx="105">
                  <c:v>0.42398000000000002</c:v>
                </c:pt>
                <c:pt idx="106">
                  <c:v>0.42798999999999998</c:v>
                </c:pt>
                <c:pt idx="107">
                  <c:v>0.43198999999999999</c:v>
                </c:pt>
                <c:pt idx="108">
                  <c:v>0.43598999999999999</c:v>
                </c:pt>
                <c:pt idx="109">
                  <c:v>0.43990000000000001</c:v>
                </c:pt>
                <c:pt idx="110">
                  <c:v>0.44391000000000003</c:v>
                </c:pt>
                <c:pt idx="111">
                  <c:v>0.44790999999999997</c:v>
                </c:pt>
                <c:pt idx="112">
                  <c:v>0.45190999999999998</c:v>
                </c:pt>
                <c:pt idx="113">
                  <c:v>0.45591999999999999</c:v>
                </c:pt>
                <c:pt idx="114">
                  <c:v>0.45992</c:v>
                </c:pt>
                <c:pt idx="115">
                  <c:v>0.46392</c:v>
                </c:pt>
                <c:pt idx="116">
                  <c:v>0.46793000000000001</c:v>
                </c:pt>
                <c:pt idx="117">
                  <c:v>0.47193000000000002</c:v>
                </c:pt>
                <c:pt idx="118">
                  <c:v>0.47593000000000002</c:v>
                </c:pt>
                <c:pt idx="119">
                  <c:v>0.47993999999999998</c:v>
                </c:pt>
                <c:pt idx="120">
                  <c:v>0.48393999999999998</c:v>
                </c:pt>
                <c:pt idx="121">
                  <c:v>0.48793999999999998</c:v>
                </c:pt>
                <c:pt idx="122">
                  <c:v>0.49195</c:v>
                </c:pt>
                <c:pt idx="123">
                  <c:v>0.49595</c:v>
                </c:pt>
                <c:pt idx="124">
                  <c:v>0.49995000000000001</c:v>
                </c:pt>
                <c:pt idx="125">
                  <c:v>0.50395999999999996</c:v>
                </c:pt>
                <c:pt idx="126">
                  <c:v>0.50795999999999997</c:v>
                </c:pt>
                <c:pt idx="127">
                  <c:v>0.51195999999999997</c:v>
                </c:pt>
                <c:pt idx="128">
                  <c:v>0.51597000000000004</c:v>
                </c:pt>
                <c:pt idx="129">
                  <c:v>0.51997000000000004</c:v>
                </c:pt>
                <c:pt idx="130">
                  <c:v>0.52397000000000005</c:v>
                </c:pt>
                <c:pt idx="131">
                  <c:v>0.52798</c:v>
                </c:pt>
                <c:pt idx="132">
                  <c:v>0.53198000000000001</c:v>
                </c:pt>
                <c:pt idx="133">
                  <c:v>0.53598000000000001</c:v>
                </c:pt>
                <c:pt idx="134">
                  <c:v>0.53998999999999997</c:v>
                </c:pt>
                <c:pt idx="135">
                  <c:v>0.54398999999999997</c:v>
                </c:pt>
                <c:pt idx="136">
                  <c:v>0.54790000000000005</c:v>
                </c:pt>
                <c:pt idx="137">
                  <c:v>0.55189999999999995</c:v>
                </c:pt>
                <c:pt idx="138">
                  <c:v>0.55591000000000002</c:v>
                </c:pt>
                <c:pt idx="139">
                  <c:v>0.55991000000000002</c:v>
                </c:pt>
                <c:pt idx="140">
                  <c:v>0.56391999999999998</c:v>
                </c:pt>
                <c:pt idx="141">
                  <c:v>0.56791999999999998</c:v>
                </c:pt>
                <c:pt idx="142">
                  <c:v>0.57191999999999998</c:v>
                </c:pt>
                <c:pt idx="143">
                  <c:v>0.57593000000000005</c:v>
                </c:pt>
                <c:pt idx="144">
                  <c:v>0.57992999999999995</c:v>
                </c:pt>
                <c:pt idx="145">
                  <c:v>0.58392999999999995</c:v>
                </c:pt>
                <c:pt idx="146">
                  <c:v>0.58794000000000002</c:v>
                </c:pt>
                <c:pt idx="147">
                  <c:v>0.59194000000000002</c:v>
                </c:pt>
                <c:pt idx="148">
                  <c:v>0.59594000000000003</c:v>
                </c:pt>
                <c:pt idx="149">
                  <c:v>0.59994999999999998</c:v>
                </c:pt>
                <c:pt idx="150">
                  <c:v>0.60394999999999999</c:v>
                </c:pt>
                <c:pt idx="151">
                  <c:v>0.60794999999999999</c:v>
                </c:pt>
                <c:pt idx="152">
                  <c:v>0.61195999999999995</c:v>
                </c:pt>
                <c:pt idx="153">
                  <c:v>0.61595999999999995</c:v>
                </c:pt>
                <c:pt idx="154">
                  <c:v>0.61995999999999996</c:v>
                </c:pt>
                <c:pt idx="155">
                  <c:v>0.62397000000000002</c:v>
                </c:pt>
                <c:pt idx="156">
                  <c:v>0.62797000000000003</c:v>
                </c:pt>
                <c:pt idx="157">
                  <c:v>0.63197000000000003</c:v>
                </c:pt>
                <c:pt idx="158">
                  <c:v>0.63597999999999999</c:v>
                </c:pt>
                <c:pt idx="159">
                  <c:v>0.63997999999999999</c:v>
                </c:pt>
                <c:pt idx="160">
                  <c:v>0.64398</c:v>
                </c:pt>
                <c:pt idx="161">
                  <c:v>0.64798999999999995</c:v>
                </c:pt>
                <c:pt idx="162">
                  <c:v>0.65198999999999996</c:v>
                </c:pt>
                <c:pt idx="163">
                  <c:v>0.65590000000000004</c:v>
                </c:pt>
                <c:pt idx="164">
                  <c:v>0.65990000000000004</c:v>
                </c:pt>
                <c:pt idx="165">
                  <c:v>0.66391</c:v>
                </c:pt>
                <c:pt idx="166">
                  <c:v>0.66791</c:v>
                </c:pt>
                <c:pt idx="167">
                  <c:v>0.67191000000000001</c:v>
                </c:pt>
                <c:pt idx="168">
                  <c:v>0.67591999999999997</c:v>
                </c:pt>
                <c:pt idx="169">
                  <c:v>0.67991999999999997</c:v>
                </c:pt>
                <c:pt idx="170">
                  <c:v>0.68391999999999997</c:v>
                </c:pt>
                <c:pt idx="171">
                  <c:v>0.68793000000000004</c:v>
                </c:pt>
                <c:pt idx="172">
                  <c:v>0.69193000000000005</c:v>
                </c:pt>
                <c:pt idx="173">
                  <c:v>0.69593000000000005</c:v>
                </c:pt>
                <c:pt idx="174">
                  <c:v>0.69994000000000001</c:v>
                </c:pt>
                <c:pt idx="175">
                  <c:v>0.70394000000000001</c:v>
                </c:pt>
                <c:pt idx="176">
                  <c:v>0.70794000000000001</c:v>
                </c:pt>
                <c:pt idx="177">
                  <c:v>0.71194999999999997</c:v>
                </c:pt>
                <c:pt idx="178">
                  <c:v>0.71594999999999998</c:v>
                </c:pt>
                <c:pt idx="179">
                  <c:v>0.71996000000000004</c:v>
                </c:pt>
                <c:pt idx="180">
                  <c:v>0.72396000000000005</c:v>
                </c:pt>
                <c:pt idx="181">
                  <c:v>0.72796000000000005</c:v>
                </c:pt>
                <c:pt idx="182">
                  <c:v>0.73197000000000001</c:v>
                </c:pt>
                <c:pt idx="183">
                  <c:v>0.73597000000000001</c:v>
                </c:pt>
                <c:pt idx="184">
                  <c:v>0.73997000000000002</c:v>
                </c:pt>
                <c:pt idx="185">
                  <c:v>0.74397999999999997</c:v>
                </c:pt>
                <c:pt idx="186">
                  <c:v>0.74797999999999998</c:v>
                </c:pt>
                <c:pt idx="187">
                  <c:v>0.75197999999999998</c:v>
                </c:pt>
                <c:pt idx="188">
                  <c:v>0.75599000000000005</c:v>
                </c:pt>
                <c:pt idx="189">
                  <c:v>0.75999000000000005</c:v>
                </c:pt>
                <c:pt idx="190">
                  <c:v>0.76398999999999995</c:v>
                </c:pt>
                <c:pt idx="191">
                  <c:v>0.76790000000000003</c:v>
                </c:pt>
                <c:pt idx="192">
                  <c:v>0.77190999999999999</c:v>
                </c:pt>
                <c:pt idx="193">
                  <c:v>0.77590999999999999</c:v>
                </c:pt>
                <c:pt idx="194">
                  <c:v>0.77990999999999999</c:v>
                </c:pt>
                <c:pt idx="195">
                  <c:v>0.78391999999999995</c:v>
                </c:pt>
                <c:pt idx="196">
                  <c:v>0.78791999999999995</c:v>
                </c:pt>
                <c:pt idx="197">
                  <c:v>0.79191999999999996</c:v>
                </c:pt>
                <c:pt idx="198">
                  <c:v>0.79593000000000003</c:v>
                </c:pt>
                <c:pt idx="199">
                  <c:v>0.79993000000000003</c:v>
                </c:pt>
                <c:pt idx="200">
                  <c:v>0.80393000000000003</c:v>
                </c:pt>
                <c:pt idx="201">
                  <c:v>0.80793999999999999</c:v>
                </c:pt>
                <c:pt idx="202">
                  <c:v>0.81194</c:v>
                </c:pt>
                <c:pt idx="203">
                  <c:v>0.81594</c:v>
                </c:pt>
                <c:pt idx="204">
                  <c:v>0.81994999999999996</c:v>
                </c:pt>
                <c:pt idx="205">
                  <c:v>0.82394999999999996</c:v>
                </c:pt>
                <c:pt idx="206">
                  <c:v>0.82794999999999996</c:v>
                </c:pt>
                <c:pt idx="207">
                  <c:v>0.83196000000000003</c:v>
                </c:pt>
                <c:pt idx="208">
                  <c:v>0.83596000000000004</c:v>
                </c:pt>
                <c:pt idx="209">
                  <c:v>0.83996000000000004</c:v>
                </c:pt>
                <c:pt idx="210">
                  <c:v>0.84397</c:v>
                </c:pt>
                <c:pt idx="211">
                  <c:v>0.84797</c:v>
                </c:pt>
                <c:pt idx="212">
                  <c:v>0.85197000000000001</c:v>
                </c:pt>
                <c:pt idx="213">
                  <c:v>0.85597999999999996</c:v>
                </c:pt>
                <c:pt idx="214">
                  <c:v>0.85997999999999997</c:v>
                </c:pt>
                <c:pt idx="215">
                  <c:v>0.86399000000000004</c:v>
                </c:pt>
                <c:pt idx="216">
                  <c:v>0.86799000000000004</c:v>
                </c:pt>
                <c:pt idx="217">
                  <c:v>0.87199000000000004</c:v>
                </c:pt>
                <c:pt idx="218">
                  <c:v>0.87590000000000001</c:v>
                </c:pt>
                <c:pt idx="219">
                  <c:v>0.87990999999999997</c:v>
                </c:pt>
                <c:pt idx="220">
                  <c:v>0.88390999999999997</c:v>
                </c:pt>
                <c:pt idx="221">
                  <c:v>0.88790999999999998</c:v>
                </c:pt>
                <c:pt idx="222">
                  <c:v>0.89192000000000005</c:v>
                </c:pt>
                <c:pt idx="223">
                  <c:v>0.89592000000000005</c:v>
                </c:pt>
                <c:pt idx="224">
                  <c:v>0.89992000000000005</c:v>
                </c:pt>
                <c:pt idx="225">
                  <c:v>0.90393000000000001</c:v>
                </c:pt>
                <c:pt idx="226">
                  <c:v>0.90793000000000001</c:v>
                </c:pt>
                <c:pt idx="227">
                  <c:v>0.91193000000000002</c:v>
                </c:pt>
                <c:pt idx="228">
                  <c:v>0.91593999999999998</c:v>
                </c:pt>
                <c:pt idx="229">
                  <c:v>0.91993999999999998</c:v>
                </c:pt>
                <c:pt idx="230">
                  <c:v>0.92393999999999998</c:v>
                </c:pt>
                <c:pt idx="231">
                  <c:v>0.92795000000000005</c:v>
                </c:pt>
                <c:pt idx="232">
                  <c:v>0.93194999999999995</c:v>
                </c:pt>
                <c:pt idx="233">
                  <c:v>0.93594999999999995</c:v>
                </c:pt>
                <c:pt idx="234">
                  <c:v>0.93996000000000002</c:v>
                </c:pt>
                <c:pt idx="235">
                  <c:v>0.94396000000000002</c:v>
                </c:pt>
                <c:pt idx="236">
                  <c:v>0.94796000000000002</c:v>
                </c:pt>
                <c:pt idx="237">
                  <c:v>0.95196999999999998</c:v>
                </c:pt>
                <c:pt idx="238">
                  <c:v>0.95596999999999999</c:v>
                </c:pt>
                <c:pt idx="239">
                  <c:v>0.95996999999999999</c:v>
                </c:pt>
                <c:pt idx="240">
                  <c:v>0.96397999999999995</c:v>
                </c:pt>
                <c:pt idx="241">
                  <c:v>0.96797999999999995</c:v>
                </c:pt>
                <c:pt idx="242">
                  <c:v>0.97197999999999996</c:v>
                </c:pt>
                <c:pt idx="243">
                  <c:v>0.97599000000000002</c:v>
                </c:pt>
                <c:pt idx="244">
                  <c:v>0.97999000000000003</c:v>
                </c:pt>
                <c:pt idx="245">
                  <c:v>0.9839</c:v>
                </c:pt>
                <c:pt idx="246">
                  <c:v>0.9879</c:v>
                </c:pt>
                <c:pt idx="247">
                  <c:v>0.99190999999999996</c:v>
                </c:pt>
                <c:pt idx="248">
                  <c:v>0.99590999999999996</c:v>
                </c:pt>
                <c:pt idx="249">
                  <c:v>0.99990999999999997</c:v>
                </c:pt>
                <c:pt idx="250">
                  <c:v>1.0039</c:v>
                </c:pt>
                <c:pt idx="251">
                  <c:v>1.0079</c:v>
                </c:pt>
                <c:pt idx="252">
                  <c:v>1.0119</c:v>
                </c:pt>
                <c:pt idx="253">
                  <c:v>1.0159</c:v>
                </c:pt>
                <c:pt idx="254">
                  <c:v>1.0199</c:v>
                </c:pt>
                <c:pt idx="255">
                  <c:v>1.0239</c:v>
                </c:pt>
                <c:pt idx="256">
                  <c:v>1.0279</c:v>
                </c:pt>
                <c:pt idx="257">
                  <c:v>1.0319</c:v>
                </c:pt>
                <c:pt idx="258">
                  <c:v>1.0359</c:v>
                </c:pt>
                <c:pt idx="259">
                  <c:v>1.0399</c:v>
                </c:pt>
                <c:pt idx="260">
                  <c:v>1.044</c:v>
                </c:pt>
                <c:pt idx="261">
                  <c:v>1.048</c:v>
                </c:pt>
                <c:pt idx="262">
                  <c:v>1.052</c:v>
                </c:pt>
                <c:pt idx="263">
                  <c:v>1.056</c:v>
                </c:pt>
                <c:pt idx="264">
                  <c:v>1.06</c:v>
                </c:pt>
                <c:pt idx="265">
                  <c:v>1.0640000000000001</c:v>
                </c:pt>
                <c:pt idx="266">
                  <c:v>1.0680000000000001</c:v>
                </c:pt>
                <c:pt idx="267">
                  <c:v>1.0720000000000001</c:v>
                </c:pt>
                <c:pt idx="268">
                  <c:v>1.0760000000000001</c:v>
                </c:pt>
                <c:pt idx="269">
                  <c:v>1.08</c:v>
                </c:pt>
                <c:pt idx="270">
                  <c:v>1.0840000000000001</c:v>
                </c:pt>
                <c:pt idx="271">
                  <c:v>1.0880000000000001</c:v>
                </c:pt>
                <c:pt idx="272">
                  <c:v>1.0919000000000001</c:v>
                </c:pt>
                <c:pt idx="273">
                  <c:v>1.0959000000000001</c:v>
                </c:pt>
                <c:pt idx="274">
                  <c:v>1.0999000000000001</c:v>
                </c:pt>
                <c:pt idx="275">
                  <c:v>1.1039000000000001</c:v>
                </c:pt>
                <c:pt idx="276">
                  <c:v>1.1079000000000001</c:v>
                </c:pt>
                <c:pt idx="277">
                  <c:v>1.1119000000000001</c:v>
                </c:pt>
                <c:pt idx="278">
                  <c:v>1.1158999999999999</c:v>
                </c:pt>
                <c:pt idx="279">
                  <c:v>1.1198999999999999</c:v>
                </c:pt>
                <c:pt idx="280">
                  <c:v>1.1238999999999999</c:v>
                </c:pt>
                <c:pt idx="281">
                  <c:v>1.1278999999999999</c:v>
                </c:pt>
                <c:pt idx="282">
                  <c:v>1.1318999999999999</c:v>
                </c:pt>
                <c:pt idx="283">
                  <c:v>1.1358999999999999</c:v>
                </c:pt>
                <c:pt idx="284">
                  <c:v>1.1398999999999999</c:v>
                </c:pt>
                <c:pt idx="285">
                  <c:v>1.1438999999999999</c:v>
                </c:pt>
                <c:pt idx="286">
                  <c:v>1.1478999999999999</c:v>
                </c:pt>
                <c:pt idx="287">
                  <c:v>1.1519999999999999</c:v>
                </c:pt>
                <c:pt idx="288">
                  <c:v>1.1559999999999999</c:v>
                </c:pt>
                <c:pt idx="289">
                  <c:v>1.1599999999999999</c:v>
                </c:pt>
                <c:pt idx="290">
                  <c:v>1.1639999999999999</c:v>
                </c:pt>
                <c:pt idx="291">
                  <c:v>1.1679999999999999</c:v>
                </c:pt>
                <c:pt idx="292">
                  <c:v>1.1719999999999999</c:v>
                </c:pt>
                <c:pt idx="293">
                  <c:v>1.1759999999999999</c:v>
                </c:pt>
                <c:pt idx="294">
                  <c:v>1.18</c:v>
                </c:pt>
                <c:pt idx="295">
                  <c:v>1.1839999999999999</c:v>
                </c:pt>
                <c:pt idx="296">
                  <c:v>1.1879999999999999</c:v>
                </c:pt>
                <c:pt idx="297">
                  <c:v>1.1919999999999999</c:v>
                </c:pt>
                <c:pt idx="298">
                  <c:v>1.196</c:v>
                </c:pt>
                <c:pt idx="299">
                  <c:v>1.2</c:v>
                </c:pt>
                <c:pt idx="300">
                  <c:v>1.2039</c:v>
                </c:pt>
                <c:pt idx="301">
                  <c:v>1.2079</c:v>
                </c:pt>
                <c:pt idx="302">
                  <c:v>1.2119</c:v>
                </c:pt>
                <c:pt idx="303">
                  <c:v>1.2159</c:v>
                </c:pt>
                <c:pt idx="304">
                  <c:v>1.2199</c:v>
                </c:pt>
                <c:pt idx="305">
                  <c:v>1.2239</c:v>
                </c:pt>
                <c:pt idx="306">
                  <c:v>1.2279</c:v>
                </c:pt>
                <c:pt idx="307">
                  <c:v>1.2319</c:v>
                </c:pt>
                <c:pt idx="308">
                  <c:v>1.2359</c:v>
                </c:pt>
                <c:pt idx="309">
                  <c:v>1.2399</c:v>
                </c:pt>
                <c:pt idx="310">
                  <c:v>1.2439</c:v>
                </c:pt>
                <c:pt idx="311">
                  <c:v>1.2479</c:v>
                </c:pt>
                <c:pt idx="312">
                  <c:v>1.2519</c:v>
                </c:pt>
                <c:pt idx="313">
                  <c:v>1.2559</c:v>
                </c:pt>
                <c:pt idx="314">
                  <c:v>1.26</c:v>
                </c:pt>
                <c:pt idx="315">
                  <c:v>1.264</c:v>
                </c:pt>
                <c:pt idx="316">
                  <c:v>1.268</c:v>
                </c:pt>
                <c:pt idx="317">
                  <c:v>1.272</c:v>
                </c:pt>
                <c:pt idx="318">
                  <c:v>1.276</c:v>
                </c:pt>
                <c:pt idx="319">
                  <c:v>1.28</c:v>
                </c:pt>
                <c:pt idx="320">
                  <c:v>1.284</c:v>
                </c:pt>
                <c:pt idx="321">
                  <c:v>1.288</c:v>
                </c:pt>
                <c:pt idx="322">
                  <c:v>1.292</c:v>
                </c:pt>
                <c:pt idx="323">
                  <c:v>1.296</c:v>
                </c:pt>
                <c:pt idx="324">
                  <c:v>1.3</c:v>
                </c:pt>
                <c:pt idx="325">
                  <c:v>1.304</c:v>
                </c:pt>
                <c:pt idx="326">
                  <c:v>1.3080000000000001</c:v>
                </c:pt>
                <c:pt idx="327">
                  <c:v>1.3119000000000001</c:v>
                </c:pt>
                <c:pt idx="328">
                  <c:v>1.3159000000000001</c:v>
                </c:pt>
                <c:pt idx="329">
                  <c:v>1.3199000000000001</c:v>
                </c:pt>
                <c:pt idx="330">
                  <c:v>1.3239000000000001</c:v>
                </c:pt>
                <c:pt idx="331">
                  <c:v>1.3279000000000001</c:v>
                </c:pt>
                <c:pt idx="332">
                  <c:v>1.3319000000000001</c:v>
                </c:pt>
                <c:pt idx="333">
                  <c:v>1.3359000000000001</c:v>
                </c:pt>
                <c:pt idx="334">
                  <c:v>1.3399000000000001</c:v>
                </c:pt>
                <c:pt idx="335">
                  <c:v>1.3439000000000001</c:v>
                </c:pt>
                <c:pt idx="336">
                  <c:v>1.3479000000000001</c:v>
                </c:pt>
                <c:pt idx="337">
                  <c:v>1.3519000000000001</c:v>
                </c:pt>
                <c:pt idx="338">
                  <c:v>1.3559000000000001</c:v>
                </c:pt>
                <c:pt idx="339">
                  <c:v>1.3599000000000001</c:v>
                </c:pt>
                <c:pt idx="340">
                  <c:v>1.3638999999999999</c:v>
                </c:pt>
                <c:pt idx="341">
                  <c:v>1.3678999999999999</c:v>
                </c:pt>
                <c:pt idx="342">
                  <c:v>1.3720000000000001</c:v>
                </c:pt>
                <c:pt idx="343">
                  <c:v>1.3759999999999999</c:v>
                </c:pt>
                <c:pt idx="344">
                  <c:v>1.38</c:v>
                </c:pt>
                <c:pt idx="345">
                  <c:v>1.3839999999999999</c:v>
                </c:pt>
                <c:pt idx="346">
                  <c:v>1.3879999999999999</c:v>
                </c:pt>
                <c:pt idx="347">
                  <c:v>1.3919999999999999</c:v>
                </c:pt>
                <c:pt idx="348">
                  <c:v>1.3959999999999999</c:v>
                </c:pt>
                <c:pt idx="349">
                  <c:v>1.4</c:v>
                </c:pt>
                <c:pt idx="350">
                  <c:v>1.4039999999999999</c:v>
                </c:pt>
                <c:pt idx="351">
                  <c:v>1.4079999999999999</c:v>
                </c:pt>
                <c:pt idx="352">
                  <c:v>1.4119999999999999</c:v>
                </c:pt>
                <c:pt idx="353">
                  <c:v>1.4159999999999999</c:v>
                </c:pt>
                <c:pt idx="354">
                  <c:v>1.4198999999999999</c:v>
                </c:pt>
                <c:pt idx="355">
                  <c:v>1.4238999999999999</c:v>
                </c:pt>
                <c:pt idx="356">
                  <c:v>1.4278999999999999</c:v>
                </c:pt>
                <c:pt idx="357">
                  <c:v>1.4319</c:v>
                </c:pt>
                <c:pt idx="358">
                  <c:v>1.4359</c:v>
                </c:pt>
                <c:pt idx="359">
                  <c:v>1.4399</c:v>
                </c:pt>
                <c:pt idx="360">
                  <c:v>1.4439</c:v>
                </c:pt>
                <c:pt idx="361">
                  <c:v>1.4479</c:v>
                </c:pt>
                <c:pt idx="362">
                  <c:v>1.4519</c:v>
                </c:pt>
                <c:pt idx="363">
                  <c:v>1.4559</c:v>
                </c:pt>
                <c:pt idx="364">
                  <c:v>1.4599</c:v>
                </c:pt>
                <c:pt idx="365">
                  <c:v>1.4639</c:v>
                </c:pt>
                <c:pt idx="366">
                  <c:v>1.4679</c:v>
                </c:pt>
                <c:pt idx="367">
                  <c:v>1.4719</c:v>
                </c:pt>
                <c:pt idx="368">
                  <c:v>1.4759</c:v>
                </c:pt>
                <c:pt idx="369">
                  <c:v>1.48</c:v>
                </c:pt>
                <c:pt idx="370">
                  <c:v>1.484</c:v>
                </c:pt>
                <c:pt idx="371">
                  <c:v>1.488</c:v>
                </c:pt>
                <c:pt idx="372">
                  <c:v>1.492</c:v>
                </c:pt>
                <c:pt idx="373">
                  <c:v>1.496</c:v>
                </c:pt>
                <c:pt idx="374">
                  <c:v>1.5</c:v>
                </c:pt>
                <c:pt idx="375">
                  <c:v>1.504</c:v>
                </c:pt>
                <c:pt idx="376">
                  <c:v>1.508</c:v>
                </c:pt>
                <c:pt idx="377">
                  <c:v>1.512</c:v>
                </c:pt>
                <c:pt idx="378">
                  <c:v>1.516</c:v>
                </c:pt>
                <c:pt idx="379">
                  <c:v>1.52</c:v>
                </c:pt>
                <c:pt idx="380">
                  <c:v>1.524</c:v>
                </c:pt>
                <c:pt idx="381">
                  <c:v>1.5279</c:v>
                </c:pt>
                <c:pt idx="382">
                  <c:v>1.5319</c:v>
                </c:pt>
                <c:pt idx="383">
                  <c:v>1.5359</c:v>
                </c:pt>
                <c:pt idx="384">
                  <c:v>1.5399</c:v>
                </c:pt>
                <c:pt idx="385">
                  <c:v>1.5439000000000001</c:v>
                </c:pt>
                <c:pt idx="386">
                  <c:v>1.5479000000000001</c:v>
                </c:pt>
                <c:pt idx="387">
                  <c:v>1.5519000000000001</c:v>
                </c:pt>
                <c:pt idx="388">
                  <c:v>1.5559000000000001</c:v>
                </c:pt>
                <c:pt idx="389">
                  <c:v>1.5599000000000001</c:v>
                </c:pt>
                <c:pt idx="390">
                  <c:v>1.5639000000000001</c:v>
                </c:pt>
                <c:pt idx="391">
                  <c:v>1.5679000000000001</c:v>
                </c:pt>
                <c:pt idx="392">
                  <c:v>1.5719000000000001</c:v>
                </c:pt>
                <c:pt idx="393">
                  <c:v>1.5759000000000001</c:v>
                </c:pt>
                <c:pt idx="394">
                  <c:v>1.5799000000000001</c:v>
                </c:pt>
                <c:pt idx="395">
                  <c:v>1.5839000000000001</c:v>
                </c:pt>
                <c:pt idx="396">
                  <c:v>1.5880000000000001</c:v>
                </c:pt>
                <c:pt idx="397">
                  <c:v>1.5920000000000001</c:v>
                </c:pt>
                <c:pt idx="398">
                  <c:v>1.5960000000000001</c:v>
                </c:pt>
                <c:pt idx="399">
                  <c:v>1.6</c:v>
                </c:pt>
                <c:pt idx="400">
                  <c:v>1.6040000000000001</c:v>
                </c:pt>
                <c:pt idx="401">
                  <c:v>1.6080000000000001</c:v>
                </c:pt>
                <c:pt idx="402">
                  <c:v>1.6120000000000001</c:v>
                </c:pt>
                <c:pt idx="403">
                  <c:v>1.6160000000000001</c:v>
                </c:pt>
                <c:pt idx="404">
                  <c:v>1.62</c:v>
                </c:pt>
                <c:pt idx="405">
                  <c:v>1.6240000000000001</c:v>
                </c:pt>
                <c:pt idx="406">
                  <c:v>1.6279999999999999</c:v>
                </c:pt>
                <c:pt idx="407">
                  <c:v>1.6319999999999999</c:v>
                </c:pt>
                <c:pt idx="408">
                  <c:v>1.6359999999999999</c:v>
                </c:pt>
                <c:pt idx="409">
                  <c:v>1.6398999999999999</c:v>
                </c:pt>
                <c:pt idx="410">
                  <c:v>1.6438999999999999</c:v>
                </c:pt>
                <c:pt idx="411">
                  <c:v>1.6478999999999999</c:v>
                </c:pt>
                <c:pt idx="412">
                  <c:v>1.6518999999999999</c:v>
                </c:pt>
                <c:pt idx="413">
                  <c:v>1.6558999999999999</c:v>
                </c:pt>
                <c:pt idx="414">
                  <c:v>1.6598999999999999</c:v>
                </c:pt>
                <c:pt idx="415">
                  <c:v>1.6638999999999999</c:v>
                </c:pt>
                <c:pt idx="416">
                  <c:v>1.6678999999999999</c:v>
                </c:pt>
                <c:pt idx="417">
                  <c:v>1.6718999999999999</c:v>
                </c:pt>
                <c:pt idx="418">
                  <c:v>1.6758999999999999</c:v>
                </c:pt>
                <c:pt idx="419">
                  <c:v>1.6798999999999999</c:v>
                </c:pt>
                <c:pt idx="420">
                  <c:v>1.6839</c:v>
                </c:pt>
                <c:pt idx="421">
                  <c:v>1.6879</c:v>
                </c:pt>
                <c:pt idx="422">
                  <c:v>1.6919</c:v>
                </c:pt>
                <c:pt idx="423">
                  <c:v>1.696</c:v>
                </c:pt>
                <c:pt idx="424">
                  <c:v>1.7</c:v>
                </c:pt>
                <c:pt idx="425">
                  <c:v>1.704</c:v>
                </c:pt>
                <c:pt idx="426">
                  <c:v>1.708</c:v>
                </c:pt>
                <c:pt idx="427">
                  <c:v>1.712</c:v>
                </c:pt>
                <c:pt idx="428">
                  <c:v>1.716</c:v>
                </c:pt>
                <c:pt idx="429">
                  <c:v>1.72</c:v>
                </c:pt>
                <c:pt idx="430">
                  <c:v>1.724</c:v>
                </c:pt>
                <c:pt idx="431">
                  <c:v>1.728</c:v>
                </c:pt>
                <c:pt idx="432">
                  <c:v>1.732</c:v>
                </c:pt>
                <c:pt idx="433">
                  <c:v>1.736</c:v>
                </c:pt>
                <c:pt idx="434">
                  <c:v>1.74</c:v>
                </c:pt>
                <c:pt idx="435">
                  <c:v>1.744</c:v>
                </c:pt>
                <c:pt idx="436">
                  <c:v>1.7479</c:v>
                </c:pt>
                <c:pt idx="437">
                  <c:v>1.7519</c:v>
                </c:pt>
                <c:pt idx="438">
                  <c:v>1.7559</c:v>
                </c:pt>
                <c:pt idx="439">
                  <c:v>1.7599</c:v>
                </c:pt>
                <c:pt idx="440">
                  <c:v>1.7639</c:v>
                </c:pt>
                <c:pt idx="441">
                  <c:v>1.7679</c:v>
                </c:pt>
                <c:pt idx="442">
                  <c:v>1.7719</c:v>
                </c:pt>
                <c:pt idx="443">
                  <c:v>1.7759</c:v>
                </c:pt>
                <c:pt idx="444">
                  <c:v>1.7799</c:v>
                </c:pt>
                <c:pt idx="445">
                  <c:v>1.7839</c:v>
                </c:pt>
                <c:pt idx="446">
                  <c:v>1.7879</c:v>
                </c:pt>
                <c:pt idx="447">
                  <c:v>1.7919</c:v>
                </c:pt>
                <c:pt idx="448">
                  <c:v>1.7959000000000001</c:v>
                </c:pt>
                <c:pt idx="449">
                  <c:v>1.7999000000000001</c:v>
                </c:pt>
                <c:pt idx="450">
                  <c:v>1.8039000000000001</c:v>
                </c:pt>
                <c:pt idx="451">
                  <c:v>1.8080000000000001</c:v>
                </c:pt>
                <c:pt idx="452">
                  <c:v>1.8120000000000001</c:v>
                </c:pt>
                <c:pt idx="453">
                  <c:v>1.8160000000000001</c:v>
                </c:pt>
                <c:pt idx="454">
                  <c:v>1.82</c:v>
                </c:pt>
                <c:pt idx="455">
                  <c:v>1.8240000000000001</c:v>
                </c:pt>
                <c:pt idx="456">
                  <c:v>1.8280000000000001</c:v>
                </c:pt>
                <c:pt idx="457">
                  <c:v>1.8320000000000001</c:v>
                </c:pt>
                <c:pt idx="458">
                  <c:v>1.8360000000000001</c:v>
                </c:pt>
                <c:pt idx="459">
                  <c:v>1.84</c:v>
                </c:pt>
                <c:pt idx="460">
                  <c:v>1.8440000000000001</c:v>
                </c:pt>
                <c:pt idx="461">
                  <c:v>1.8480000000000001</c:v>
                </c:pt>
                <c:pt idx="462">
                  <c:v>1.8520000000000001</c:v>
                </c:pt>
                <c:pt idx="463">
                  <c:v>1.8559000000000001</c:v>
                </c:pt>
                <c:pt idx="464">
                  <c:v>1.8599000000000001</c:v>
                </c:pt>
                <c:pt idx="465">
                  <c:v>1.8638999999999999</c:v>
                </c:pt>
                <c:pt idx="466">
                  <c:v>1.8678999999999999</c:v>
                </c:pt>
                <c:pt idx="467">
                  <c:v>1.8718999999999999</c:v>
                </c:pt>
                <c:pt idx="468">
                  <c:v>1.8758999999999999</c:v>
                </c:pt>
                <c:pt idx="469">
                  <c:v>1.8798999999999999</c:v>
                </c:pt>
                <c:pt idx="470">
                  <c:v>1.8838999999999999</c:v>
                </c:pt>
                <c:pt idx="471">
                  <c:v>1.8878999999999999</c:v>
                </c:pt>
                <c:pt idx="472">
                  <c:v>1.8918999999999999</c:v>
                </c:pt>
                <c:pt idx="473">
                  <c:v>1.8958999999999999</c:v>
                </c:pt>
                <c:pt idx="474">
                  <c:v>1.8998999999999999</c:v>
                </c:pt>
                <c:pt idx="475">
                  <c:v>1.9038999999999999</c:v>
                </c:pt>
                <c:pt idx="476">
                  <c:v>1.9078999999999999</c:v>
                </c:pt>
                <c:pt idx="477">
                  <c:v>1.9118999999999999</c:v>
                </c:pt>
                <c:pt idx="478">
                  <c:v>1.9159999999999999</c:v>
                </c:pt>
                <c:pt idx="479">
                  <c:v>1.92</c:v>
                </c:pt>
                <c:pt idx="480">
                  <c:v>1.9239999999999999</c:v>
                </c:pt>
                <c:pt idx="481">
                  <c:v>1.9279999999999999</c:v>
                </c:pt>
                <c:pt idx="482">
                  <c:v>1.9319999999999999</c:v>
                </c:pt>
                <c:pt idx="483">
                  <c:v>1.9359999999999999</c:v>
                </c:pt>
                <c:pt idx="484">
                  <c:v>1.94</c:v>
                </c:pt>
                <c:pt idx="485">
                  <c:v>1.944</c:v>
                </c:pt>
                <c:pt idx="486">
                  <c:v>1.948</c:v>
                </c:pt>
                <c:pt idx="487">
                  <c:v>1.952</c:v>
                </c:pt>
                <c:pt idx="488">
                  <c:v>1.956</c:v>
                </c:pt>
                <c:pt idx="489">
                  <c:v>1.96</c:v>
                </c:pt>
                <c:pt idx="490">
                  <c:v>1.964</c:v>
                </c:pt>
                <c:pt idx="491">
                  <c:v>1.9679</c:v>
                </c:pt>
                <c:pt idx="492">
                  <c:v>1.9719</c:v>
                </c:pt>
                <c:pt idx="493">
                  <c:v>1.9759</c:v>
                </c:pt>
                <c:pt idx="494">
                  <c:v>1.9799</c:v>
                </c:pt>
                <c:pt idx="495">
                  <c:v>1.9839</c:v>
                </c:pt>
                <c:pt idx="496">
                  <c:v>1.9879</c:v>
                </c:pt>
                <c:pt idx="497">
                  <c:v>1.9919</c:v>
                </c:pt>
                <c:pt idx="498">
                  <c:v>1.9959</c:v>
                </c:pt>
                <c:pt idx="499">
                  <c:v>1.9999</c:v>
                </c:pt>
                <c:pt idx="500">
                  <c:v>2.0038999999999998</c:v>
                </c:pt>
                <c:pt idx="501">
                  <c:v>2.0078999999999998</c:v>
                </c:pt>
                <c:pt idx="502">
                  <c:v>2.0118999999999998</c:v>
                </c:pt>
                <c:pt idx="503">
                  <c:v>2.0158999999999998</c:v>
                </c:pt>
                <c:pt idx="504">
                  <c:v>2.0198999999999998</c:v>
                </c:pt>
                <c:pt idx="505">
                  <c:v>2.024</c:v>
                </c:pt>
                <c:pt idx="506">
                  <c:v>2.028</c:v>
                </c:pt>
                <c:pt idx="507">
                  <c:v>2.032</c:v>
                </c:pt>
                <c:pt idx="508">
                  <c:v>2.036</c:v>
                </c:pt>
                <c:pt idx="509">
                  <c:v>2.04</c:v>
                </c:pt>
                <c:pt idx="510">
                  <c:v>2.044</c:v>
                </c:pt>
                <c:pt idx="511">
                  <c:v>2.048</c:v>
                </c:pt>
                <c:pt idx="512">
                  <c:v>2.052</c:v>
                </c:pt>
                <c:pt idx="513">
                  <c:v>2.056</c:v>
                </c:pt>
                <c:pt idx="514">
                  <c:v>2.06</c:v>
                </c:pt>
                <c:pt idx="515">
                  <c:v>2.0640000000000001</c:v>
                </c:pt>
                <c:pt idx="516">
                  <c:v>2.0680000000000001</c:v>
                </c:pt>
                <c:pt idx="517">
                  <c:v>2.0720000000000001</c:v>
                </c:pt>
                <c:pt idx="518">
                  <c:v>2.0758999999999999</c:v>
                </c:pt>
                <c:pt idx="519">
                  <c:v>2.0798999999999999</c:v>
                </c:pt>
                <c:pt idx="520">
                  <c:v>2.0838999999999999</c:v>
                </c:pt>
                <c:pt idx="521">
                  <c:v>2.0878999999999999</c:v>
                </c:pt>
                <c:pt idx="522">
                  <c:v>2.0918999999999999</c:v>
                </c:pt>
                <c:pt idx="523">
                  <c:v>2.0958999999999999</c:v>
                </c:pt>
                <c:pt idx="524">
                  <c:v>2.0998999999999999</c:v>
                </c:pt>
                <c:pt idx="525">
                  <c:v>2.1038999999999999</c:v>
                </c:pt>
                <c:pt idx="526">
                  <c:v>2.1078999999999999</c:v>
                </c:pt>
                <c:pt idx="527">
                  <c:v>2.1118999999999999</c:v>
                </c:pt>
                <c:pt idx="528">
                  <c:v>2.1158999999999999</c:v>
                </c:pt>
                <c:pt idx="529">
                  <c:v>2.1198999999999999</c:v>
                </c:pt>
                <c:pt idx="530">
                  <c:v>2.1238999999999999</c:v>
                </c:pt>
                <c:pt idx="531">
                  <c:v>2.1278999999999999</c:v>
                </c:pt>
                <c:pt idx="532">
                  <c:v>2.1320000000000001</c:v>
                </c:pt>
                <c:pt idx="533">
                  <c:v>2.1360000000000001</c:v>
                </c:pt>
                <c:pt idx="534">
                  <c:v>2.14</c:v>
                </c:pt>
                <c:pt idx="535">
                  <c:v>2.1440000000000001</c:v>
                </c:pt>
                <c:pt idx="536">
                  <c:v>2.1480000000000001</c:v>
                </c:pt>
                <c:pt idx="537">
                  <c:v>2.1520000000000001</c:v>
                </c:pt>
                <c:pt idx="538">
                  <c:v>2.1560000000000001</c:v>
                </c:pt>
                <c:pt idx="539">
                  <c:v>2.16</c:v>
                </c:pt>
                <c:pt idx="540">
                  <c:v>2.1640000000000001</c:v>
                </c:pt>
                <c:pt idx="541">
                  <c:v>2.1680000000000001</c:v>
                </c:pt>
                <c:pt idx="542">
                  <c:v>2.1720000000000002</c:v>
                </c:pt>
                <c:pt idx="543">
                  <c:v>2.1760000000000002</c:v>
                </c:pt>
                <c:pt idx="544">
                  <c:v>2.1800000000000002</c:v>
                </c:pt>
                <c:pt idx="545">
                  <c:v>2.1839</c:v>
                </c:pt>
                <c:pt idx="546">
                  <c:v>2.1879</c:v>
                </c:pt>
                <c:pt idx="547">
                  <c:v>2.1919</c:v>
                </c:pt>
                <c:pt idx="548">
                  <c:v>2.1959</c:v>
                </c:pt>
                <c:pt idx="549">
                  <c:v>2.1999</c:v>
                </c:pt>
                <c:pt idx="550">
                  <c:v>2.2039</c:v>
                </c:pt>
                <c:pt idx="551">
                  <c:v>2.2079</c:v>
                </c:pt>
                <c:pt idx="552">
                  <c:v>2.2119</c:v>
                </c:pt>
                <c:pt idx="553">
                  <c:v>2.2159</c:v>
                </c:pt>
                <c:pt idx="554">
                  <c:v>2.2199</c:v>
                </c:pt>
                <c:pt idx="555">
                  <c:v>2.2239</c:v>
                </c:pt>
                <c:pt idx="556">
                  <c:v>2.2279</c:v>
                </c:pt>
                <c:pt idx="557">
                  <c:v>2.2319</c:v>
                </c:pt>
                <c:pt idx="558">
                  <c:v>2.2359</c:v>
                </c:pt>
                <c:pt idx="559">
                  <c:v>2.2399</c:v>
                </c:pt>
                <c:pt idx="560">
                  <c:v>2.2440000000000002</c:v>
                </c:pt>
                <c:pt idx="561">
                  <c:v>2.2480000000000002</c:v>
                </c:pt>
                <c:pt idx="562">
                  <c:v>2.2519999999999998</c:v>
                </c:pt>
                <c:pt idx="563">
                  <c:v>2.2559999999999998</c:v>
                </c:pt>
                <c:pt idx="564">
                  <c:v>2.2599999999999998</c:v>
                </c:pt>
                <c:pt idx="565">
                  <c:v>2.2639999999999998</c:v>
                </c:pt>
                <c:pt idx="566">
                  <c:v>2.2679999999999998</c:v>
                </c:pt>
                <c:pt idx="567">
                  <c:v>2.2719999999999998</c:v>
                </c:pt>
                <c:pt idx="568">
                  <c:v>2.2759999999999998</c:v>
                </c:pt>
                <c:pt idx="569">
                  <c:v>2.2799999999999998</c:v>
                </c:pt>
                <c:pt idx="570">
                  <c:v>2.2839999999999998</c:v>
                </c:pt>
                <c:pt idx="571">
                  <c:v>2.2879999999999998</c:v>
                </c:pt>
                <c:pt idx="572">
                  <c:v>2.2919</c:v>
                </c:pt>
                <c:pt idx="573">
                  <c:v>2.2959000000000001</c:v>
                </c:pt>
                <c:pt idx="574">
                  <c:v>2.2999000000000001</c:v>
                </c:pt>
                <c:pt idx="575">
                  <c:v>2.3039000000000001</c:v>
                </c:pt>
                <c:pt idx="576">
                  <c:v>2.3079000000000001</c:v>
                </c:pt>
                <c:pt idx="577">
                  <c:v>2.3119000000000001</c:v>
                </c:pt>
                <c:pt idx="578">
                  <c:v>2.3159000000000001</c:v>
                </c:pt>
                <c:pt idx="579">
                  <c:v>2.3199000000000001</c:v>
                </c:pt>
                <c:pt idx="580">
                  <c:v>2.3239000000000001</c:v>
                </c:pt>
                <c:pt idx="581">
                  <c:v>2.3279000000000001</c:v>
                </c:pt>
                <c:pt idx="582">
                  <c:v>2.3319000000000001</c:v>
                </c:pt>
                <c:pt idx="583">
                  <c:v>2.3359000000000001</c:v>
                </c:pt>
                <c:pt idx="584">
                  <c:v>2.3399000000000001</c:v>
                </c:pt>
                <c:pt idx="585">
                  <c:v>2.3439000000000001</c:v>
                </c:pt>
                <c:pt idx="586">
                  <c:v>2.3479000000000001</c:v>
                </c:pt>
                <c:pt idx="587">
                  <c:v>2.3519999999999999</c:v>
                </c:pt>
                <c:pt idx="588">
                  <c:v>2.3559999999999999</c:v>
                </c:pt>
                <c:pt idx="589">
                  <c:v>2.36</c:v>
                </c:pt>
                <c:pt idx="590">
                  <c:v>2.3639999999999999</c:v>
                </c:pt>
                <c:pt idx="591">
                  <c:v>2.3679999999999999</c:v>
                </c:pt>
                <c:pt idx="592">
                  <c:v>2.3719999999999999</c:v>
                </c:pt>
                <c:pt idx="593">
                  <c:v>2.3759999999999999</c:v>
                </c:pt>
                <c:pt idx="594">
                  <c:v>2.38</c:v>
                </c:pt>
                <c:pt idx="595">
                  <c:v>2.3839999999999999</c:v>
                </c:pt>
                <c:pt idx="596">
                  <c:v>2.3879999999999999</c:v>
                </c:pt>
                <c:pt idx="597">
                  <c:v>2.3919999999999999</c:v>
                </c:pt>
                <c:pt idx="598">
                  <c:v>2.3959999999999999</c:v>
                </c:pt>
                <c:pt idx="599">
                  <c:v>2.4</c:v>
                </c:pt>
                <c:pt idx="600">
                  <c:v>2.4039000000000001</c:v>
                </c:pt>
                <c:pt idx="601">
                  <c:v>2.4079000000000002</c:v>
                </c:pt>
                <c:pt idx="602">
                  <c:v>2.4119000000000002</c:v>
                </c:pt>
                <c:pt idx="603">
                  <c:v>2.4159000000000002</c:v>
                </c:pt>
                <c:pt idx="604">
                  <c:v>2.4199000000000002</c:v>
                </c:pt>
                <c:pt idx="605">
                  <c:v>2.4239000000000002</c:v>
                </c:pt>
                <c:pt idx="606">
                  <c:v>2.4279000000000002</c:v>
                </c:pt>
                <c:pt idx="607">
                  <c:v>2.4319000000000002</c:v>
                </c:pt>
                <c:pt idx="608">
                  <c:v>2.4359000000000002</c:v>
                </c:pt>
                <c:pt idx="609">
                  <c:v>2.4399000000000002</c:v>
                </c:pt>
                <c:pt idx="610">
                  <c:v>2.4439000000000002</c:v>
                </c:pt>
                <c:pt idx="611">
                  <c:v>2.4479000000000002</c:v>
                </c:pt>
                <c:pt idx="612">
                  <c:v>2.4519000000000002</c:v>
                </c:pt>
                <c:pt idx="613">
                  <c:v>2.4559000000000002</c:v>
                </c:pt>
                <c:pt idx="614">
                  <c:v>2.46</c:v>
                </c:pt>
                <c:pt idx="615">
                  <c:v>2.464</c:v>
                </c:pt>
                <c:pt idx="616">
                  <c:v>2.468</c:v>
                </c:pt>
                <c:pt idx="617">
                  <c:v>2.472</c:v>
                </c:pt>
                <c:pt idx="618">
                  <c:v>2.476</c:v>
                </c:pt>
                <c:pt idx="619">
                  <c:v>2.48</c:v>
                </c:pt>
                <c:pt idx="620">
                  <c:v>2.484</c:v>
                </c:pt>
                <c:pt idx="621">
                  <c:v>2.488</c:v>
                </c:pt>
                <c:pt idx="622">
                  <c:v>2.492</c:v>
                </c:pt>
                <c:pt idx="623">
                  <c:v>2.496</c:v>
                </c:pt>
                <c:pt idx="624">
                  <c:v>2.5</c:v>
                </c:pt>
                <c:pt idx="625">
                  <c:v>2.504</c:v>
                </c:pt>
                <c:pt idx="626">
                  <c:v>2.508</c:v>
                </c:pt>
                <c:pt idx="627">
                  <c:v>2.5118999999999998</c:v>
                </c:pt>
                <c:pt idx="628">
                  <c:v>2.5158999999999998</c:v>
                </c:pt>
                <c:pt idx="629">
                  <c:v>2.5198999999999998</c:v>
                </c:pt>
                <c:pt idx="630">
                  <c:v>2.5238999999999998</c:v>
                </c:pt>
                <c:pt idx="631">
                  <c:v>2.5278999999999998</c:v>
                </c:pt>
                <c:pt idx="632">
                  <c:v>2.5318999999999998</c:v>
                </c:pt>
                <c:pt idx="633">
                  <c:v>2.5358999999999998</c:v>
                </c:pt>
                <c:pt idx="634">
                  <c:v>2.5398999999999998</c:v>
                </c:pt>
                <c:pt idx="635">
                  <c:v>2.5438999999999998</c:v>
                </c:pt>
                <c:pt idx="636">
                  <c:v>2.5478999999999998</c:v>
                </c:pt>
                <c:pt idx="637">
                  <c:v>2.5518999999999998</c:v>
                </c:pt>
                <c:pt idx="638">
                  <c:v>2.5558999999999998</c:v>
                </c:pt>
                <c:pt idx="639">
                  <c:v>2.5598999999999998</c:v>
                </c:pt>
                <c:pt idx="640">
                  <c:v>2.5638999999999998</c:v>
                </c:pt>
                <c:pt idx="641">
                  <c:v>2.5680000000000001</c:v>
                </c:pt>
                <c:pt idx="642">
                  <c:v>2.5720000000000001</c:v>
                </c:pt>
                <c:pt idx="643">
                  <c:v>2.5760000000000001</c:v>
                </c:pt>
                <c:pt idx="644">
                  <c:v>2.58</c:v>
                </c:pt>
                <c:pt idx="645">
                  <c:v>2.5840000000000001</c:v>
                </c:pt>
                <c:pt idx="646">
                  <c:v>2.5880000000000001</c:v>
                </c:pt>
                <c:pt idx="647">
                  <c:v>2.5920000000000001</c:v>
                </c:pt>
                <c:pt idx="648">
                  <c:v>2.5960000000000001</c:v>
                </c:pt>
                <c:pt idx="649">
                  <c:v>2.6</c:v>
                </c:pt>
                <c:pt idx="650">
                  <c:v>2.6040000000000001</c:v>
                </c:pt>
                <c:pt idx="651">
                  <c:v>2.6080000000000001</c:v>
                </c:pt>
                <c:pt idx="652">
                  <c:v>2.6120000000000001</c:v>
                </c:pt>
                <c:pt idx="653">
                  <c:v>2.6160000000000001</c:v>
                </c:pt>
                <c:pt idx="654">
                  <c:v>2.6198999999999999</c:v>
                </c:pt>
                <c:pt idx="655">
                  <c:v>2.6238999999999999</c:v>
                </c:pt>
                <c:pt idx="656">
                  <c:v>2.6278999999999999</c:v>
                </c:pt>
                <c:pt idx="657">
                  <c:v>2.6318999999999999</c:v>
                </c:pt>
                <c:pt idx="658">
                  <c:v>2.6358999999999999</c:v>
                </c:pt>
                <c:pt idx="659">
                  <c:v>2.6398999999999999</c:v>
                </c:pt>
                <c:pt idx="660">
                  <c:v>2.6438999999999999</c:v>
                </c:pt>
                <c:pt idx="661">
                  <c:v>2.6478999999999999</c:v>
                </c:pt>
                <c:pt idx="662">
                  <c:v>2.6518999999999999</c:v>
                </c:pt>
                <c:pt idx="663">
                  <c:v>2.6558999999999999</c:v>
                </c:pt>
                <c:pt idx="664">
                  <c:v>2.6598999999999999</c:v>
                </c:pt>
                <c:pt idx="665">
                  <c:v>2.6638999999999999</c:v>
                </c:pt>
                <c:pt idx="666">
                  <c:v>2.6678999999999999</c:v>
                </c:pt>
                <c:pt idx="667">
                  <c:v>2.6718999999999999</c:v>
                </c:pt>
                <c:pt idx="668">
                  <c:v>2.6758999999999999</c:v>
                </c:pt>
                <c:pt idx="669">
                  <c:v>2.68</c:v>
                </c:pt>
                <c:pt idx="670">
                  <c:v>2.6840000000000002</c:v>
                </c:pt>
                <c:pt idx="671">
                  <c:v>2.6880000000000002</c:v>
                </c:pt>
                <c:pt idx="672">
                  <c:v>2.6920000000000002</c:v>
                </c:pt>
                <c:pt idx="673">
                  <c:v>2.6960000000000002</c:v>
                </c:pt>
                <c:pt idx="674">
                  <c:v>2.7</c:v>
                </c:pt>
                <c:pt idx="675">
                  <c:v>2.7040000000000002</c:v>
                </c:pt>
                <c:pt idx="676">
                  <c:v>2.7080000000000002</c:v>
                </c:pt>
                <c:pt idx="677">
                  <c:v>2.7120000000000002</c:v>
                </c:pt>
                <c:pt idx="678">
                  <c:v>2.7160000000000002</c:v>
                </c:pt>
                <c:pt idx="679">
                  <c:v>2.72</c:v>
                </c:pt>
                <c:pt idx="680">
                  <c:v>2.7240000000000002</c:v>
                </c:pt>
                <c:pt idx="681">
                  <c:v>2.7279</c:v>
                </c:pt>
                <c:pt idx="682">
                  <c:v>2.7319</c:v>
                </c:pt>
                <c:pt idx="683">
                  <c:v>2.7359</c:v>
                </c:pt>
                <c:pt idx="684">
                  <c:v>2.7399</c:v>
                </c:pt>
                <c:pt idx="685">
                  <c:v>2.7439</c:v>
                </c:pt>
                <c:pt idx="686">
                  <c:v>2.7479</c:v>
                </c:pt>
                <c:pt idx="687">
                  <c:v>2.7519</c:v>
                </c:pt>
                <c:pt idx="688">
                  <c:v>2.7559</c:v>
                </c:pt>
                <c:pt idx="689">
                  <c:v>2.7599</c:v>
                </c:pt>
                <c:pt idx="690">
                  <c:v>2.7639</c:v>
                </c:pt>
                <c:pt idx="691">
                  <c:v>2.7679</c:v>
                </c:pt>
                <c:pt idx="692">
                  <c:v>2.7719</c:v>
                </c:pt>
                <c:pt idx="693">
                  <c:v>2.7759</c:v>
                </c:pt>
                <c:pt idx="694">
                  <c:v>2.7799</c:v>
                </c:pt>
                <c:pt idx="695">
                  <c:v>2.7839</c:v>
                </c:pt>
                <c:pt idx="696">
                  <c:v>2.7879999999999998</c:v>
                </c:pt>
                <c:pt idx="697">
                  <c:v>2.7919999999999998</c:v>
                </c:pt>
                <c:pt idx="698">
                  <c:v>2.7959999999999998</c:v>
                </c:pt>
                <c:pt idx="699">
                  <c:v>2.8</c:v>
                </c:pt>
                <c:pt idx="700">
                  <c:v>2.8039999999999998</c:v>
                </c:pt>
                <c:pt idx="701">
                  <c:v>2.8079999999999998</c:v>
                </c:pt>
                <c:pt idx="702">
                  <c:v>2.8119999999999998</c:v>
                </c:pt>
                <c:pt idx="703">
                  <c:v>2.8159999999999998</c:v>
                </c:pt>
                <c:pt idx="704">
                  <c:v>2.82</c:v>
                </c:pt>
                <c:pt idx="705">
                  <c:v>2.8239999999999998</c:v>
                </c:pt>
                <c:pt idx="706">
                  <c:v>2.8279999999999998</c:v>
                </c:pt>
                <c:pt idx="707">
                  <c:v>2.8319999999999999</c:v>
                </c:pt>
                <c:pt idx="708">
                  <c:v>2.8359999999999999</c:v>
                </c:pt>
                <c:pt idx="709">
                  <c:v>2.8399000000000001</c:v>
                </c:pt>
                <c:pt idx="710">
                  <c:v>2.8439000000000001</c:v>
                </c:pt>
                <c:pt idx="711">
                  <c:v>2.8479000000000001</c:v>
                </c:pt>
                <c:pt idx="712">
                  <c:v>2.8519000000000001</c:v>
                </c:pt>
                <c:pt idx="713">
                  <c:v>2.8559000000000001</c:v>
                </c:pt>
                <c:pt idx="714">
                  <c:v>2.8599000000000001</c:v>
                </c:pt>
                <c:pt idx="715">
                  <c:v>2.8639000000000001</c:v>
                </c:pt>
                <c:pt idx="716">
                  <c:v>2.8679000000000001</c:v>
                </c:pt>
                <c:pt idx="717">
                  <c:v>2.8719000000000001</c:v>
                </c:pt>
                <c:pt idx="718">
                  <c:v>2.8759000000000001</c:v>
                </c:pt>
                <c:pt idx="719">
                  <c:v>2.8799000000000001</c:v>
                </c:pt>
                <c:pt idx="720">
                  <c:v>2.8839000000000001</c:v>
                </c:pt>
                <c:pt idx="721">
                  <c:v>2.8879000000000001</c:v>
                </c:pt>
                <c:pt idx="722">
                  <c:v>2.8919000000000001</c:v>
                </c:pt>
                <c:pt idx="723">
                  <c:v>2.8959999999999999</c:v>
                </c:pt>
                <c:pt idx="724">
                  <c:v>2.9</c:v>
                </c:pt>
                <c:pt idx="725">
                  <c:v>2.9039999999999999</c:v>
                </c:pt>
                <c:pt idx="726">
                  <c:v>2.9079999999999999</c:v>
                </c:pt>
                <c:pt idx="727">
                  <c:v>2.9119999999999999</c:v>
                </c:pt>
                <c:pt idx="728">
                  <c:v>2.9159999999999999</c:v>
                </c:pt>
                <c:pt idx="729">
                  <c:v>2.92</c:v>
                </c:pt>
                <c:pt idx="730">
                  <c:v>2.9239999999999999</c:v>
                </c:pt>
                <c:pt idx="731">
                  <c:v>2.9279999999999999</c:v>
                </c:pt>
                <c:pt idx="732">
                  <c:v>2.9319999999999999</c:v>
                </c:pt>
                <c:pt idx="733">
                  <c:v>2.9359999999999999</c:v>
                </c:pt>
                <c:pt idx="734">
                  <c:v>2.94</c:v>
                </c:pt>
                <c:pt idx="735">
                  <c:v>2.944</c:v>
                </c:pt>
                <c:pt idx="736">
                  <c:v>2.9479000000000002</c:v>
                </c:pt>
                <c:pt idx="737">
                  <c:v>2.9519000000000002</c:v>
                </c:pt>
                <c:pt idx="738">
                  <c:v>2.9559000000000002</c:v>
                </c:pt>
                <c:pt idx="739">
                  <c:v>2.9599000000000002</c:v>
                </c:pt>
                <c:pt idx="740">
                  <c:v>2.9639000000000002</c:v>
                </c:pt>
                <c:pt idx="741">
                  <c:v>2.9679000000000002</c:v>
                </c:pt>
                <c:pt idx="742">
                  <c:v>2.9719000000000002</c:v>
                </c:pt>
                <c:pt idx="743">
                  <c:v>2.9759000000000002</c:v>
                </c:pt>
                <c:pt idx="744">
                  <c:v>2.9799000000000002</c:v>
                </c:pt>
                <c:pt idx="745">
                  <c:v>2.9839000000000002</c:v>
                </c:pt>
                <c:pt idx="746">
                  <c:v>2.9878999999999998</c:v>
                </c:pt>
                <c:pt idx="747">
                  <c:v>2.9918999999999998</c:v>
                </c:pt>
                <c:pt idx="748">
                  <c:v>2.9958999999999998</c:v>
                </c:pt>
                <c:pt idx="749">
                  <c:v>2.9998999999999998</c:v>
                </c:pt>
                <c:pt idx="750">
                  <c:v>3.0038999999999998</c:v>
                </c:pt>
                <c:pt idx="751">
                  <c:v>3.008</c:v>
                </c:pt>
                <c:pt idx="752">
                  <c:v>3.012</c:v>
                </c:pt>
                <c:pt idx="753">
                  <c:v>3.016</c:v>
                </c:pt>
                <c:pt idx="754">
                  <c:v>3.02</c:v>
                </c:pt>
                <c:pt idx="755">
                  <c:v>3.024</c:v>
                </c:pt>
                <c:pt idx="756">
                  <c:v>3.028</c:v>
                </c:pt>
                <c:pt idx="757">
                  <c:v>3.032</c:v>
                </c:pt>
                <c:pt idx="758">
                  <c:v>3.036</c:v>
                </c:pt>
                <c:pt idx="759">
                  <c:v>3.04</c:v>
                </c:pt>
                <c:pt idx="760">
                  <c:v>3.044</c:v>
                </c:pt>
                <c:pt idx="761">
                  <c:v>3.048</c:v>
                </c:pt>
                <c:pt idx="762">
                  <c:v>3.052</c:v>
                </c:pt>
                <c:pt idx="763">
                  <c:v>3.0558999999999998</c:v>
                </c:pt>
                <c:pt idx="764">
                  <c:v>3.0598999999999998</c:v>
                </c:pt>
                <c:pt idx="765">
                  <c:v>3.0638999999999998</c:v>
                </c:pt>
                <c:pt idx="766">
                  <c:v>3.0678999999999998</c:v>
                </c:pt>
                <c:pt idx="767">
                  <c:v>3.0718999999999999</c:v>
                </c:pt>
                <c:pt idx="768">
                  <c:v>3.0758999999999999</c:v>
                </c:pt>
                <c:pt idx="769">
                  <c:v>3.0798999999999999</c:v>
                </c:pt>
                <c:pt idx="770">
                  <c:v>3.0838999999999999</c:v>
                </c:pt>
                <c:pt idx="771">
                  <c:v>3.0878999999999999</c:v>
                </c:pt>
                <c:pt idx="772">
                  <c:v>3.0918999999999999</c:v>
                </c:pt>
                <c:pt idx="773">
                  <c:v>3.0958999999999999</c:v>
                </c:pt>
                <c:pt idx="774">
                  <c:v>3.0998999999999999</c:v>
                </c:pt>
                <c:pt idx="775">
                  <c:v>3.1038999999999999</c:v>
                </c:pt>
                <c:pt idx="776">
                  <c:v>3.1078999999999999</c:v>
                </c:pt>
                <c:pt idx="777">
                  <c:v>3.1118999999999999</c:v>
                </c:pt>
                <c:pt idx="778">
                  <c:v>3.1160000000000001</c:v>
                </c:pt>
                <c:pt idx="779">
                  <c:v>3.12</c:v>
                </c:pt>
                <c:pt idx="780">
                  <c:v>3.1240000000000001</c:v>
                </c:pt>
                <c:pt idx="781">
                  <c:v>3.1280000000000001</c:v>
                </c:pt>
                <c:pt idx="782">
                  <c:v>3.1320000000000001</c:v>
                </c:pt>
                <c:pt idx="783">
                  <c:v>3.1360000000000001</c:v>
                </c:pt>
                <c:pt idx="784">
                  <c:v>3.14</c:v>
                </c:pt>
                <c:pt idx="785">
                  <c:v>3.1440000000000001</c:v>
                </c:pt>
                <c:pt idx="786">
                  <c:v>3.1480000000000001</c:v>
                </c:pt>
                <c:pt idx="787">
                  <c:v>3.1520000000000001</c:v>
                </c:pt>
                <c:pt idx="788">
                  <c:v>3.1560000000000001</c:v>
                </c:pt>
                <c:pt idx="789">
                  <c:v>3.16</c:v>
                </c:pt>
                <c:pt idx="790">
                  <c:v>3.1638999999999999</c:v>
                </c:pt>
                <c:pt idx="791">
                  <c:v>3.1678999999999999</c:v>
                </c:pt>
                <c:pt idx="792">
                  <c:v>3.1718999999999999</c:v>
                </c:pt>
                <c:pt idx="793">
                  <c:v>3.1758999999999999</c:v>
                </c:pt>
                <c:pt idx="794">
                  <c:v>3.1798999999999999</c:v>
                </c:pt>
                <c:pt idx="795">
                  <c:v>3.1839</c:v>
                </c:pt>
                <c:pt idx="796">
                  <c:v>3.1879</c:v>
                </c:pt>
                <c:pt idx="797">
                  <c:v>3.1919</c:v>
                </c:pt>
                <c:pt idx="798">
                  <c:v>3.1959</c:v>
                </c:pt>
                <c:pt idx="799">
                  <c:v>3.1999</c:v>
                </c:pt>
                <c:pt idx="800">
                  <c:v>3.2039</c:v>
                </c:pt>
                <c:pt idx="801">
                  <c:v>3.2079</c:v>
                </c:pt>
                <c:pt idx="802">
                  <c:v>3.2119</c:v>
                </c:pt>
                <c:pt idx="803">
                  <c:v>3.2159</c:v>
                </c:pt>
                <c:pt idx="804">
                  <c:v>3.2199</c:v>
                </c:pt>
                <c:pt idx="805">
                  <c:v>3.2240000000000002</c:v>
                </c:pt>
                <c:pt idx="806">
                  <c:v>3.2280000000000002</c:v>
                </c:pt>
                <c:pt idx="807">
                  <c:v>3.2320000000000002</c:v>
                </c:pt>
                <c:pt idx="808">
                  <c:v>3.2360000000000002</c:v>
                </c:pt>
                <c:pt idx="809">
                  <c:v>3.24</c:v>
                </c:pt>
                <c:pt idx="810">
                  <c:v>3.2440000000000002</c:v>
                </c:pt>
                <c:pt idx="811">
                  <c:v>3.2480000000000002</c:v>
                </c:pt>
                <c:pt idx="812">
                  <c:v>3.2519999999999998</c:v>
                </c:pt>
                <c:pt idx="813">
                  <c:v>3.2559999999999998</c:v>
                </c:pt>
                <c:pt idx="814">
                  <c:v>3.26</c:v>
                </c:pt>
                <c:pt idx="815">
                  <c:v>3.2639999999999998</c:v>
                </c:pt>
                <c:pt idx="816">
                  <c:v>3.2679999999999998</c:v>
                </c:pt>
                <c:pt idx="817">
                  <c:v>3.2719999999999998</c:v>
                </c:pt>
                <c:pt idx="818">
                  <c:v>3.2759</c:v>
                </c:pt>
                <c:pt idx="819">
                  <c:v>3.2799</c:v>
                </c:pt>
                <c:pt idx="820">
                  <c:v>3.2839</c:v>
                </c:pt>
                <c:pt idx="821">
                  <c:v>3.2879</c:v>
                </c:pt>
                <c:pt idx="822">
                  <c:v>3.2919</c:v>
                </c:pt>
                <c:pt idx="823">
                  <c:v>3.2959000000000001</c:v>
                </c:pt>
                <c:pt idx="824">
                  <c:v>3.2999000000000001</c:v>
                </c:pt>
                <c:pt idx="825">
                  <c:v>3.3039000000000001</c:v>
                </c:pt>
                <c:pt idx="826">
                  <c:v>3.3079000000000001</c:v>
                </c:pt>
                <c:pt idx="827">
                  <c:v>3.3119000000000001</c:v>
                </c:pt>
                <c:pt idx="828">
                  <c:v>3.3159000000000001</c:v>
                </c:pt>
                <c:pt idx="829">
                  <c:v>3.3199000000000001</c:v>
                </c:pt>
                <c:pt idx="830">
                  <c:v>3.3239000000000001</c:v>
                </c:pt>
                <c:pt idx="831">
                  <c:v>3.3279000000000001</c:v>
                </c:pt>
                <c:pt idx="832">
                  <c:v>3.3319999999999999</c:v>
                </c:pt>
                <c:pt idx="833">
                  <c:v>3.3359999999999999</c:v>
                </c:pt>
                <c:pt idx="834">
                  <c:v>3.34</c:v>
                </c:pt>
                <c:pt idx="835">
                  <c:v>3.3439999999999999</c:v>
                </c:pt>
                <c:pt idx="836">
                  <c:v>3.3479999999999999</c:v>
                </c:pt>
                <c:pt idx="837">
                  <c:v>3.3519999999999999</c:v>
                </c:pt>
                <c:pt idx="838">
                  <c:v>3.3559999999999999</c:v>
                </c:pt>
                <c:pt idx="839">
                  <c:v>3.36</c:v>
                </c:pt>
                <c:pt idx="840">
                  <c:v>3.3639999999999999</c:v>
                </c:pt>
                <c:pt idx="841">
                  <c:v>3.3679999999999999</c:v>
                </c:pt>
                <c:pt idx="842">
                  <c:v>3.3719999999999999</c:v>
                </c:pt>
                <c:pt idx="843">
                  <c:v>3.3759999999999999</c:v>
                </c:pt>
                <c:pt idx="844">
                  <c:v>3.38</c:v>
                </c:pt>
                <c:pt idx="845">
                  <c:v>3.3839000000000001</c:v>
                </c:pt>
                <c:pt idx="846">
                  <c:v>3.3879000000000001</c:v>
                </c:pt>
                <c:pt idx="847">
                  <c:v>3.3919000000000001</c:v>
                </c:pt>
                <c:pt idx="848">
                  <c:v>3.3959000000000001</c:v>
                </c:pt>
                <c:pt idx="849">
                  <c:v>3.3999000000000001</c:v>
                </c:pt>
                <c:pt idx="850">
                  <c:v>3.4039000000000001</c:v>
                </c:pt>
                <c:pt idx="851">
                  <c:v>3.4079000000000002</c:v>
                </c:pt>
                <c:pt idx="852">
                  <c:v>3.4119000000000002</c:v>
                </c:pt>
                <c:pt idx="853">
                  <c:v>3.4159000000000002</c:v>
                </c:pt>
                <c:pt idx="854">
                  <c:v>3.4199000000000002</c:v>
                </c:pt>
                <c:pt idx="855">
                  <c:v>3.4239000000000002</c:v>
                </c:pt>
                <c:pt idx="856">
                  <c:v>3.4279000000000002</c:v>
                </c:pt>
                <c:pt idx="857">
                  <c:v>3.4319000000000002</c:v>
                </c:pt>
                <c:pt idx="858">
                  <c:v>3.4359000000000002</c:v>
                </c:pt>
                <c:pt idx="859">
                  <c:v>3.4399000000000002</c:v>
                </c:pt>
                <c:pt idx="860">
                  <c:v>3.444</c:v>
                </c:pt>
                <c:pt idx="861">
                  <c:v>3.448</c:v>
                </c:pt>
                <c:pt idx="862">
                  <c:v>3.452</c:v>
                </c:pt>
                <c:pt idx="863">
                  <c:v>3.456</c:v>
                </c:pt>
                <c:pt idx="864">
                  <c:v>3.46</c:v>
                </c:pt>
                <c:pt idx="865">
                  <c:v>3.464</c:v>
                </c:pt>
                <c:pt idx="866">
                  <c:v>3.468</c:v>
                </c:pt>
                <c:pt idx="867">
                  <c:v>3.472</c:v>
                </c:pt>
                <c:pt idx="868">
                  <c:v>3.476</c:v>
                </c:pt>
                <c:pt idx="869">
                  <c:v>3.48</c:v>
                </c:pt>
                <c:pt idx="870">
                  <c:v>3.484</c:v>
                </c:pt>
                <c:pt idx="871">
                  <c:v>3.488</c:v>
                </c:pt>
                <c:pt idx="872">
                  <c:v>3.4918999999999998</c:v>
                </c:pt>
                <c:pt idx="873">
                  <c:v>3.4958999999999998</c:v>
                </c:pt>
                <c:pt idx="874">
                  <c:v>3.4998999999999998</c:v>
                </c:pt>
                <c:pt idx="875">
                  <c:v>3.5038999999999998</c:v>
                </c:pt>
                <c:pt idx="876">
                  <c:v>3.5078999999999998</c:v>
                </c:pt>
                <c:pt idx="877">
                  <c:v>3.5118999999999998</c:v>
                </c:pt>
                <c:pt idx="878">
                  <c:v>3.5158999999999998</c:v>
                </c:pt>
                <c:pt idx="879">
                  <c:v>3.5198999999999998</c:v>
                </c:pt>
                <c:pt idx="880">
                  <c:v>3.5238999999999998</c:v>
                </c:pt>
                <c:pt idx="881">
                  <c:v>3.5278999999999998</c:v>
                </c:pt>
                <c:pt idx="882">
                  <c:v>3.5318999999999998</c:v>
                </c:pt>
                <c:pt idx="883">
                  <c:v>3.5358999999999998</c:v>
                </c:pt>
                <c:pt idx="884">
                  <c:v>3.5398999999999998</c:v>
                </c:pt>
                <c:pt idx="885">
                  <c:v>3.5438999999999998</c:v>
                </c:pt>
                <c:pt idx="886">
                  <c:v>3.5478999999999998</c:v>
                </c:pt>
                <c:pt idx="887">
                  <c:v>3.552</c:v>
                </c:pt>
                <c:pt idx="888">
                  <c:v>3.556</c:v>
                </c:pt>
                <c:pt idx="889">
                  <c:v>3.56</c:v>
                </c:pt>
                <c:pt idx="890">
                  <c:v>3.5640000000000001</c:v>
                </c:pt>
                <c:pt idx="891">
                  <c:v>3.5680000000000001</c:v>
                </c:pt>
                <c:pt idx="892">
                  <c:v>3.5720000000000001</c:v>
                </c:pt>
                <c:pt idx="893">
                  <c:v>3.5760000000000001</c:v>
                </c:pt>
                <c:pt idx="894">
                  <c:v>3.58</c:v>
                </c:pt>
                <c:pt idx="895">
                  <c:v>3.5840000000000001</c:v>
                </c:pt>
                <c:pt idx="896">
                  <c:v>3.5880000000000001</c:v>
                </c:pt>
                <c:pt idx="897">
                  <c:v>3.5920000000000001</c:v>
                </c:pt>
                <c:pt idx="898">
                  <c:v>3.5960000000000001</c:v>
                </c:pt>
                <c:pt idx="899">
                  <c:v>3.6</c:v>
                </c:pt>
                <c:pt idx="900">
                  <c:v>3.6038999999999999</c:v>
                </c:pt>
                <c:pt idx="901">
                  <c:v>3.6078999999999999</c:v>
                </c:pt>
                <c:pt idx="902">
                  <c:v>3.6118999999999999</c:v>
                </c:pt>
                <c:pt idx="903">
                  <c:v>3.6158999999999999</c:v>
                </c:pt>
                <c:pt idx="904">
                  <c:v>3.6198999999999999</c:v>
                </c:pt>
                <c:pt idx="905">
                  <c:v>3.6238999999999999</c:v>
                </c:pt>
                <c:pt idx="906">
                  <c:v>3.6278999999999999</c:v>
                </c:pt>
                <c:pt idx="907">
                  <c:v>3.6318999999999999</c:v>
                </c:pt>
                <c:pt idx="908">
                  <c:v>3.6358999999999999</c:v>
                </c:pt>
                <c:pt idx="909">
                  <c:v>3.6398999999999999</c:v>
                </c:pt>
                <c:pt idx="910">
                  <c:v>3.6438999999999999</c:v>
                </c:pt>
                <c:pt idx="911">
                  <c:v>3.6478999999999999</c:v>
                </c:pt>
                <c:pt idx="912">
                  <c:v>3.6518999999999999</c:v>
                </c:pt>
                <c:pt idx="913">
                  <c:v>3.6558999999999999</c:v>
                </c:pt>
                <c:pt idx="914">
                  <c:v>3.66</c:v>
                </c:pt>
                <c:pt idx="915">
                  <c:v>3.6640000000000001</c:v>
                </c:pt>
                <c:pt idx="916">
                  <c:v>3.6680000000000001</c:v>
                </c:pt>
                <c:pt idx="917">
                  <c:v>3.6720000000000002</c:v>
                </c:pt>
                <c:pt idx="918">
                  <c:v>3.6760000000000002</c:v>
                </c:pt>
                <c:pt idx="919">
                  <c:v>3.68</c:v>
                </c:pt>
                <c:pt idx="920">
                  <c:v>3.6840000000000002</c:v>
                </c:pt>
                <c:pt idx="921">
                  <c:v>3.6880000000000002</c:v>
                </c:pt>
                <c:pt idx="922">
                  <c:v>3.6920000000000002</c:v>
                </c:pt>
                <c:pt idx="923">
                  <c:v>3.6960000000000002</c:v>
                </c:pt>
                <c:pt idx="924">
                  <c:v>3.7</c:v>
                </c:pt>
                <c:pt idx="925">
                  <c:v>3.7040000000000002</c:v>
                </c:pt>
                <c:pt idx="926">
                  <c:v>3.7080000000000002</c:v>
                </c:pt>
                <c:pt idx="927">
                  <c:v>3.7119</c:v>
                </c:pt>
                <c:pt idx="928">
                  <c:v>3.7159</c:v>
                </c:pt>
                <c:pt idx="929">
                  <c:v>3.7199</c:v>
                </c:pt>
                <c:pt idx="930">
                  <c:v>3.7239</c:v>
                </c:pt>
                <c:pt idx="931">
                  <c:v>3.7279</c:v>
                </c:pt>
                <c:pt idx="932">
                  <c:v>3.7319</c:v>
                </c:pt>
                <c:pt idx="933">
                  <c:v>3.7359</c:v>
                </c:pt>
                <c:pt idx="934">
                  <c:v>3.7399</c:v>
                </c:pt>
                <c:pt idx="935">
                  <c:v>3.7439</c:v>
                </c:pt>
                <c:pt idx="936">
                  <c:v>3.7479</c:v>
                </c:pt>
                <c:pt idx="937">
                  <c:v>3.7519</c:v>
                </c:pt>
                <c:pt idx="938">
                  <c:v>3.7559</c:v>
                </c:pt>
                <c:pt idx="939">
                  <c:v>3.7599</c:v>
                </c:pt>
                <c:pt idx="940">
                  <c:v>3.7639</c:v>
                </c:pt>
                <c:pt idx="941">
                  <c:v>3.7679999999999998</c:v>
                </c:pt>
                <c:pt idx="942">
                  <c:v>3.7719999999999998</c:v>
                </c:pt>
                <c:pt idx="943">
                  <c:v>3.7759999999999998</c:v>
                </c:pt>
                <c:pt idx="944">
                  <c:v>3.78</c:v>
                </c:pt>
                <c:pt idx="945">
                  <c:v>3.7839999999999998</c:v>
                </c:pt>
                <c:pt idx="946">
                  <c:v>3.7879999999999998</c:v>
                </c:pt>
                <c:pt idx="947">
                  <c:v>3.7898999999999998</c:v>
                </c:pt>
                <c:pt idx="948">
                  <c:v>3.7919999999999998</c:v>
                </c:pt>
                <c:pt idx="949">
                  <c:v>3.7959999999999998</c:v>
                </c:pt>
                <c:pt idx="950">
                  <c:v>3.8</c:v>
                </c:pt>
                <c:pt idx="951">
                  <c:v>3.8039999999999998</c:v>
                </c:pt>
                <c:pt idx="952">
                  <c:v>3.8079999999999998</c:v>
                </c:pt>
                <c:pt idx="953">
                  <c:v>3.8119999999999998</c:v>
                </c:pt>
                <c:pt idx="954">
                  <c:v>3.8159999999999998</c:v>
                </c:pt>
                <c:pt idx="955">
                  <c:v>3.8199000000000001</c:v>
                </c:pt>
                <c:pt idx="956">
                  <c:v>3.8239000000000001</c:v>
                </c:pt>
                <c:pt idx="957">
                  <c:v>3.8279000000000001</c:v>
                </c:pt>
                <c:pt idx="958">
                  <c:v>3.8319000000000001</c:v>
                </c:pt>
                <c:pt idx="959">
                  <c:v>3.8359000000000001</c:v>
                </c:pt>
                <c:pt idx="960">
                  <c:v>3.8399000000000001</c:v>
                </c:pt>
                <c:pt idx="961">
                  <c:v>3.8439000000000001</c:v>
                </c:pt>
                <c:pt idx="962">
                  <c:v>3.8479000000000001</c:v>
                </c:pt>
                <c:pt idx="963">
                  <c:v>3.8519000000000001</c:v>
                </c:pt>
                <c:pt idx="964">
                  <c:v>3.8559000000000001</c:v>
                </c:pt>
                <c:pt idx="965">
                  <c:v>3.8599000000000001</c:v>
                </c:pt>
                <c:pt idx="966">
                  <c:v>3.8639000000000001</c:v>
                </c:pt>
                <c:pt idx="967">
                  <c:v>3.8679000000000001</c:v>
                </c:pt>
                <c:pt idx="968">
                  <c:v>3.8719000000000001</c:v>
                </c:pt>
                <c:pt idx="969">
                  <c:v>3.8759000000000001</c:v>
                </c:pt>
                <c:pt idx="970">
                  <c:v>3.88</c:v>
                </c:pt>
                <c:pt idx="971">
                  <c:v>3.8839999999999999</c:v>
                </c:pt>
                <c:pt idx="972">
                  <c:v>3.8879999999999999</c:v>
                </c:pt>
                <c:pt idx="973">
                  <c:v>3.8919999999999999</c:v>
                </c:pt>
                <c:pt idx="974">
                  <c:v>3.8959999999999999</c:v>
                </c:pt>
                <c:pt idx="975">
                  <c:v>3.9</c:v>
                </c:pt>
                <c:pt idx="976">
                  <c:v>3.9039999999999999</c:v>
                </c:pt>
                <c:pt idx="977">
                  <c:v>3.9079999999999999</c:v>
                </c:pt>
                <c:pt idx="978">
                  <c:v>3.9119999999999999</c:v>
                </c:pt>
                <c:pt idx="979">
                  <c:v>3.9159999999999999</c:v>
                </c:pt>
                <c:pt idx="980">
                  <c:v>3.92</c:v>
                </c:pt>
                <c:pt idx="981">
                  <c:v>3.9239999999999999</c:v>
                </c:pt>
                <c:pt idx="982">
                  <c:v>3.9279000000000002</c:v>
                </c:pt>
                <c:pt idx="983">
                  <c:v>3.9319000000000002</c:v>
                </c:pt>
                <c:pt idx="984">
                  <c:v>3.9359000000000002</c:v>
                </c:pt>
                <c:pt idx="985">
                  <c:v>3.9399000000000002</c:v>
                </c:pt>
                <c:pt idx="986">
                  <c:v>3.9439000000000002</c:v>
                </c:pt>
                <c:pt idx="987">
                  <c:v>3.9479000000000002</c:v>
                </c:pt>
                <c:pt idx="988">
                  <c:v>3.9519000000000002</c:v>
                </c:pt>
                <c:pt idx="989">
                  <c:v>3.9559000000000002</c:v>
                </c:pt>
                <c:pt idx="990">
                  <c:v>3.9599000000000002</c:v>
                </c:pt>
                <c:pt idx="991">
                  <c:v>3.9639000000000002</c:v>
                </c:pt>
                <c:pt idx="992">
                  <c:v>3.9679000000000002</c:v>
                </c:pt>
                <c:pt idx="993">
                  <c:v>3.9719000000000002</c:v>
                </c:pt>
                <c:pt idx="994">
                  <c:v>3.9759000000000002</c:v>
                </c:pt>
                <c:pt idx="995">
                  <c:v>3.9799000000000002</c:v>
                </c:pt>
                <c:pt idx="996">
                  <c:v>3.9839000000000002</c:v>
                </c:pt>
                <c:pt idx="997">
                  <c:v>3.988</c:v>
                </c:pt>
                <c:pt idx="998">
                  <c:v>3.992</c:v>
                </c:pt>
                <c:pt idx="999">
                  <c:v>4</c:v>
                </c:pt>
              </c:numCache>
            </c:numRef>
          </c:xVal>
          <c:yVal>
            <c:numRef>
              <c:f>Sheet1!$F$2:$F$1001</c:f>
              <c:numCache>
                <c:formatCode>General</c:formatCode>
                <c:ptCount val="1000"/>
                <c:pt idx="0">
                  <c:v>0.29454000000000002</c:v>
                </c:pt>
                <c:pt idx="1">
                  <c:v>0.27716000000000002</c:v>
                </c:pt>
                <c:pt idx="2">
                  <c:v>0.25935999999999998</c:v>
                </c:pt>
                <c:pt idx="3">
                  <c:v>0.24437999999999999</c:v>
                </c:pt>
                <c:pt idx="4">
                  <c:v>0.23302999999999999</c:v>
                </c:pt>
                <c:pt idx="5">
                  <c:v>0.22513</c:v>
                </c:pt>
                <c:pt idx="6">
                  <c:v>0.22023999999999999</c:v>
                </c:pt>
                <c:pt idx="7">
                  <c:v>0.21793999999999999</c:v>
                </c:pt>
                <c:pt idx="8">
                  <c:v>0.21778</c:v>
                </c:pt>
                <c:pt idx="9">
                  <c:v>0.21931999999999999</c:v>
                </c:pt>
                <c:pt idx="10">
                  <c:v>0.22225</c:v>
                </c:pt>
                <c:pt idx="11">
                  <c:v>0.22617000000000001</c:v>
                </c:pt>
                <c:pt idx="12">
                  <c:v>0.23086000000000001</c:v>
                </c:pt>
                <c:pt idx="13">
                  <c:v>0.23608000000000001</c:v>
                </c:pt>
                <c:pt idx="14">
                  <c:v>0.24159</c:v>
                </c:pt>
                <c:pt idx="15">
                  <c:v>0.24721000000000001</c:v>
                </c:pt>
                <c:pt idx="16">
                  <c:v>0.25278</c:v>
                </c:pt>
                <c:pt idx="17">
                  <c:v>0.25817000000000001</c:v>
                </c:pt>
                <c:pt idx="18">
                  <c:v>0.26338</c:v>
                </c:pt>
                <c:pt idx="19">
                  <c:v>0.26830999999999999</c:v>
                </c:pt>
                <c:pt idx="20">
                  <c:v>0.27292</c:v>
                </c:pt>
                <c:pt idx="21">
                  <c:v>0.27757999999999999</c:v>
                </c:pt>
                <c:pt idx="22">
                  <c:v>0.28244999999999998</c:v>
                </c:pt>
                <c:pt idx="23">
                  <c:v>0.28767999999999999</c:v>
                </c:pt>
                <c:pt idx="24">
                  <c:v>0.29303000000000001</c:v>
                </c:pt>
                <c:pt idx="25">
                  <c:v>0.29808000000000001</c:v>
                </c:pt>
                <c:pt idx="26">
                  <c:v>0.30251</c:v>
                </c:pt>
                <c:pt idx="27">
                  <c:v>0.30614999999999998</c:v>
                </c:pt>
                <c:pt idx="28">
                  <c:v>0.30895</c:v>
                </c:pt>
                <c:pt idx="29">
                  <c:v>0.31085000000000002</c:v>
                </c:pt>
                <c:pt idx="30">
                  <c:v>0.31180999999999998</c:v>
                </c:pt>
                <c:pt idx="31">
                  <c:v>0.31178</c:v>
                </c:pt>
                <c:pt idx="32">
                  <c:v>0.31072</c:v>
                </c:pt>
                <c:pt idx="33">
                  <c:v>0.30859999999999999</c:v>
                </c:pt>
                <c:pt idx="34">
                  <c:v>0.3054</c:v>
                </c:pt>
                <c:pt idx="35">
                  <c:v>0.30110999999999999</c:v>
                </c:pt>
                <c:pt idx="36">
                  <c:v>0.29574</c:v>
                </c:pt>
                <c:pt idx="37">
                  <c:v>0.28928999999999999</c:v>
                </c:pt>
                <c:pt idx="38">
                  <c:v>0.28178999999999998</c:v>
                </c:pt>
                <c:pt idx="39">
                  <c:v>0.27329999999999999</c:v>
                </c:pt>
                <c:pt idx="40">
                  <c:v>0.26385999999999998</c:v>
                </c:pt>
                <c:pt idx="41">
                  <c:v>0.25357000000000002</c:v>
                </c:pt>
                <c:pt idx="42">
                  <c:v>0.24252000000000001</c:v>
                </c:pt>
                <c:pt idx="43">
                  <c:v>0.23083999999999999</c:v>
                </c:pt>
                <c:pt idx="44">
                  <c:v>0.21870999999999999</c:v>
                </c:pt>
                <c:pt idx="45">
                  <c:v>0.20630999999999999</c:v>
                </c:pt>
                <c:pt idx="46">
                  <c:v>0.19388</c:v>
                </c:pt>
                <c:pt idx="47">
                  <c:v>0.18174000000000001</c:v>
                </c:pt>
                <c:pt idx="48">
                  <c:v>0.17022999999999999</c:v>
                </c:pt>
                <c:pt idx="49">
                  <c:v>0.15978000000000001</c:v>
                </c:pt>
                <c:pt idx="50">
                  <c:v>0.15087</c:v>
                </c:pt>
                <c:pt idx="51">
                  <c:v>0.14401</c:v>
                </c:pt>
                <c:pt idx="52">
                  <c:v>0.13966999999999999</c:v>
                </c:pt>
                <c:pt idx="53">
                  <c:v>0.13819000000000001</c:v>
                </c:pt>
                <c:pt idx="54">
                  <c:v>0.13963</c:v>
                </c:pt>
                <c:pt idx="55">
                  <c:v>0.14394000000000001</c:v>
                </c:pt>
                <c:pt idx="56">
                  <c:v>0.15078</c:v>
                </c:pt>
                <c:pt idx="57">
                  <c:v>0.15969</c:v>
                </c:pt>
                <c:pt idx="58">
                  <c:v>0.17015</c:v>
                </c:pt>
                <c:pt idx="59">
                  <c:v>0.1817</c:v>
                </c:pt>
                <c:pt idx="60">
                  <c:v>0.19391</c:v>
                </c:pt>
                <c:pt idx="61">
                  <c:v>0.20643</c:v>
                </c:pt>
                <c:pt idx="62">
                  <c:v>0.21895999999999999</c:v>
                </c:pt>
                <c:pt idx="63">
                  <c:v>0.23127</c:v>
                </c:pt>
                <c:pt idx="64">
                  <c:v>0.24317</c:v>
                </c:pt>
                <c:pt idx="65">
                  <c:v>0.25448999999999999</c:v>
                </c:pt>
                <c:pt idx="66">
                  <c:v>0.26511000000000001</c:v>
                </c:pt>
                <c:pt idx="67">
                  <c:v>0.27492</c:v>
                </c:pt>
                <c:pt idx="68">
                  <c:v>0.28384999999999999</c:v>
                </c:pt>
                <c:pt idx="69">
                  <c:v>0.29183999999999999</c:v>
                </c:pt>
                <c:pt idx="70">
                  <c:v>0.29883999999999999</c:v>
                </c:pt>
                <c:pt idx="71">
                  <c:v>0.30481000000000003</c:v>
                </c:pt>
                <c:pt idx="72">
                  <c:v>0.30975000000000003</c:v>
                </c:pt>
                <c:pt idx="73">
                  <c:v>0.31363999999999997</c:v>
                </c:pt>
                <c:pt idx="74">
                  <c:v>0.31647999999999998</c:v>
                </c:pt>
                <c:pt idx="75">
                  <c:v>0.31829000000000002</c:v>
                </c:pt>
                <c:pt idx="76">
                  <c:v>0.31907999999999997</c:v>
                </c:pt>
                <c:pt idx="77">
                  <c:v>0.31888</c:v>
                </c:pt>
                <c:pt idx="78">
                  <c:v>0.31772</c:v>
                </c:pt>
                <c:pt idx="79">
                  <c:v>0.31564999999999999</c:v>
                </c:pt>
                <c:pt idx="80">
                  <c:v>0.31269999999999998</c:v>
                </c:pt>
                <c:pt idx="81">
                  <c:v>0.30893999999999999</c:v>
                </c:pt>
                <c:pt idx="82">
                  <c:v>0.30452000000000001</c:v>
                </c:pt>
                <c:pt idx="83">
                  <c:v>0.29929</c:v>
                </c:pt>
                <c:pt idx="84">
                  <c:v>0.29342000000000001</c:v>
                </c:pt>
                <c:pt idx="85">
                  <c:v>0.28697</c:v>
                </c:pt>
                <c:pt idx="86">
                  <c:v>0.28000999999999998</c:v>
                </c:pt>
                <c:pt idx="87">
                  <c:v>0.27262999999999998</c:v>
                </c:pt>
                <c:pt idx="88">
                  <c:v>0.26490999999999998</c:v>
                </c:pt>
                <c:pt idx="89">
                  <c:v>0.25694</c:v>
                </c:pt>
                <c:pt idx="90">
                  <c:v>0.24882000000000001</c:v>
                </c:pt>
                <c:pt idx="91">
                  <c:v>0.24063999999999999</c:v>
                </c:pt>
                <c:pt idx="92">
                  <c:v>0.23252999999999999</c:v>
                </c:pt>
                <c:pt idx="93">
                  <c:v>0.22459999999999999</c:v>
                </c:pt>
                <c:pt idx="94">
                  <c:v>0.21698000000000001</c:v>
                </c:pt>
                <c:pt idx="95">
                  <c:v>0.20982000000000001</c:v>
                </c:pt>
                <c:pt idx="96">
                  <c:v>0.20324</c:v>
                </c:pt>
                <c:pt idx="97">
                  <c:v>0.19739999999999999</c:v>
                </c:pt>
                <c:pt idx="98">
                  <c:v>0.19245000000000001</c:v>
                </c:pt>
                <c:pt idx="99">
                  <c:v>0.18853</c:v>
                </c:pt>
                <c:pt idx="100">
                  <c:v>0.18576000000000001</c:v>
                </c:pt>
                <c:pt idx="101">
                  <c:v>0.18425</c:v>
                </c:pt>
                <c:pt idx="102">
                  <c:v>0.18407999999999999</c:v>
                </c:pt>
                <c:pt idx="103">
                  <c:v>0.18529000000000001</c:v>
                </c:pt>
                <c:pt idx="104">
                  <c:v>0.18787000000000001</c:v>
                </c:pt>
                <c:pt idx="105">
                  <c:v>0.19181999999999999</c:v>
                </c:pt>
                <c:pt idx="106">
                  <c:v>0.19706000000000001</c:v>
                </c:pt>
                <c:pt idx="107">
                  <c:v>0.20351</c:v>
                </c:pt>
                <c:pt idx="108">
                  <c:v>0.21107999999999999</c:v>
                </c:pt>
                <c:pt idx="109">
                  <c:v>0.21945000000000001</c:v>
                </c:pt>
                <c:pt idx="110">
                  <c:v>0.22891</c:v>
                </c:pt>
                <c:pt idx="111">
                  <c:v>0.23918</c:v>
                </c:pt>
                <c:pt idx="112">
                  <c:v>0.25014999999999998</c:v>
                </c:pt>
                <c:pt idx="113">
                  <c:v>0.26173999999999997</c:v>
                </c:pt>
                <c:pt idx="114">
                  <c:v>0.27388000000000001</c:v>
                </c:pt>
                <c:pt idx="115">
                  <c:v>0.28649000000000002</c:v>
                </c:pt>
                <c:pt idx="116">
                  <c:v>0.29951</c:v>
                </c:pt>
                <c:pt idx="117">
                  <c:v>0.31290000000000001</c:v>
                </c:pt>
                <c:pt idx="118">
                  <c:v>0.32661000000000001</c:v>
                </c:pt>
                <c:pt idx="119">
                  <c:v>0.34060000000000001</c:v>
                </c:pt>
                <c:pt idx="120">
                  <c:v>0.35483999999999999</c:v>
                </c:pt>
                <c:pt idx="121">
                  <c:v>0.36929000000000001</c:v>
                </c:pt>
                <c:pt idx="122">
                  <c:v>0.38394</c:v>
                </c:pt>
                <c:pt idx="123">
                  <c:v>0.39877000000000001</c:v>
                </c:pt>
                <c:pt idx="124">
                  <c:v>0.41374</c:v>
                </c:pt>
                <c:pt idx="125">
                  <c:v>0.42886000000000002</c:v>
                </c:pt>
                <c:pt idx="126">
                  <c:v>0.44409999999999999</c:v>
                </c:pt>
                <c:pt idx="127">
                  <c:v>0.45945000000000003</c:v>
                </c:pt>
                <c:pt idx="128">
                  <c:v>0.47489999999999999</c:v>
                </c:pt>
                <c:pt idx="129">
                  <c:v>0.49043999999999999</c:v>
                </c:pt>
                <c:pt idx="130">
                  <c:v>0.50607000000000002</c:v>
                </c:pt>
                <c:pt idx="131">
                  <c:v>0.52176999999999996</c:v>
                </c:pt>
                <c:pt idx="132">
                  <c:v>0.53754000000000002</c:v>
                </c:pt>
                <c:pt idx="133">
                  <c:v>0.55337000000000003</c:v>
                </c:pt>
                <c:pt idx="134">
                  <c:v>0.56925000000000003</c:v>
                </c:pt>
                <c:pt idx="135">
                  <c:v>0.58518999999999999</c:v>
                </c:pt>
                <c:pt idx="136">
                  <c:v>0.60116999999999998</c:v>
                </c:pt>
                <c:pt idx="137">
                  <c:v>0.61680999999999997</c:v>
                </c:pt>
                <c:pt idx="138">
                  <c:v>0.63285999999999998</c:v>
                </c:pt>
                <c:pt idx="139">
                  <c:v>0.64893000000000001</c:v>
                </c:pt>
                <c:pt idx="140">
                  <c:v>0.66501999999999994</c:v>
                </c:pt>
                <c:pt idx="141">
                  <c:v>0.68110000000000004</c:v>
                </c:pt>
                <c:pt idx="142">
                  <c:v>0.69718000000000002</c:v>
                </c:pt>
                <c:pt idx="143">
                  <c:v>0.71323000000000003</c:v>
                </c:pt>
                <c:pt idx="144">
                  <c:v>0.72923000000000004</c:v>
                </c:pt>
                <c:pt idx="145">
                  <c:v>0.74517999999999995</c:v>
                </c:pt>
                <c:pt idx="146">
                  <c:v>0.76105</c:v>
                </c:pt>
                <c:pt idx="147">
                  <c:v>0.77683000000000002</c:v>
                </c:pt>
                <c:pt idx="148">
                  <c:v>0.79251000000000005</c:v>
                </c:pt>
                <c:pt idx="149">
                  <c:v>0.80808000000000002</c:v>
                </c:pt>
                <c:pt idx="150">
                  <c:v>0.82352000000000003</c:v>
                </c:pt>
                <c:pt idx="151">
                  <c:v>0.83882999999999996</c:v>
                </c:pt>
                <c:pt idx="152">
                  <c:v>0.85399999999999998</c:v>
                </c:pt>
                <c:pt idx="153">
                  <c:v>0.86902999999999997</c:v>
                </c:pt>
                <c:pt idx="154">
                  <c:v>0.88390999999999997</c:v>
                </c:pt>
                <c:pt idx="155">
                  <c:v>0.89864999999999995</c:v>
                </c:pt>
                <c:pt idx="156">
                  <c:v>0.91324000000000005</c:v>
                </c:pt>
                <c:pt idx="157">
                  <c:v>0.92767999999999995</c:v>
                </c:pt>
                <c:pt idx="158">
                  <c:v>0.94196999999999997</c:v>
                </c:pt>
                <c:pt idx="159">
                  <c:v>0.95611000000000002</c:v>
                </c:pt>
                <c:pt idx="160">
                  <c:v>0.97011000000000003</c:v>
                </c:pt>
                <c:pt idx="161">
                  <c:v>0.98397000000000001</c:v>
                </c:pt>
                <c:pt idx="162">
                  <c:v>0.99768000000000001</c:v>
                </c:pt>
                <c:pt idx="163">
                  <c:v>1.0112000000000001</c:v>
                </c:pt>
                <c:pt idx="164">
                  <c:v>1.0246999999999999</c:v>
                </c:pt>
                <c:pt idx="165">
                  <c:v>1.0377000000000001</c:v>
                </c:pt>
                <c:pt idx="166">
                  <c:v>1.0508</c:v>
                </c:pt>
                <c:pt idx="167">
                  <c:v>1.0639000000000001</c:v>
                </c:pt>
                <c:pt idx="168">
                  <c:v>1.0768</c:v>
                </c:pt>
                <c:pt idx="169">
                  <c:v>1.0895999999999999</c:v>
                </c:pt>
                <c:pt idx="170">
                  <c:v>1.1023000000000001</c:v>
                </c:pt>
                <c:pt idx="171">
                  <c:v>1.1149</c:v>
                </c:pt>
                <c:pt idx="172">
                  <c:v>1.1273</c:v>
                </c:pt>
                <c:pt idx="173">
                  <c:v>1.1396999999999999</c:v>
                </c:pt>
                <c:pt idx="174">
                  <c:v>1.1518999999999999</c:v>
                </c:pt>
                <c:pt idx="175">
                  <c:v>1.1639999999999999</c:v>
                </c:pt>
                <c:pt idx="176">
                  <c:v>1.1760999999999999</c:v>
                </c:pt>
                <c:pt idx="177">
                  <c:v>1.1879999999999999</c:v>
                </c:pt>
                <c:pt idx="178">
                  <c:v>1.1999</c:v>
                </c:pt>
                <c:pt idx="179">
                  <c:v>1.2116</c:v>
                </c:pt>
                <c:pt idx="180">
                  <c:v>1.2233000000000001</c:v>
                </c:pt>
                <c:pt idx="181">
                  <c:v>1.2349000000000001</c:v>
                </c:pt>
                <c:pt idx="182">
                  <c:v>1.2464</c:v>
                </c:pt>
                <c:pt idx="183">
                  <c:v>1.2579</c:v>
                </c:pt>
                <c:pt idx="184">
                  <c:v>1.2692000000000001</c:v>
                </c:pt>
                <c:pt idx="185">
                  <c:v>1.2805</c:v>
                </c:pt>
                <c:pt idx="186">
                  <c:v>1.2917000000000001</c:v>
                </c:pt>
                <c:pt idx="187">
                  <c:v>1.3028</c:v>
                </c:pt>
                <c:pt idx="188">
                  <c:v>1.3139000000000001</c:v>
                </c:pt>
                <c:pt idx="189">
                  <c:v>1.3249</c:v>
                </c:pt>
                <c:pt idx="190">
                  <c:v>1.3359000000000001</c:v>
                </c:pt>
                <c:pt idx="191">
                  <c:v>1.3468</c:v>
                </c:pt>
                <c:pt idx="192">
                  <c:v>1.3573</c:v>
                </c:pt>
                <c:pt idx="193">
                  <c:v>1.3681000000000001</c:v>
                </c:pt>
                <c:pt idx="194">
                  <c:v>1.3788</c:v>
                </c:pt>
                <c:pt idx="195">
                  <c:v>1.3895</c:v>
                </c:pt>
                <c:pt idx="196">
                  <c:v>1.4000999999999999</c:v>
                </c:pt>
                <c:pt idx="197">
                  <c:v>1.4107000000000001</c:v>
                </c:pt>
                <c:pt idx="198">
                  <c:v>1.4212</c:v>
                </c:pt>
                <c:pt idx="199">
                  <c:v>1.4317</c:v>
                </c:pt>
                <c:pt idx="200">
                  <c:v>1.4420999999999999</c:v>
                </c:pt>
                <c:pt idx="201">
                  <c:v>1.4523999999999999</c:v>
                </c:pt>
                <c:pt idx="202">
                  <c:v>1.4628000000000001</c:v>
                </c:pt>
                <c:pt idx="203">
                  <c:v>1.4731000000000001</c:v>
                </c:pt>
                <c:pt idx="204">
                  <c:v>1.4833000000000001</c:v>
                </c:pt>
                <c:pt idx="205">
                  <c:v>1.4935</c:v>
                </c:pt>
                <c:pt idx="206">
                  <c:v>1.5037</c:v>
                </c:pt>
                <c:pt idx="207">
                  <c:v>1.5138</c:v>
                </c:pt>
                <c:pt idx="208">
                  <c:v>1.5239</c:v>
                </c:pt>
                <c:pt idx="209">
                  <c:v>1.534</c:v>
                </c:pt>
                <c:pt idx="210">
                  <c:v>1.544</c:v>
                </c:pt>
                <c:pt idx="211">
                  <c:v>1.554</c:v>
                </c:pt>
                <c:pt idx="212">
                  <c:v>1.5640000000000001</c:v>
                </c:pt>
                <c:pt idx="213">
                  <c:v>1.5739000000000001</c:v>
                </c:pt>
                <c:pt idx="214">
                  <c:v>1.5838000000000001</c:v>
                </c:pt>
                <c:pt idx="215">
                  <c:v>1.5935999999999999</c:v>
                </c:pt>
                <c:pt idx="216">
                  <c:v>1.6034999999999999</c:v>
                </c:pt>
                <c:pt idx="217">
                  <c:v>1.6133</c:v>
                </c:pt>
                <c:pt idx="218">
                  <c:v>1.623</c:v>
                </c:pt>
                <c:pt idx="219">
                  <c:v>1.6328</c:v>
                </c:pt>
                <c:pt idx="220">
                  <c:v>1.6423000000000001</c:v>
                </c:pt>
                <c:pt idx="221">
                  <c:v>1.6519999999999999</c:v>
                </c:pt>
                <c:pt idx="222">
                  <c:v>1.6616</c:v>
                </c:pt>
                <c:pt idx="223">
                  <c:v>1.6713</c:v>
                </c:pt>
                <c:pt idx="224">
                  <c:v>1.6809000000000001</c:v>
                </c:pt>
                <c:pt idx="225">
                  <c:v>1.6904999999999999</c:v>
                </c:pt>
                <c:pt idx="226">
                  <c:v>1.7</c:v>
                </c:pt>
                <c:pt idx="227">
                  <c:v>1.7096</c:v>
                </c:pt>
                <c:pt idx="228">
                  <c:v>1.7191000000000001</c:v>
                </c:pt>
                <c:pt idx="229">
                  <c:v>1.7285999999999999</c:v>
                </c:pt>
                <c:pt idx="230">
                  <c:v>1.7381</c:v>
                </c:pt>
                <c:pt idx="231">
                  <c:v>1.7475000000000001</c:v>
                </c:pt>
                <c:pt idx="232">
                  <c:v>1.7568999999999999</c:v>
                </c:pt>
                <c:pt idx="233">
                  <c:v>1.7663</c:v>
                </c:pt>
                <c:pt idx="234">
                  <c:v>1.7757000000000001</c:v>
                </c:pt>
                <c:pt idx="235">
                  <c:v>1.7850999999999999</c:v>
                </c:pt>
                <c:pt idx="236">
                  <c:v>1.7944</c:v>
                </c:pt>
                <c:pt idx="237">
                  <c:v>1.8037000000000001</c:v>
                </c:pt>
                <c:pt idx="238">
                  <c:v>1.8129999999999999</c:v>
                </c:pt>
                <c:pt idx="239">
                  <c:v>1.8223</c:v>
                </c:pt>
                <c:pt idx="240">
                  <c:v>1.8314999999999999</c:v>
                </c:pt>
                <c:pt idx="241">
                  <c:v>1.8407</c:v>
                </c:pt>
                <c:pt idx="242">
                  <c:v>1.85</c:v>
                </c:pt>
                <c:pt idx="243">
                  <c:v>1.8591</c:v>
                </c:pt>
                <c:pt idx="244">
                  <c:v>1.8683000000000001</c:v>
                </c:pt>
                <c:pt idx="245">
                  <c:v>1.8774999999999999</c:v>
                </c:pt>
                <c:pt idx="246">
                  <c:v>1.8866000000000001</c:v>
                </c:pt>
                <c:pt idx="247">
                  <c:v>1.8955</c:v>
                </c:pt>
                <c:pt idx="248">
                  <c:v>1.9046000000000001</c:v>
                </c:pt>
                <c:pt idx="249">
                  <c:v>1.9137</c:v>
                </c:pt>
                <c:pt idx="250">
                  <c:v>1.9228000000000001</c:v>
                </c:pt>
                <c:pt idx="251">
                  <c:v>1.9318</c:v>
                </c:pt>
                <c:pt idx="252">
                  <c:v>1.9409000000000001</c:v>
                </c:pt>
                <c:pt idx="253">
                  <c:v>1.9499</c:v>
                </c:pt>
                <c:pt idx="254">
                  <c:v>1.9590000000000001</c:v>
                </c:pt>
                <c:pt idx="255">
                  <c:v>1.968</c:v>
                </c:pt>
                <c:pt idx="256">
                  <c:v>1.9770000000000001</c:v>
                </c:pt>
                <c:pt idx="257">
                  <c:v>1.9861</c:v>
                </c:pt>
                <c:pt idx="258">
                  <c:v>1.9951000000000001</c:v>
                </c:pt>
                <c:pt idx="259">
                  <c:v>2.0041000000000002</c:v>
                </c:pt>
                <c:pt idx="260">
                  <c:v>2.0131000000000001</c:v>
                </c:pt>
                <c:pt idx="261">
                  <c:v>2.0222000000000002</c:v>
                </c:pt>
                <c:pt idx="262">
                  <c:v>2.0312000000000001</c:v>
                </c:pt>
                <c:pt idx="263">
                  <c:v>2.0402</c:v>
                </c:pt>
                <c:pt idx="264">
                  <c:v>2.0491999999999999</c:v>
                </c:pt>
                <c:pt idx="265">
                  <c:v>2.0583</c:v>
                </c:pt>
                <c:pt idx="266">
                  <c:v>2.0672999999999999</c:v>
                </c:pt>
                <c:pt idx="267">
                  <c:v>2.0762999999999998</c:v>
                </c:pt>
                <c:pt idx="268">
                  <c:v>2.0853999999999999</c:v>
                </c:pt>
                <c:pt idx="269">
                  <c:v>2.0943999999999998</c:v>
                </c:pt>
                <c:pt idx="270">
                  <c:v>2.1034000000000002</c:v>
                </c:pt>
                <c:pt idx="271">
                  <c:v>2.1124999999999998</c:v>
                </c:pt>
                <c:pt idx="272">
                  <c:v>2.1215000000000002</c:v>
                </c:pt>
                <c:pt idx="273">
                  <c:v>2.1305000000000001</c:v>
                </c:pt>
                <c:pt idx="274">
                  <c:v>2.1396000000000002</c:v>
                </c:pt>
                <c:pt idx="275">
                  <c:v>2.1484000000000001</c:v>
                </c:pt>
                <c:pt idx="276">
                  <c:v>2.1575000000000002</c:v>
                </c:pt>
                <c:pt idx="277">
                  <c:v>2.1665000000000001</c:v>
                </c:pt>
                <c:pt idx="278">
                  <c:v>2.1755</c:v>
                </c:pt>
                <c:pt idx="279">
                  <c:v>2.1846000000000001</c:v>
                </c:pt>
                <c:pt idx="280">
                  <c:v>2.1936</c:v>
                </c:pt>
                <c:pt idx="281">
                  <c:v>2.2027000000000001</c:v>
                </c:pt>
                <c:pt idx="282">
                  <c:v>2.2117</c:v>
                </c:pt>
                <c:pt idx="283">
                  <c:v>2.2208000000000001</c:v>
                </c:pt>
                <c:pt idx="284">
                  <c:v>2.2298</c:v>
                </c:pt>
                <c:pt idx="285">
                  <c:v>2.2389000000000001</c:v>
                </c:pt>
                <c:pt idx="286">
                  <c:v>2.2479</c:v>
                </c:pt>
                <c:pt idx="287">
                  <c:v>2.2570000000000001</c:v>
                </c:pt>
                <c:pt idx="288">
                  <c:v>2.266</c:v>
                </c:pt>
                <c:pt idx="289">
                  <c:v>2.2751000000000001</c:v>
                </c:pt>
                <c:pt idx="290">
                  <c:v>2.2841</c:v>
                </c:pt>
                <c:pt idx="291">
                  <c:v>2.2932000000000001</c:v>
                </c:pt>
                <c:pt idx="292">
                  <c:v>2.3022</c:v>
                </c:pt>
                <c:pt idx="293">
                  <c:v>2.3113000000000001</c:v>
                </c:pt>
                <c:pt idx="294">
                  <c:v>2.3203</c:v>
                </c:pt>
                <c:pt idx="295">
                  <c:v>2.3294000000000001</c:v>
                </c:pt>
                <c:pt idx="296">
                  <c:v>2.3384</c:v>
                </c:pt>
                <c:pt idx="297">
                  <c:v>2.3473999999999999</c:v>
                </c:pt>
                <c:pt idx="298">
                  <c:v>2.3565</c:v>
                </c:pt>
                <c:pt idx="299">
                  <c:v>2.3654999999999999</c:v>
                </c:pt>
                <c:pt idx="300">
                  <c:v>2.3744999999999998</c:v>
                </c:pt>
                <c:pt idx="301">
                  <c:v>2.3835000000000002</c:v>
                </c:pt>
                <c:pt idx="302">
                  <c:v>2.3923000000000001</c:v>
                </c:pt>
                <c:pt idx="303">
                  <c:v>2.4013</c:v>
                </c:pt>
                <c:pt idx="304">
                  <c:v>2.4102999999999999</c:v>
                </c:pt>
                <c:pt idx="305">
                  <c:v>2.4192999999999998</c:v>
                </c:pt>
                <c:pt idx="306">
                  <c:v>2.4283000000000001</c:v>
                </c:pt>
                <c:pt idx="307">
                  <c:v>2.4373</c:v>
                </c:pt>
                <c:pt idx="308">
                  <c:v>2.4462999999999999</c:v>
                </c:pt>
                <c:pt idx="309">
                  <c:v>2.4552999999999998</c:v>
                </c:pt>
                <c:pt idx="310">
                  <c:v>2.4643000000000002</c:v>
                </c:pt>
                <c:pt idx="311">
                  <c:v>2.4731999999999998</c:v>
                </c:pt>
                <c:pt idx="312">
                  <c:v>2.4822000000000002</c:v>
                </c:pt>
                <c:pt idx="313">
                  <c:v>2.4910999999999999</c:v>
                </c:pt>
                <c:pt idx="314">
                  <c:v>2.5001000000000002</c:v>
                </c:pt>
                <c:pt idx="315">
                  <c:v>2.5089999999999999</c:v>
                </c:pt>
                <c:pt idx="316">
                  <c:v>2.5179999999999998</c:v>
                </c:pt>
                <c:pt idx="317">
                  <c:v>2.5268999999999999</c:v>
                </c:pt>
                <c:pt idx="318">
                  <c:v>2.5358999999999998</c:v>
                </c:pt>
                <c:pt idx="319">
                  <c:v>2.5448</c:v>
                </c:pt>
                <c:pt idx="320">
                  <c:v>2.5537000000000001</c:v>
                </c:pt>
                <c:pt idx="321">
                  <c:v>2.5626000000000002</c:v>
                </c:pt>
                <c:pt idx="322">
                  <c:v>2.5716000000000001</c:v>
                </c:pt>
                <c:pt idx="323">
                  <c:v>2.5804999999999998</c:v>
                </c:pt>
                <c:pt idx="324">
                  <c:v>2.5893999999999999</c:v>
                </c:pt>
                <c:pt idx="325">
                  <c:v>2.5983000000000001</c:v>
                </c:pt>
                <c:pt idx="326">
                  <c:v>2.6072000000000002</c:v>
                </c:pt>
                <c:pt idx="327">
                  <c:v>2.6160999999999999</c:v>
                </c:pt>
                <c:pt idx="328">
                  <c:v>2.625</c:v>
                </c:pt>
                <c:pt idx="329">
                  <c:v>2.6339000000000001</c:v>
                </c:pt>
                <c:pt idx="330">
                  <c:v>2.6425999999999998</c:v>
                </c:pt>
                <c:pt idx="331">
                  <c:v>2.6515</c:v>
                </c:pt>
                <c:pt idx="332">
                  <c:v>2.6604000000000001</c:v>
                </c:pt>
                <c:pt idx="333">
                  <c:v>2.6692999999999998</c:v>
                </c:pt>
                <c:pt idx="334">
                  <c:v>2.6781999999999999</c:v>
                </c:pt>
                <c:pt idx="335">
                  <c:v>2.6869999999999998</c:v>
                </c:pt>
                <c:pt idx="336">
                  <c:v>2.6959</c:v>
                </c:pt>
                <c:pt idx="337">
                  <c:v>2.7048000000000001</c:v>
                </c:pt>
                <c:pt idx="338">
                  <c:v>2.7136999999999998</c:v>
                </c:pt>
                <c:pt idx="339">
                  <c:v>2.7225000000000001</c:v>
                </c:pt>
                <c:pt idx="340">
                  <c:v>2.7313999999999998</c:v>
                </c:pt>
                <c:pt idx="341">
                  <c:v>2.7403</c:v>
                </c:pt>
                <c:pt idx="342">
                  <c:v>2.7490999999999999</c:v>
                </c:pt>
                <c:pt idx="343">
                  <c:v>2.758</c:v>
                </c:pt>
                <c:pt idx="344">
                  <c:v>2.7669000000000001</c:v>
                </c:pt>
                <c:pt idx="345">
                  <c:v>2.7757000000000001</c:v>
                </c:pt>
                <c:pt idx="346">
                  <c:v>2.7846000000000002</c:v>
                </c:pt>
                <c:pt idx="347">
                  <c:v>2.7934000000000001</c:v>
                </c:pt>
                <c:pt idx="348">
                  <c:v>2.8022999999999998</c:v>
                </c:pt>
                <c:pt idx="349">
                  <c:v>2.8111999999999999</c:v>
                </c:pt>
                <c:pt idx="350">
                  <c:v>2.82</c:v>
                </c:pt>
                <c:pt idx="351">
                  <c:v>2.8289</c:v>
                </c:pt>
                <c:pt idx="352">
                  <c:v>2.8376999999999999</c:v>
                </c:pt>
                <c:pt idx="353">
                  <c:v>2.8464999999999998</c:v>
                </c:pt>
                <c:pt idx="354">
                  <c:v>2.8553999999999999</c:v>
                </c:pt>
                <c:pt idx="355">
                  <c:v>2.8641999999999999</c:v>
                </c:pt>
                <c:pt idx="356">
                  <c:v>2.8731</c:v>
                </c:pt>
                <c:pt idx="357">
                  <c:v>2.8816999999999999</c:v>
                </c:pt>
                <c:pt idx="358">
                  <c:v>2.8906000000000001</c:v>
                </c:pt>
                <c:pt idx="359">
                  <c:v>2.8994</c:v>
                </c:pt>
                <c:pt idx="360">
                  <c:v>2.9081999999999999</c:v>
                </c:pt>
                <c:pt idx="361">
                  <c:v>2.9171</c:v>
                </c:pt>
                <c:pt idx="362">
                  <c:v>2.9258999999999999</c:v>
                </c:pt>
                <c:pt idx="363">
                  <c:v>2.9346999999999999</c:v>
                </c:pt>
                <c:pt idx="364">
                  <c:v>2.9436</c:v>
                </c:pt>
                <c:pt idx="365">
                  <c:v>2.9523999999999999</c:v>
                </c:pt>
                <c:pt idx="366">
                  <c:v>2.9611999999999998</c:v>
                </c:pt>
                <c:pt idx="367">
                  <c:v>2.9701</c:v>
                </c:pt>
                <c:pt idx="368">
                  <c:v>2.9788999999999999</c:v>
                </c:pt>
                <c:pt idx="369">
                  <c:v>2.9876999999999998</c:v>
                </c:pt>
                <c:pt idx="370">
                  <c:v>2.9965000000000002</c:v>
                </c:pt>
                <c:pt idx="371">
                  <c:v>3.0053999999999998</c:v>
                </c:pt>
                <c:pt idx="372">
                  <c:v>3.0142000000000002</c:v>
                </c:pt>
                <c:pt idx="373">
                  <c:v>3.0230000000000001</c:v>
                </c:pt>
                <c:pt idx="374">
                  <c:v>3.0318000000000001</c:v>
                </c:pt>
                <c:pt idx="375">
                  <c:v>3.0407000000000002</c:v>
                </c:pt>
                <c:pt idx="376">
                  <c:v>3.0495000000000001</c:v>
                </c:pt>
                <c:pt idx="377">
                  <c:v>3.0583</c:v>
                </c:pt>
                <c:pt idx="378">
                  <c:v>3.0670999999999999</c:v>
                </c:pt>
                <c:pt idx="379">
                  <c:v>3.0758999999999999</c:v>
                </c:pt>
                <c:pt idx="380">
                  <c:v>3.0847000000000002</c:v>
                </c:pt>
                <c:pt idx="381">
                  <c:v>3.0935999999999999</c:v>
                </c:pt>
                <c:pt idx="382">
                  <c:v>3.1023999999999998</c:v>
                </c:pt>
                <c:pt idx="383">
                  <c:v>3.1112000000000002</c:v>
                </c:pt>
                <c:pt idx="384">
                  <c:v>3.1198000000000001</c:v>
                </c:pt>
                <c:pt idx="385">
                  <c:v>3.1286</c:v>
                </c:pt>
                <c:pt idx="386">
                  <c:v>3.1374</c:v>
                </c:pt>
                <c:pt idx="387">
                  <c:v>3.1461999999999999</c:v>
                </c:pt>
                <c:pt idx="388">
                  <c:v>3.1549999999999998</c:v>
                </c:pt>
                <c:pt idx="389">
                  <c:v>3.1638999999999999</c:v>
                </c:pt>
                <c:pt idx="390">
                  <c:v>3.1726999999999999</c:v>
                </c:pt>
                <c:pt idx="391">
                  <c:v>3.1815000000000002</c:v>
                </c:pt>
                <c:pt idx="392">
                  <c:v>3.1903000000000001</c:v>
                </c:pt>
                <c:pt idx="393">
                  <c:v>3.1991000000000001</c:v>
                </c:pt>
                <c:pt idx="394">
                  <c:v>3.2079</c:v>
                </c:pt>
                <c:pt idx="395">
                  <c:v>3.2166999999999999</c:v>
                </c:pt>
                <c:pt idx="396">
                  <c:v>3.2254999999999998</c:v>
                </c:pt>
                <c:pt idx="397">
                  <c:v>3.2343000000000002</c:v>
                </c:pt>
                <c:pt idx="398">
                  <c:v>3.2431000000000001</c:v>
                </c:pt>
                <c:pt idx="399">
                  <c:v>3.2519</c:v>
                </c:pt>
                <c:pt idx="400">
                  <c:v>3.2606999999999999</c:v>
                </c:pt>
                <c:pt idx="401">
                  <c:v>3.2694999999999999</c:v>
                </c:pt>
                <c:pt idx="402">
                  <c:v>3.2783000000000002</c:v>
                </c:pt>
                <c:pt idx="403">
                  <c:v>3.2871000000000001</c:v>
                </c:pt>
                <c:pt idx="404">
                  <c:v>3.2959000000000001</c:v>
                </c:pt>
                <c:pt idx="405">
                  <c:v>3.3048000000000002</c:v>
                </c:pt>
                <c:pt idx="406">
                  <c:v>3.3136000000000001</c:v>
                </c:pt>
                <c:pt idx="407">
                  <c:v>3.3224</c:v>
                </c:pt>
                <c:pt idx="408">
                  <c:v>3.3311999999999999</c:v>
                </c:pt>
                <c:pt idx="409">
                  <c:v>3.34</c:v>
                </c:pt>
                <c:pt idx="410">
                  <c:v>3.3488000000000002</c:v>
                </c:pt>
                <c:pt idx="411">
                  <c:v>3.3576000000000001</c:v>
                </c:pt>
                <c:pt idx="412">
                  <c:v>3.3660999999999999</c:v>
                </c:pt>
                <c:pt idx="413">
                  <c:v>3.3748999999999998</c:v>
                </c:pt>
                <c:pt idx="414">
                  <c:v>3.3837000000000002</c:v>
                </c:pt>
                <c:pt idx="415">
                  <c:v>3.3925000000000001</c:v>
                </c:pt>
                <c:pt idx="416">
                  <c:v>3.4013</c:v>
                </c:pt>
                <c:pt idx="417">
                  <c:v>3.4100999999999999</c:v>
                </c:pt>
                <c:pt idx="418">
                  <c:v>3.4188999999999998</c:v>
                </c:pt>
                <c:pt idx="419">
                  <c:v>3.4277000000000002</c:v>
                </c:pt>
                <c:pt idx="420">
                  <c:v>3.4365000000000001</c:v>
                </c:pt>
                <c:pt idx="421">
                  <c:v>3.4453</c:v>
                </c:pt>
                <c:pt idx="422">
                  <c:v>3.4540999999999999</c:v>
                </c:pt>
                <c:pt idx="423">
                  <c:v>3.4628999999999999</c:v>
                </c:pt>
                <c:pt idx="424">
                  <c:v>3.4716999999999998</c:v>
                </c:pt>
                <c:pt idx="425">
                  <c:v>3.4805000000000001</c:v>
                </c:pt>
                <c:pt idx="426">
                  <c:v>3.4893000000000001</c:v>
                </c:pt>
                <c:pt idx="427">
                  <c:v>3.4981</c:v>
                </c:pt>
                <c:pt idx="428">
                  <c:v>3.5068999999999999</c:v>
                </c:pt>
                <c:pt idx="429">
                  <c:v>3.5156999999999998</c:v>
                </c:pt>
                <c:pt idx="430">
                  <c:v>3.5245000000000002</c:v>
                </c:pt>
                <c:pt idx="431">
                  <c:v>3.5333000000000001</c:v>
                </c:pt>
                <c:pt idx="432">
                  <c:v>3.5419999999999998</c:v>
                </c:pt>
                <c:pt idx="433">
                  <c:v>3.5508000000000002</c:v>
                </c:pt>
                <c:pt idx="434">
                  <c:v>3.5596000000000001</c:v>
                </c:pt>
                <c:pt idx="435">
                  <c:v>3.5684</c:v>
                </c:pt>
                <c:pt idx="436">
                  <c:v>3.5771999999999999</c:v>
                </c:pt>
                <c:pt idx="437">
                  <c:v>3.5859999999999999</c:v>
                </c:pt>
                <c:pt idx="438">
                  <c:v>3.5948000000000002</c:v>
                </c:pt>
                <c:pt idx="439">
                  <c:v>3.6034000000000002</c:v>
                </c:pt>
                <c:pt idx="440">
                  <c:v>3.6122000000000001</c:v>
                </c:pt>
                <c:pt idx="441">
                  <c:v>3.621</c:v>
                </c:pt>
                <c:pt idx="442">
                  <c:v>3.6297999999999999</c:v>
                </c:pt>
                <c:pt idx="443">
                  <c:v>3.6385000000000001</c:v>
                </c:pt>
                <c:pt idx="444">
                  <c:v>3.6473</c:v>
                </c:pt>
                <c:pt idx="445">
                  <c:v>3.6560999999999999</c:v>
                </c:pt>
                <c:pt idx="446">
                  <c:v>3.6648999999999998</c:v>
                </c:pt>
                <c:pt idx="447">
                  <c:v>3.6737000000000002</c:v>
                </c:pt>
                <c:pt idx="448">
                  <c:v>3.6825000000000001</c:v>
                </c:pt>
                <c:pt idx="449">
                  <c:v>3.6913</c:v>
                </c:pt>
                <c:pt idx="450">
                  <c:v>3.7000999999999999</c:v>
                </c:pt>
                <c:pt idx="451">
                  <c:v>3.7088999999999999</c:v>
                </c:pt>
                <c:pt idx="452">
                  <c:v>3.7176</c:v>
                </c:pt>
                <c:pt idx="453">
                  <c:v>3.7263999999999999</c:v>
                </c:pt>
                <c:pt idx="454">
                  <c:v>3.7351999999999999</c:v>
                </c:pt>
                <c:pt idx="455">
                  <c:v>3.7440000000000002</c:v>
                </c:pt>
                <c:pt idx="456">
                  <c:v>3.7528000000000001</c:v>
                </c:pt>
                <c:pt idx="457">
                  <c:v>3.7616000000000001</c:v>
                </c:pt>
                <c:pt idx="458">
                  <c:v>3.7704</c:v>
                </c:pt>
                <c:pt idx="459">
                  <c:v>3.7791999999999999</c:v>
                </c:pt>
                <c:pt idx="460">
                  <c:v>3.7879</c:v>
                </c:pt>
                <c:pt idx="461">
                  <c:v>3.7967</c:v>
                </c:pt>
                <c:pt idx="462">
                  <c:v>3.8054999999999999</c:v>
                </c:pt>
                <c:pt idx="463">
                  <c:v>3.8142999999999998</c:v>
                </c:pt>
                <c:pt idx="464">
                  <c:v>3.8231000000000002</c:v>
                </c:pt>
                <c:pt idx="465">
                  <c:v>3.8319000000000001</c:v>
                </c:pt>
                <c:pt idx="466">
                  <c:v>3.8403999999999998</c:v>
                </c:pt>
                <c:pt idx="467">
                  <c:v>3.8492000000000002</c:v>
                </c:pt>
                <c:pt idx="468">
                  <c:v>3.8580000000000001</c:v>
                </c:pt>
                <c:pt idx="469">
                  <c:v>3.8668</c:v>
                </c:pt>
                <c:pt idx="470">
                  <c:v>3.8755999999999999</c:v>
                </c:pt>
                <c:pt idx="471">
                  <c:v>3.8843999999999999</c:v>
                </c:pt>
                <c:pt idx="472">
                  <c:v>3.8932000000000002</c:v>
                </c:pt>
                <c:pt idx="473">
                  <c:v>3.9018999999999999</c:v>
                </c:pt>
                <c:pt idx="474">
                  <c:v>3.9106999999999998</c:v>
                </c:pt>
                <c:pt idx="475">
                  <c:v>3.9195000000000002</c:v>
                </c:pt>
                <c:pt idx="476">
                  <c:v>3.9283000000000001</c:v>
                </c:pt>
                <c:pt idx="477">
                  <c:v>3.9371</c:v>
                </c:pt>
                <c:pt idx="478">
                  <c:v>3.9459</c:v>
                </c:pt>
                <c:pt idx="479">
                  <c:v>3.9546999999999999</c:v>
                </c:pt>
                <c:pt idx="480">
                  <c:v>3.9634</c:v>
                </c:pt>
                <c:pt idx="481">
                  <c:v>3.9722</c:v>
                </c:pt>
                <c:pt idx="482">
                  <c:v>3.9809999999999999</c:v>
                </c:pt>
                <c:pt idx="483">
                  <c:v>3.9897999999999998</c:v>
                </c:pt>
                <c:pt idx="484">
                  <c:v>3.9986000000000002</c:v>
                </c:pt>
                <c:pt idx="485">
                  <c:v>4.0073999999999996</c:v>
                </c:pt>
                <c:pt idx="486">
                  <c:v>4.0160999999999998</c:v>
                </c:pt>
                <c:pt idx="487">
                  <c:v>4.0248999999999997</c:v>
                </c:pt>
                <c:pt idx="488">
                  <c:v>4.0336999999999996</c:v>
                </c:pt>
                <c:pt idx="489">
                  <c:v>4.0425000000000004</c:v>
                </c:pt>
                <c:pt idx="490">
                  <c:v>4.0513000000000003</c:v>
                </c:pt>
                <c:pt idx="491">
                  <c:v>4.0601000000000003</c:v>
                </c:pt>
                <c:pt idx="492">
                  <c:v>4.0688000000000004</c:v>
                </c:pt>
                <c:pt idx="493">
                  <c:v>4.0776000000000003</c:v>
                </c:pt>
                <c:pt idx="494">
                  <c:v>4.0861999999999998</c:v>
                </c:pt>
                <c:pt idx="495">
                  <c:v>4.0949999999999998</c:v>
                </c:pt>
                <c:pt idx="496">
                  <c:v>4.1037999999999997</c:v>
                </c:pt>
                <c:pt idx="497">
                  <c:v>4.1125999999999996</c:v>
                </c:pt>
                <c:pt idx="498">
                  <c:v>4.1214000000000004</c:v>
                </c:pt>
                <c:pt idx="499">
                  <c:v>4.1300999999999997</c:v>
                </c:pt>
                <c:pt idx="500">
                  <c:v>4.1388999999999996</c:v>
                </c:pt>
                <c:pt idx="501">
                  <c:v>4.1477000000000004</c:v>
                </c:pt>
                <c:pt idx="502">
                  <c:v>4.1565000000000003</c:v>
                </c:pt>
                <c:pt idx="503">
                  <c:v>4.1653000000000002</c:v>
                </c:pt>
                <c:pt idx="504">
                  <c:v>4.1741000000000001</c:v>
                </c:pt>
                <c:pt idx="505">
                  <c:v>4.1829000000000001</c:v>
                </c:pt>
                <c:pt idx="506">
                  <c:v>4.1916000000000002</c:v>
                </c:pt>
                <c:pt idx="507">
                  <c:v>4.2004000000000001</c:v>
                </c:pt>
                <c:pt idx="508">
                  <c:v>4.2092000000000001</c:v>
                </c:pt>
                <c:pt idx="509">
                  <c:v>4.218</c:v>
                </c:pt>
                <c:pt idx="510">
                  <c:v>4.2267999999999999</c:v>
                </c:pt>
                <c:pt idx="511">
                  <c:v>4.2355999999999998</c:v>
                </c:pt>
                <c:pt idx="512">
                  <c:v>4.2443999999999997</c:v>
                </c:pt>
                <c:pt idx="513">
                  <c:v>4.2531999999999996</c:v>
                </c:pt>
                <c:pt idx="514">
                  <c:v>4.2618999999999998</c:v>
                </c:pt>
                <c:pt idx="515">
                  <c:v>4.2706999999999997</c:v>
                </c:pt>
                <c:pt idx="516">
                  <c:v>4.2794999999999996</c:v>
                </c:pt>
                <c:pt idx="517">
                  <c:v>4.2882999999999996</c:v>
                </c:pt>
                <c:pt idx="518">
                  <c:v>4.2971000000000004</c:v>
                </c:pt>
                <c:pt idx="519">
                  <c:v>4.3059000000000003</c:v>
                </c:pt>
                <c:pt idx="520">
                  <c:v>4.3147000000000002</c:v>
                </c:pt>
                <c:pt idx="521">
                  <c:v>4.3232999999999997</c:v>
                </c:pt>
                <c:pt idx="522">
                  <c:v>4.3319999999999999</c:v>
                </c:pt>
                <c:pt idx="523">
                  <c:v>4.3407999999999998</c:v>
                </c:pt>
                <c:pt idx="524">
                  <c:v>4.3495999999999997</c:v>
                </c:pt>
                <c:pt idx="525">
                  <c:v>4.3583999999999996</c:v>
                </c:pt>
                <c:pt idx="526">
                  <c:v>4.3672000000000004</c:v>
                </c:pt>
                <c:pt idx="527">
                  <c:v>4.3760000000000003</c:v>
                </c:pt>
                <c:pt idx="528">
                  <c:v>4.3848000000000003</c:v>
                </c:pt>
                <c:pt idx="529">
                  <c:v>4.3936000000000002</c:v>
                </c:pt>
                <c:pt idx="530">
                  <c:v>4.4024000000000001</c:v>
                </c:pt>
                <c:pt idx="531">
                  <c:v>4.4111000000000002</c:v>
                </c:pt>
                <c:pt idx="532">
                  <c:v>4.4199000000000002</c:v>
                </c:pt>
                <c:pt idx="533">
                  <c:v>4.4287000000000001</c:v>
                </c:pt>
                <c:pt idx="534">
                  <c:v>4.4375</c:v>
                </c:pt>
                <c:pt idx="535">
                  <c:v>4.4462999999999999</c:v>
                </c:pt>
                <c:pt idx="536">
                  <c:v>4.4550999999999998</c:v>
                </c:pt>
                <c:pt idx="537">
                  <c:v>4.4638999999999998</c:v>
                </c:pt>
                <c:pt idx="538">
                  <c:v>4.4726999999999997</c:v>
                </c:pt>
                <c:pt idx="539">
                  <c:v>4.4814999999999996</c:v>
                </c:pt>
                <c:pt idx="540">
                  <c:v>4.4903000000000004</c:v>
                </c:pt>
                <c:pt idx="541">
                  <c:v>4.4991000000000003</c:v>
                </c:pt>
                <c:pt idx="542">
                  <c:v>4.5077999999999996</c:v>
                </c:pt>
                <c:pt idx="543">
                  <c:v>4.5166000000000004</c:v>
                </c:pt>
                <c:pt idx="544">
                  <c:v>4.5254000000000003</c:v>
                </c:pt>
                <c:pt idx="545">
                  <c:v>4.5342000000000002</c:v>
                </c:pt>
                <c:pt idx="546">
                  <c:v>4.5430000000000001</c:v>
                </c:pt>
                <c:pt idx="547">
                  <c:v>4.5518000000000001</c:v>
                </c:pt>
                <c:pt idx="548">
                  <c:v>4.5606</c:v>
                </c:pt>
                <c:pt idx="549">
                  <c:v>4.5692000000000004</c:v>
                </c:pt>
                <c:pt idx="550">
                  <c:v>4.5780000000000003</c:v>
                </c:pt>
                <c:pt idx="551">
                  <c:v>4.5868000000000002</c:v>
                </c:pt>
                <c:pt idx="552">
                  <c:v>4.5955000000000004</c:v>
                </c:pt>
                <c:pt idx="553">
                  <c:v>4.6043000000000003</c:v>
                </c:pt>
                <c:pt idx="554">
                  <c:v>4.6131000000000002</c:v>
                </c:pt>
                <c:pt idx="555">
                  <c:v>4.6219000000000001</c:v>
                </c:pt>
                <c:pt idx="556">
                  <c:v>4.6307</c:v>
                </c:pt>
                <c:pt idx="557">
                  <c:v>4.6395</c:v>
                </c:pt>
                <c:pt idx="558">
                  <c:v>4.6482999999999999</c:v>
                </c:pt>
                <c:pt idx="559">
                  <c:v>4.6570999999999998</c:v>
                </c:pt>
                <c:pt idx="560">
                  <c:v>4.6658999999999997</c:v>
                </c:pt>
                <c:pt idx="561">
                  <c:v>4.6746999999999996</c:v>
                </c:pt>
                <c:pt idx="562">
                  <c:v>4.6835000000000004</c:v>
                </c:pt>
                <c:pt idx="563">
                  <c:v>4.6923000000000004</c:v>
                </c:pt>
                <c:pt idx="564">
                  <c:v>4.7011000000000003</c:v>
                </c:pt>
                <c:pt idx="565">
                  <c:v>4.7098000000000004</c:v>
                </c:pt>
                <c:pt idx="566">
                  <c:v>4.7186000000000003</c:v>
                </c:pt>
                <c:pt idx="567">
                  <c:v>4.7274000000000003</c:v>
                </c:pt>
                <c:pt idx="568">
                  <c:v>4.7362000000000002</c:v>
                </c:pt>
                <c:pt idx="569">
                  <c:v>4.7450000000000001</c:v>
                </c:pt>
                <c:pt idx="570">
                  <c:v>4.7538</c:v>
                </c:pt>
                <c:pt idx="571">
                  <c:v>4.7625999999999999</c:v>
                </c:pt>
                <c:pt idx="572">
                  <c:v>4.7713999999999999</c:v>
                </c:pt>
                <c:pt idx="573">
                  <c:v>4.7801999999999998</c:v>
                </c:pt>
                <c:pt idx="574">
                  <c:v>4.7889999999999997</c:v>
                </c:pt>
                <c:pt idx="575">
                  <c:v>4.7977999999999996</c:v>
                </c:pt>
                <c:pt idx="576">
                  <c:v>4.8064</c:v>
                </c:pt>
                <c:pt idx="577">
                  <c:v>4.8151999999999999</c:v>
                </c:pt>
                <c:pt idx="578">
                  <c:v>4.8239999999999998</c:v>
                </c:pt>
                <c:pt idx="579">
                  <c:v>4.8327</c:v>
                </c:pt>
                <c:pt idx="580">
                  <c:v>4.8414999999999999</c:v>
                </c:pt>
                <c:pt idx="581">
                  <c:v>4.8502999999999998</c:v>
                </c:pt>
                <c:pt idx="582">
                  <c:v>4.8590999999999998</c:v>
                </c:pt>
                <c:pt idx="583">
                  <c:v>4.8678999999999997</c:v>
                </c:pt>
                <c:pt idx="584">
                  <c:v>4.8766999999999996</c:v>
                </c:pt>
                <c:pt idx="585">
                  <c:v>4.8855000000000004</c:v>
                </c:pt>
                <c:pt idx="586">
                  <c:v>4.8943000000000003</c:v>
                </c:pt>
                <c:pt idx="587">
                  <c:v>4.9031000000000002</c:v>
                </c:pt>
                <c:pt idx="588">
                  <c:v>4.9119000000000002</c:v>
                </c:pt>
                <c:pt idx="589">
                  <c:v>4.9207000000000001</c:v>
                </c:pt>
                <c:pt idx="590">
                  <c:v>4.9295</c:v>
                </c:pt>
                <c:pt idx="591">
                  <c:v>4.9382999999999999</c:v>
                </c:pt>
                <c:pt idx="592">
                  <c:v>4.9470999999999998</c:v>
                </c:pt>
                <c:pt idx="593">
                  <c:v>4.9558999999999997</c:v>
                </c:pt>
                <c:pt idx="594">
                  <c:v>4.9646999999999997</c:v>
                </c:pt>
                <c:pt idx="595">
                  <c:v>4.9734999999999996</c:v>
                </c:pt>
                <c:pt idx="596">
                  <c:v>4.9823000000000004</c:v>
                </c:pt>
                <c:pt idx="597">
                  <c:v>4.9911000000000003</c:v>
                </c:pt>
                <c:pt idx="598">
                  <c:v>4.9997999999999996</c:v>
                </c:pt>
                <c:pt idx="599">
                  <c:v>5.0086000000000004</c:v>
                </c:pt>
                <c:pt idx="600">
                  <c:v>5.0174000000000003</c:v>
                </c:pt>
                <c:pt idx="601">
                  <c:v>5.0262000000000002</c:v>
                </c:pt>
                <c:pt idx="602">
                  <c:v>5.0350000000000001</c:v>
                </c:pt>
                <c:pt idx="603">
                  <c:v>5.0435999999999996</c:v>
                </c:pt>
                <c:pt idx="604">
                  <c:v>5.0523999999999996</c:v>
                </c:pt>
                <c:pt idx="605">
                  <c:v>5.0612000000000004</c:v>
                </c:pt>
                <c:pt idx="606">
                  <c:v>5.07</c:v>
                </c:pt>
                <c:pt idx="607">
                  <c:v>5.0788000000000002</c:v>
                </c:pt>
                <c:pt idx="608">
                  <c:v>5.0876000000000001</c:v>
                </c:pt>
                <c:pt idx="609">
                  <c:v>5.0964</c:v>
                </c:pt>
                <c:pt idx="610">
                  <c:v>5.1052</c:v>
                </c:pt>
                <c:pt idx="611">
                  <c:v>5.1139999999999999</c:v>
                </c:pt>
                <c:pt idx="612">
                  <c:v>5.1227999999999998</c:v>
                </c:pt>
                <c:pt idx="613">
                  <c:v>5.1315999999999997</c:v>
                </c:pt>
                <c:pt idx="614">
                  <c:v>5.1403999999999996</c:v>
                </c:pt>
                <c:pt idx="615">
                  <c:v>5.1492000000000004</c:v>
                </c:pt>
                <c:pt idx="616">
                  <c:v>5.1580000000000004</c:v>
                </c:pt>
                <c:pt idx="617">
                  <c:v>5.1668000000000003</c:v>
                </c:pt>
                <c:pt idx="618">
                  <c:v>5.1756000000000002</c:v>
                </c:pt>
                <c:pt idx="619">
                  <c:v>5.1844000000000001</c:v>
                </c:pt>
                <c:pt idx="620">
                  <c:v>5.1932</c:v>
                </c:pt>
                <c:pt idx="621">
                  <c:v>5.202</c:v>
                </c:pt>
                <c:pt idx="622">
                  <c:v>5.2107999999999999</c:v>
                </c:pt>
                <c:pt idx="623">
                  <c:v>5.2195</c:v>
                </c:pt>
                <c:pt idx="624">
                  <c:v>5.2282999999999999</c:v>
                </c:pt>
                <c:pt idx="625">
                  <c:v>5.2370999999999999</c:v>
                </c:pt>
                <c:pt idx="626">
                  <c:v>5.2458999999999998</c:v>
                </c:pt>
                <c:pt idx="627">
                  <c:v>5.2546999999999997</c:v>
                </c:pt>
                <c:pt idx="628">
                  <c:v>5.2634999999999996</c:v>
                </c:pt>
                <c:pt idx="629">
                  <c:v>5.2723000000000004</c:v>
                </c:pt>
                <c:pt idx="630">
                  <c:v>5.2811000000000003</c:v>
                </c:pt>
                <c:pt idx="631">
                  <c:v>5.2896999999999998</c:v>
                </c:pt>
                <c:pt idx="632">
                  <c:v>5.2984999999999998</c:v>
                </c:pt>
                <c:pt idx="633">
                  <c:v>5.3072999999999997</c:v>
                </c:pt>
                <c:pt idx="634">
                  <c:v>5.3160999999999996</c:v>
                </c:pt>
                <c:pt idx="635">
                  <c:v>5.3249000000000004</c:v>
                </c:pt>
                <c:pt idx="636">
                  <c:v>5.3337000000000003</c:v>
                </c:pt>
                <c:pt idx="637">
                  <c:v>5.3425000000000002</c:v>
                </c:pt>
                <c:pt idx="638">
                  <c:v>5.3513000000000002</c:v>
                </c:pt>
                <c:pt idx="639">
                  <c:v>5.3601000000000001</c:v>
                </c:pt>
                <c:pt idx="640">
                  <c:v>5.3689</c:v>
                </c:pt>
                <c:pt idx="641">
                  <c:v>5.3776999999999999</c:v>
                </c:pt>
                <c:pt idx="642">
                  <c:v>5.3864999999999998</c:v>
                </c:pt>
                <c:pt idx="643">
                  <c:v>5.3952999999999998</c:v>
                </c:pt>
                <c:pt idx="644">
                  <c:v>5.4040999999999997</c:v>
                </c:pt>
                <c:pt idx="645">
                  <c:v>5.4128999999999996</c:v>
                </c:pt>
                <c:pt idx="646">
                  <c:v>5.4217000000000004</c:v>
                </c:pt>
                <c:pt idx="647">
                  <c:v>5.4305000000000003</c:v>
                </c:pt>
                <c:pt idx="648">
                  <c:v>5.4393000000000002</c:v>
                </c:pt>
                <c:pt idx="649">
                  <c:v>5.4481000000000002</c:v>
                </c:pt>
                <c:pt idx="650">
                  <c:v>5.4569000000000001</c:v>
                </c:pt>
                <c:pt idx="651">
                  <c:v>5.4657</c:v>
                </c:pt>
                <c:pt idx="652">
                  <c:v>5.4744999999999999</c:v>
                </c:pt>
                <c:pt idx="653">
                  <c:v>5.4832999999999998</c:v>
                </c:pt>
                <c:pt idx="654">
                  <c:v>5.4920999999999998</c:v>
                </c:pt>
                <c:pt idx="655">
                  <c:v>5.5008999999999997</c:v>
                </c:pt>
                <c:pt idx="656">
                  <c:v>5.5096999999999996</c:v>
                </c:pt>
                <c:pt idx="657">
                  <c:v>5.5185000000000004</c:v>
                </c:pt>
                <c:pt idx="658">
                  <c:v>5.5270999999999999</c:v>
                </c:pt>
                <c:pt idx="659">
                  <c:v>5.5358999999999998</c:v>
                </c:pt>
                <c:pt idx="660">
                  <c:v>5.5446999999999997</c:v>
                </c:pt>
                <c:pt idx="661">
                  <c:v>5.5534999999999997</c:v>
                </c:pt>
                <c:pt idx="662">
                  <c:v>5.5622999999999996</c:v>
                </c:pt>
                <c:pt idx="663">
                  <c:v>5.5711000000000004</c:v>
                </c:pt>
                <c:pt idx="664">
                  <c:v>5.5799000000000003</c:v>
                </c:pt>
                <c:pt idx="665">
                  <c:v>5.5887000000000002</c:v>
                </c:pt>
                <c:pt idx="666">
                  <c:v>5.5975000000000001</c:v>
                </c:pt>
                <c:pt idx="667">
                  <c:v>5.6063000000000001</c:v>
                </c:pt>
                <c:pt idx="668">
                  <c:v>5.6151</c:v>
                </c:pt>
                <c:pt idx="669">
                  <c:v>5.6238999999999999</c:v>
                </c:pt>
                <c:pt idx="670">
                  <c:v>5.6326999999999998</c:v>
                </c:pt>
                <c:pt idx="671">
                  <c:v>5.6414999999999997</c:v>
                </c:pt>
                <c:pt idx="672">
                  <c:v>5.6502999999999997</c:v>
                </c:pt>
                <c:pt idx="673">
                  <c:v>5.6590999999999996</c:v>
                </c:pt>
                <c:pt idx="674">
                  <c:v>5.6679000000000004</c:v>
                </c:pt>
                <c:pt idx="675">
                  <c:v>5.6767000000000003</c:v>
                </c:pt>
                <c:pt idx="676">
                  <c:v>5.6855000000000002</c:v>
                </c:pt>
                <c:pt idx="677">
                  <c:v>5.6943000000000001</c:v>
                </c:pt>
                <c:pt idx="678">
                  <c:v>5.7031000000000001</c:v>
                </c:pt>
                <c:pt idx="679">
                  <c:v>5.7119</c:v>
                </c:pt>
                <c:pt idx="680">
                  <c:v>5.7206999999999999</c:v>
                </c:pt>
                <c:pt idx="681">
                  <c:v>5.7294999999999998</c:v>
                </c:pt>
                <c:pt idx="682">
                  <c:v>5.7382999999999997</c:v>
                </c:pt>
                <c:pt idx="683">
                  <c:v>5.7470999999999997</c:v>
                </c:pt>
                <c:pt idx="684">
                  <c:v>5.7558999999999996</c:v>
                </c:pt>
                <c:pt idx="685">
                  <c:v>5.7645</c:v>
                </c:pt>
                <c:pt idx="686">
                  <c:v>5.7732999999999999</c:v>
                </c:pt>
                <c:pt idx="687">
                  <c:v>5.7820999999999998</c:v>
                </c:pt>
                <c:pt idx="688">
                  <c:v>5.7908999999999997</c:v>
                </c:pt>
                <c:pt idx="689">
                  <c:v>5.7996999999999996</c:v>
                </c:pt>
                <c:pt idx="690">
                  <c:v>5.8085000000000004</c:v>
                </c:pt>
                <c:pt idx="691">
                  <c:v>5.8173000000000004</c:v>
                </c:pt>
                <c:pt idx="692">
                  <c:v>5.8261000000000003</c:v>
                </c:pt>
                <c:pt idx="693">
                  <c:v>5.8349000000000002</c:v>
                </c:pt>
                <c:pt idx="694">
                  <c:v>5.8437000000000001</c:v>
                </c:pt>
                <c:pt idx="695">
                  <c:v>5.8525</c:v>
                </c:pt>
                <c:pt idx="696">
                  <c:v>5.8613</c:v>
                </c:pt>
                <c:pt idx="697">
                  <c:v>5.8700999999999999</c:v>
                </c:pt>
                <c:pt idx="698">
                  <c:v>5.8788999999999998</c:v>
                </c:pt>
                <c:pt idx="699">
                  <c:v>5.8876999999999997</c:v>
                </c:pt>
                <c:pt idx="700">
                  <c:v>5.8964999999999996</c:v>
                </c:pt>
                <c:pt idx="701">
                  <c:v>5.9053000000000004</c:v>
                </c:pt>
                <c:pt idx="702">
                  <c:v>5.9141000000000004</c:v>
                </c:pt>
                <c:pt idx="703">
                  <c:v>5.9229000000000003</c:v>
                </c:pt>
                <c:pt idx="704">
                  <c:v>5.9317000000000002</c:v>
                </c:pt>
                <c:pt idx="705">
                  <c:v>5.9405000000000001</c:v>
                </c:pt>
                <c:pt idx="706">
                  <c:v>5.9493</c:v>
                </c:pt>
                <c:pt idx="707">
                  <c:v>5.9581</c:v>
                </c:pt>
                <c:pt idx="708">
                  <c:v>5.9668999999999999</c:v>
                </c:pt>
                <c:pt idx="709">
                  <c:v>5.9756999999999998</c:v>
                </c:pt>
                <c:pt idx="710">
                  <c:v>5.9844999999999997</c:v>
                </c:pt>
                <c:pt idx="711">
                  <c:v>5.9932999999999996</c:v>
                </c:pt>
                <c:pt idx="712">
                  <c:v>6.0021000000000004</c:v>
                </c:pt>
                <c:pt idx="713">
                  <c:v>6.0106999999999999</c:v>
                </c:pt>
                <c:pt idx="714">
                  <c:v>6.0194999999999999</c:v>
                </c:pt>
                <c:pt idx="715">
                  <c:v>6.0282999999999998</c:v>
                </c:pt>
                <c:pt idx="716">
                  <c:v>6.0370999999999997</c:v>
                </c:pt>
                <c:pt idx="717">
                  <c:v>6.0458999999999996</c:v>
                </c:pt>
                <c:pt idx="718">
                  <c:v>6.0547000000000004</c:v>
                </c:pt>
                <c:pt idx="719">
                  <c:v>6.0635000000000003</c:v>
                </c:pt>
                <c:pt idx="720">
                  <c:v>6.0723000000000003</c:v>
                </c:pt>
                <c:pt idx="721">
                  <c:v>6.0811000000000002</c:v>
                </c:pt>
                <c:pt idx="722">
                  <c:v>6.0899000000000001</c:v>
                </c:pt>
                <c:pt idx="723">
                  <c:v>6.0987</c:v>
                </c:pt>
                <c:pt idx="724">
                  <c:v>6.1074999999999999</c:v>
                </c:pt>
                <c:pt idx="725">
                  <c:v>6.1162999999999998</c:v>
                </c:pt>
                <c:pt idx="726">
                  <c:v>6.1250999999999998</c:v>
                </c:pt>
                <c:pt idx="727">
                  <c:v>6.1338999999999997</c:v>
                </c:pt>
                <c:pt idx="728">
                  <c:v>6.1426999999999996</c:v>
                </c:pt>
                <c:pt idx="729">
                  <c:v>6.1515000000000004</c:v>
                </c:pt>
                <c:pt idx="730">
                  <c:v>6.1603000000000003</c:v>
                </c:pt>
                <c:pt idx="731">
                  <c:v>6.1691000000000003</c:v>
                </c:pt>
                <c:pt idx="732">
                  <c:v>6.1779000000000002</c:v>
                </c:pt>
                <c:pt idx="733">
                  <c:v>6.1867000000000001</c:v>
                </c:pt>
                <c:pt idx="734">
                  <c:v>6.1955</c:v>
                </c:pt>
                <c:pt idx="735">
                  <c:v>6.2042999999999999</c:v>
                </c:pt>
                <c:pt idx="736">
                  <c:v>6.2130999999999998</c:v>
                </c:pt>
                <c:pt idx="737">
                  <c:v>6.2218999999999998</c:v>
                </c:pt>
                <c:pt idx="738">
                  <c:v>6.2306999999999997</c:v>
                </c:pt>
                <c:pt idx="739">
                  <c:v>6.2394999999999996</c:v>
                </c:pt>
                <c:pt idx="740">
                  <c:v>6.2481</c:v>
                </c:pt>
                <c:pt idx="741">
                  <c:v>6.2568999999999999</c:v>
                </c:pt>
                <c:pt idx="742">
                  <c:v>6.2656999999999998</c:v>
                </c:pt>
                <c:pt idx="743">
                  <c:v>6.2744999999999997</c:v>
                </c:pt>
                <c:pt idx="744">
                  <c:v>6.2832999999999997</c:v>
                </c:pt>
                <c:pt idx="745">
                  <c:v>6.2920999999999996</c:v>
                </c:pt>
                <c:pt idx="746">
                  <c:v>6.3009000000000004</c:v>
                </c:pt>
                <c:pt idx="747">
                  <c:v>6.3097000000000003</c:v>
                </c:pt>
                <c:pt idx="748">
                  <c:v>6.3185000000000002</c:v>
                </c:pt>
                <c:pt idx="749">
                  <c:v>6.3273999999999999</c:v>
                </c:pt>
                <c:pt idx="750">
                  <c:v>6.3361999999999998</c:v>
                </c:pt>
                <c:pt idx="751">
                  <c:v>6.3449999999999998</c:v>
                </c:pt>
                <c:pt idx="752">
                  <c:v>6.3537999999999997</c:v>
                </c:pt>
                <c:pt idx="753">
                  <c:v>6.3625999999999996</c:v>
                </c:pt>
                <c:pt idx="754">
                  <c:v>6.3714000000000004</c:v>
                </c:pt>
                <c:pt idx="755">
                  <c:v>6.3802000000000003</c:v>
                </c:pt>
                <c:pt idx="756">
                  <c:v>6.3890000000000002</c:v>
                </c:pt>
                <c:pt idx="757">
                  <c:v>6.3978000000000002</c:v>
                </c:pt>
                <c:pt idx="758">
                  <c:v>6.4066000000000001</c:v>
                </c:pt>
                <c:pt idx="759">
                  <c:v>6.4154</c:v>
                </c:pt>
                <c:pt idx="760">
                  <c:v>6.4241999999999999</c:v>
                </c:pt>
                <c:pt idx="761">
                  <c:v>6.4329999999999998</c:v>
                </c:pt>
                <c:pt idx="762">
                  <c:v>6.4417999999999997</c:v>
                </c:pt>
                <c:pt idx="763">
                  <c:v>6.4505999999999997</c:v>
                </c:pt>
                <c:pt idx="764">
                  <c:v>6.4593999999999996</c:v>
                </c:pt>
                <c:pt idx="765">
                  <c:v>6.4682000000000004</c:v>
                </c:pt>
                <c:pt idx="766">
                  <c:v>6.4770000000000003</c:v>
                </c:pt>
                <c:pt idx="767">
                  <c:v>6.4855999999999998</c:v>
                </c:pt>
                <c:pt idx="768">
                  <c:v>6.4943999999999997</c:v>
                </c:pt>
                <c:pt idx="769">
                  <c:v>6.5031999999999996</c:v>
                </c:pt>
                <c:pt idx="770">
                  <c:v>6.5119999999999996</c:v>
                </c:pt>
                <c:pt idx="771">
                  <c:v>6.5208000000000004</c:v>
                </c:pt>
                <c:pt idx="772">
                  <c:v>6.5296000000000003</c:v>
                </c:pt>
                <c:pt idx="773">
                  <c:v>6.5384000000000002</c:v>
                </c:pt>
                <c:pt idx="774">
                  <c:v>6.5472000000000001</c:v>
                </c:pt>
                <c:pt idx="775">
                  <c:v>6.556</c:v>
                </c:pt>
                <c:pt idx="776">
                  <c:v>6.5648</c:v>
                </c:pt>
                <c:pt idx="777">
                  <c:v>6.5735999999999999</c:v>
                </c:pt>
                <c:pt idx="778">
                  <c:v>6.5823999999999998</c:v>
                </c:pt>
                <c:pt idx="779">
                  <c:v>6.5911999999999997</c:v>
                </c:pt>
                <c:pt idx="780">
                  <c:v>6.6001000000000003</c:v>
                </c:pt>
                <c:pt idx="781">
                  <c:v>6.6089000000000002</c:v>
                </c:pt>
                <c:pt idx="782">
                  <c:v>6.6177000000000001</c:v>
                </c:pt>
                <c:pt idx="783">
                  <c:v>6.6265000000000001</c:v>
                </c:pt>
                <c:pt idx="784">
                  <c:v>6.6353</c:v>
                </c:pt>
                <c:pt idx="785">
                  <c:v>6.6440999999999999</c:v>
                </c:pt>
                <c:pt idx="786">
                  <c:v>6.6528999999999998</c:v>
                </c:pt>
                <c:pt idx="787">
                  <c:v>6.6616999999999997</c:v>
                </c:pt>
                <c:pt idx="788">
                  <c:v>6.6704999999999997</c:v>
                </c:pt>
                <c:pt idx="789">
                  <c:v>6.6792999999999996</c:v>
                </c:pt>
                <c:pt idx="790">
                  <c:v>6.6881000000000004</c:v>
                </c:pt>
                <c:pt idx="791">
                  <c:v>6.6969000000000003</c:v>
                </c:pt>
                <c:pt idx="792">
                  <c:v>6.7057000000000002</c:v>
                </c:pt>
                <c:pt idx="793">
                  <c:v>6.7145000000000001</c:v>
                </c:pt>
                <c:pt idx="794">
                  <c:v>6.7233000000000001</c:v>
                </c:pt>
                <c:pt idx="795">
                  <c:v>6.7319000000000004</c:v>
                </c:pt>
                <c:pt idx="796">
                  <c:v>6.7407000000000004</c:v>
                </c:pt>
                <c:pt idx="797">
                  <c:v>6.7495000000000003</c:v>
                </c:pt>
                <c:pt idx="798">
                  <c:v>6.7583000000000002</c:v>
                </c:pt>
                <c:pt idx="799">
                  <c:v>6.7671000000000001</c:v>
                </c:pt>
                <c:pt idx="800">
                  <c:v>6.7759</c:v>
                </c:pt>
                <c:pt idx="801">
                  <c:v>6.7847</c:v>
                </c:pt>
                <c:pt idx="802">
                  <c:v>6.7934999999999999</c:v>
                </c:pt>
                <c:pt idx="803">
                  <c:v>6.8022999999999998</c:v>
                </c:pt>
                <c:pt idx="804">
                  <c:v>6.8110999999999997</c:v>
                </c:pt>
                <c:pt idx="805">
                  <c:v>6.82</c:v>
                </c:pt>
                <c:pt idx="806">
                  <c:v>6.8288000000000002</c:v>
                </c:pt>
                <c:pt idx="807">
                  <c:v>6.8376000000000001</c:v>
                </c:pt>
                <c:pt idx="808">
                  <c:v>6.8464</c:v>
                </c:pt>
                <c:pt idx="809">
                  <c:v>6.8552</c:v>
                </c:pt>
                <c:pt idx="810">
                  <c:v>6.8639999999999999</c:v>
                </c:pt>
                <c:pt idx="811">
                  <c:v>6.8727999999999998</c:v>
                </c:pt>
                <c:pt idx="812">
                  <c:v>6.8815999999999997</c:v>
                </c:pt>
                <c:pt idx="813">
                  <c:v>6.8903999999999996</c:v>
                </c:pt>
                <c:pt idx="814">
                  <c:v>6.8992000000000004</c:v>
                </c:pt>
                <c:pt idx="815">
                  <c:v>6.9080000000000004</c:v>
                </c:pt>
                <c:pt idx="816">
                  <c:v>6.9168000000000003</c:v>
                </c:pt>
                <c:pt idx="817">
                  <c:v>6.9256000000000002</c:v>
                </c:pt>
                <c:pt idx="818">
                  <c:v>6.9344000000000001</c:v>
                </c:pt>
                <c:pt idx="819">
                  <c:v>6.9432</c:v>
                </c:pt>
                <c:pt idx="820">
                  <c:v>6.952</c:v>
                </c:pt>
                <c:pt idx="821">
                  <c:v>6.9607999999999999</c:v>
                </c:pt>
                <c:pt idx="822">
                  <c:v>6.9694000000000003</c:v>
                </c:pt>
                <c:pt idx="823">
                  <c:v>6.9782000000000002</c:v>
                </c:pt>
                <c:pt idx="824">
                  <c:v>6.9870000000000001</c:v>
                </c:pt>
                <c:pt idx="825">
                  <c:v>6.9958</c:v>
                </c:pt>
                <c:pt idx="826">
                  <c:v>7.0046999999999997</c:v>
                </c:pt>
                <c:pt idx="827">
                  <c:v>7.0134999999999996</c:v>
                </c:pt>
                <c:pt idx="828">
                  <c:v>7.0223000000000004</c:v>
                </c:pt>
                <c:pt idx="829">
                  <c:v>7.0311000000000003</c:v>
                </c:pt>
                <c:pt idx="830">
                  <c:v>7.0399000000000003</c:v>
                </c:pt>
                <c:pt idx="831">
                  <c:v>7.0487000000000002</c:v>
                </c:pt>
                <c:pt idx="832">
                  <c:v>7.0575000000000001</c:v>
                </c:pt>
                <c:pt idx="833">
                  <c:v>7.0663</c:v>
                </c:pt>
                <c:pt idx="834">
                  <c:v>7.0750999999999999</c:v>
                </c:pt>
                <c:pt idx="835">
                  <c:v>7.0838999999999999</c:v>
                </c:pt>
                <c:pt idx="836">
                  <c:v>7.0926999999999998</c:v>
                </c:pt>
                <c:pt idx="837">
                  <c:v>7.1014999999999997</c:v>
                </c:pt>
                <c:pt idx="838">
                  <c:v>7.1102999999999996</c:v>
                </c:pt>
                <c:pt idx="839">
                  <c:v>7.1191000000000004</c:v>
                </c:pt>
                <c:pt idx="840">
                  <c:v>7.1279000000000003</c:v>
                </c:pt>
                <c:pt idx="841">
                  <c:v>7.1367000000000003</c:v>
                </c:pt>
                <c:pt idx="842">
                  <c:v>7.1455000000000002</c:v>
                </c:pt>
                <c:pt idx="843">
                  <c:v>7.1543000000000001</c:v>
                </c:pt>
                <c:pt idx="844">
                  <c:v>7.1631</c:v>
                </c:pt>
                <c:pt idx="845">
                  <c:v>7.1719999999999997</c:v>
                </c:pt>
                <c:pt idx="846">
                  <c:v>7.1807999999999996</c:v>
                </c:pt>
                <c:pt idx="847">
                  <c:v>7.1896000000000004</c:v>
                </c:pt>
                <c:pt idx="848">
                  <c:v>7.1984000000000004</c:v>
                </c:pt>
                <c:pt idx="849">
                  <c:v>7.2072000000000003</c:v>
                </c:pt>
                <c:pt idx="850">
                  <c:v>7.2157999999999998</c:v>
                </c:pt>
                <c:pt idx="851">
                  <c:v>7.2245999999999997</c:v>
                </c:pt>
                <c:pt idx="852">
                  <c:v>7.2333999999999996</c:v>
                </c:pt>
                <c:pt idx="853">
                  <c:v>7.2422000000000004</c:v>
                </c:pt>
                <c:pt idx="854">
                  <c:v>7.2510000000000003</c:v>
                </c:pt>
                <c:pt idx="855">
                  <c:v>7.2598000000000003</c:v>
                </c:pt>
                <c:pt idx="856">
                  <c:v>7.2686000000000002</c:v>
                </c:pt>
                <c:pt idx="857">
                  <c:v>7.2774000000000001</c:v>
                </c:pt>
                <c:pt idx="858">
                  <c:v>7.2862</c:v>
                </c:pt>
                <c:pt idx="859">
                  <c:v>7.2949999999999999</c:v>
                </c:pt>
                <c:pt idx="860">
                  <c:v>7.3037999999999998</c:v>
                </c:pt>
                <c:pt idx="861">
                  <c:v>7.3125999999999998</c:v>
                </c:pt>
                <c:pt idx="862">
                  <c:v>7.3213999999999997</c:v>
                </c:pt>
                <c:pt idx="863">
                  <c:v>7.3303000000000003</c:v>
                </c:pt>
                <c:pt idx="864">
                  <c:v>7.3391000000000002</c:v>
                </c:pt>
                <c:pt idx="865">
                  <c:v>7.3479000000000001</c:v>
                </c:pt>
                <c:pt idx="866">
                  <c:v>7.3567</c:v>
                </c:pt>
                <c:pt idx="867">
                  <c:v>7.3654999999999999</c:v>
                </c:pt>
                <c:pt idx="868">
                  <c:v>7.3742999999999999</c:v>
                </c:pt>
                <c:pt idx="869">
                  <c:v>7.3830999999999998</c:v>
                </c:pt>
                <c:pt idx="870">
                  <c:v>7.3918999999999997</c:v>
                </c:pt>
                <c:pt idx="871">
                  <c:v>7.4006999999999996</c:v>
                </c:pt>
                <c:pt idx="872">
                  <c:v>7.4095000000000004</c:v>
                </c:pt>
                <c:pt idx="873">
                  <c:v>7.4183000000000003</c:v>
                </c:pt>
                <c:pt idx="874">
                  <c:v>7.4271000000000003</c:v>
                </c:pt>
                <c:pt idx="875">
                  <c:v>7.4359000000000002</c:v>
                </c:pt>
                <c:pt idx="876">
                  <c:v>7.4447000000000001</c:v>
                </c:pt>
                <c:pt idx="877">
                  <c:v>7.4532999999999996</c:v>
                </c:pt>
                <c:pt idx="878">
                  <c:v>7.4621000000000004</c:v>
                </c:pt>
                <c:pt idx="879">
                  <c:v>7.4710000000000001</c:v>
                </c:pt>
                <c:pt idx="880">
                  <c:v>7.4798</c:v>
                </c:pt>
                <c:pt idx="881">
                  <c:v>7.4885999999999999</c:v>
                </c:pt>
                <c:pt idx="882">
                  <c:v>7.4973999999999998</c:v>
                </c:pt>
                <c:pt idx="883">
                  <c:v>7.5061999999999998</c:v>
                </c:pt>
                <c:pt idx="884">
                  <c:v>7.5149999999999997</c:v>
                </c:pt>
                <c:pt idx="885">
                  <c:v>7.5237999999999996</c:v>
                </c:pt>
                <c:pt idx="886">
                  <c:v>7.5326000000000004</c:v>
                </c:pt>
                <c:pt idx="887">
                  <c:v>7.5414000000000003</c:v>
                </c:pt>
                <c:pt idx="888">
                  <c:v>7.5502000000000002</c:v>
                </c:pt>
                <c:pt idx="889">
                  <c:v>7.5590000000000002</c:v>
                </c:pt>
                <c:pt idx="890">
                  <c:v>7.5678000000000001</c:v>
                </c:pt>
                <c:pt idx="891">
                  <c:v>7.5766</c:v>
                </c:pt>
                <c:pt idx="892">
                  <c:v>7.5853999999999999</c:v>
                </c:pt>
                <c:pt idx="893">
                  <c:v>7.5941999999999998</c:v>
                </c:pt>
                <c:pt idx="894">
                  <c:v>7.6029999999999998</c:v>
                </c:pt>
                <c:pt idx="895">
                  <c:v>7.6119000000000003</c:v>
                </c:pt>
                <c:pt idx="896">
                  <c:v>7.6207000000000003</c:v>
                </c:pt>
                <c:pt idx="897">
                  <c:v>7.6295000000000002</c:v>
                </c:pt>
                <c:pt idx="898">
                  <c:v>7.6383000000000001</c:v>
                </c:pt>
                <c:pt idx="899">
                  <c:v>7.6471</c:v>
                </c:pt>
                <c:pt idx="900">
                  <c:v>7.6558999999999999</c:v>
                </c:pt>
                <c:pt idx="901">
                  <c:v>7.6646999999999998</c:v>
                </c:pt>
                <c:pt idx="902">
                  <c:v>7.6734999999999998</c:v>
                </c:pt>
                <c:pt idx="903">
                  <c:v>7.6822999999999997</c:v>
                </c:pt>
                <c:pt idx="904">
                  <c:v>7.6909000000000001</c:v>
                </c:pt>
                <c:pt idx="905">
                  <c:v>7.6997</c:v>
                </c:pt>
                <c:pt idx="906">
                  <c:v>7.7084999999999999</c:v>
                </c:pt>
                <c:pt idx="907">
                  <c:v>7.7172999999999998</c:v>
                </c:pt>
                <c:pt idx="908">
                  <c:v>7.7260999999999997</c:v>
                </c:pt>
                <c:pt idx="909">
                  <c:v>7.7348999999999997</c:v>
                </c:pt>
                <c:pt idx="910">
                  <c:v>7.7438000000000002</c:v>
                </c:pt>
                <c:pt idx="911">
                  <c:v>7.7526000000000002</c:v>
                </c:pt>
                <c:pt idx="912">
                  <c:v>7.7614000000000001</c:v>
                </c:pt>
                <c:pt idx="913">
                  <c:v>7.7702</c:v>
                </c:pt>
                <c:pt idx="914">
                  <c:v>7.7789999999999999</c:v>
                </c:pt>
                <c:pt idx="915">
                  <c:v>7.7877999999999998</c:v>
                </c:pt>
                <c:pt idx="916">
                  <c:v>7.7965999999999998</c:v>
                </c:pt>
                <c:pt idx="917">
                  <c:v>7.8053999999999997</c:v>
                </c:pt>
                <c:pt idx="918">
                  <c:v>7.8141999999999996</c:v>
                </c:pt>
                <c:pt idx="919">
                  <c:v>7.8230000000000004</c:v>
                </c:pt>
                <c:pt idx="920">
                  <c:v>7.8318000000000003</c:v>
                </c:pt>
                <c:pt idx="921">
                  <c:v>7.8406000000000002</c:v>
                </c:pt>
                <c:pt idx="922">
                  <c:v>7.8494000000000002</c:v>
                </c:pt>
                <c:pt idx="923">
                  <c:v>7.8582000000000001</c:v>
                </c:pt>
                <c:pt idx="924">
                  <c:v>7.8670999999999998</c:v>
                </c:pt>
                <c:pt idx="925">
                  <c:v>7.8758999999999997</c:v>
                </c:pt>
                <c:pt idx="926">
                  <c:v>7.8846999999999996</c:v>
                </c:pt>
                <c:pt idx="927">
                  <c:v>7.8935000000000004</c:v>
                </c:pt>
                <c:pt idx="928">
                  <c:v>7.9023000000000003</c:v>
                </c:pt>
                <c:pt idx="929">
                  <c:v>7.9111000000000002</c:v>
                </c:pt>
                <c:pt idx="930">
                  <c:v>7.9199000000000002</c:v>
                </c:pt>
                <c:pt idx="931">
                  <c:v>7.9287000000000001</c:v>
                </c:pt>
                <c:pt idx="932">
                  <c:v>7.9372999999999996</c:v>
                </c:pt>
                <c:pt idx="933">
                  <c:v>7.9461000000000004</c:v>
                </c:pt>
                <c:pt idx="934">
                  <c:v>7.9549000000000003</c:v>
                </c:pt>
                <c:pt idx="935">
                  <c:v>7.9637000000000002</c:v>
                </c:pt>
                <c:pt idx="936">
                  <c:v>7.9725000000000001</c:v>
                </c:pt>
                <c:pt idx="937">
                  <c:v>7.9813000000000001</c:v>
                </c:pt>
                <c:pt idx="938">
                  <c:v>7.9901999999999997</c:v>
                </c:pt>
                <c:pt idx="939">
                  <c:v>7.9989999999999997</c:v>
                </c:pt>
                <c:pt idx="940">
                  <c:v>8.0077999999999996</c:v>
                </c:pt>
                <c:pt idx="941">
                  <c:v>8.0166000000000004</c:v>
                </c:pt>
                <c:pt idx="942">
                  <c:v>8.0253999999999994</c:v>
                </c:pt>
                <c:pt idx="943">
                  <c:v>8.0342000000000002</c:v>
                </c:pt>
                <c:pt idx="944">
                  <c:v>8.0429999999999993</c:v>
                </c:pt>
                <c:pt idx="945">
                  <c:v>8.0518000000000001</c:v>
                </c:pt>
                <c:pt idx="946">
                  <c:v>8.0606000000000009</c:v>
                </c:pt>
                <c:pt idx="947">
                  <c:v>8.0648999999999997</c:v>
                </c:pt>
                <c:pt idx="948">
                  <c:v>8.0693999999999999</c:v>
                </c:pt>
                <c:pt idx="949">
                  <c:v>8.0782000000000007</c:v>
                </c:pt>
                <c:pt idx="950">
                  <c:v>8.0869999999999997</c:v>
                </c:pt>
                <c:pt idx="951">
                  <c:v>8.0958000000000006</c:v>
                </c:pt>
                <c:pt idx="952">
                  <c:v>8.1046999999999993</c:v>
                </c:pt>
                <c:pt idx="953">
                  <c:v>8.1135000000000002</c:v>
                </c:pt>
                <c:pt idx="954">
                  <c:v>8.1222999999999992</c:v>
                </c:pt>
                <c:pt idx="955">
                  <c:v>8.1311</c:v>
                </c:pt>
                <c:pt idx="956">
                  <c:v>8.1399000000000008</c:v>
                </c:pt>
                <c:pt idx="957">
                  <c:v>8.1486999999999998</c:v>
                </c:pt>
                <c:pt idx="958">
                  <c:v>8.1575000000000006</c:v>
                </c:pt>
                <c:pt idx="959">
                  <c:v>8.1662999999999997</c:v>
                </c:pt>
                <c:pt idx="960">
                  <c:v>8.1748999999999992</c:v>
                </c:pt>
                <c:pt idx="961">
                  <c:v>8.1837</c:v>
                </c:pt>
                <c:pt idx="962">
                  <c:v>8.1925000000000008</c:v>
                </c:pt>
                <c:pt idx="963">
                  <c:v>8.2012999999999998</c:v>
                </c:pt>
                <c:pt idx="964">
                  <c:v>8.2101000000000006</c:v>
                </c:pt>
                <c:pt idx="965">
                  <c:v>8.2188999999999997</c:v>
                </c:pt>
                <c:pt idx="966">
                  <c:v>8.2278000000000002</c:v>
                </c:pt>
                <c:pt idx="967">
                  <c:v>8.2365999999999993</c:v>
                </c:pt>
                <c:pt idx="968">
                  <c:v>8.2454000000000001</c:v>
                </c:pt>
                <c:pt idx="969">
                  <c:v>8.2542000000000009</c:v>
                </c:pt>
                <c:pt idx="970">
                  <c:v>8.2629999999999999</c:v>
                </c:pt>
                <c:pt idx="971">
                  <c:v>8.2718000000000007</c:v>
                </c:pt>
                <c:pt idx="972">
                  <c:v>8.2805999999999997</c:v>
                </c:pt>
                <c:pt idx="973">
                  <c:v>8.2894000000000005</c:v>
                </c:pt>
                <c:pt idx="974">
                  <c:v>8.2981999999999996</c:v>
                </c:pt>
                <c:pt idx="975">
                  <c:v>8.3070000000000004</c:v>
                </c:pt>
                <c:pt idx="976">
                  <c:v>8.3157999999999994</c:v>
                </c:pt>
                <c:pt idx="977">
                  <c:v>8.3246000000000002</c:v>
                </c:pt>
                <c:pt idx="978">
                  <c:v>8.3335000000000008</c:v>
                </c:pt>
                <c:pt idx="979">
                  <c:v>8.3422999999999998</c:v>
                </c:pt>
                <c:pt idx="980">
                  <c:v>8.3511000000000006</c:v>
                </c:pt>
                <c:pt idx="981">
                  <c:v>8.3598999999999997</c:v>
                </c:pt>
                <c:pt idx="982">
                  <c:v>8.3687000000000005</c:v>
                </c:pt>
                <c:pt idx="983">
                  <c:v>8.3774999999999995</c:v>
                </c:pt>
                <c:pt idx="984">
                  <c:v>8.3863000000000003</c:v>
                </c:pt>
                <c:pt idx="985">
                  <c:v>8.3950999999999993</c:v>
                </c:pt>
                <c:pt idx="986">
                  <c:v>8.4039000000000001</c:v>
                </c:pt>
                <c:pt idx="987">
                  <c:v>8.4124999999999996</c:v>
                </c:pt>
                <c:pt idx="988">
                  <c:v>8.4213000000000005</c:v>
                </c:pt>
                <c:pt idx="989">
                  <c:v>8.4300999999999995</c:v>
                </c:pt>
                <c:pt idx="990">
                  <c:v>8.4389000000000003</c:v>
                </c:pt>
                <c:pt idx="991">
                  <c:v>8.4478000000000009</c:v>
                </c:pt>
                <c:pt idx="992">
                  <c:v>8.4565999999999999</c:v>
                </c:pt>
                <c:pt idx="993">
                  <c:v>8.4654000000000007</c:v>
                </c:pt>
                <c:pt idx="994">
                  <c:v>8.4741999999999997</c:v>
                </c:pt>
                <c:pt idx="995">
                  <c:v>8.4830000000000005</c:v>
                </c:pt>
                <c:pt idx="996">
                  <c:v>8.4917999999999996</c:v>
                </c:pt>
                <c:pt idx="997">
                  <c:v>8.5006000000000004</c:v>
                </c:pt>
                <c:pt idx="998">
                  <c:v>8.5093999999999994</c:v>
                </c:pt>
                <c:pt idx="999">
                  <c:v>8.5272000000000006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04D3-8948-B982-FBEC14F5DE2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120 A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Sheet1!$A$2:$A$1001</c:f>
              <c:numCache>
                <c:formatCode>General</c:formatCode>
                <c:ptCount val="1000"/>
                <c:pt idx="0">
                  <c:v>3.9148999999999998E-3</c:v>
                </c:pt>
                <c:pt idx="1">
                  <c:v>7.9112000000000002E-3</c:v>
                </c:pt>
                <c:pt idx="2">
                  <c:v>1.1919000000000001E-2</c:v>
                </c:pt>
                <c:pt idx="3">
                  <c:v>1.5938999999999998E-2</c:v>
                </c:pt>
                <c:pt idx="4">
                  <c:v>1.9941E-2</c:v>
                </c:pt>
                <c:pt idx="5">
                  <c:v>2.3924000000000001E-2</c:v>
                </c:pt>
                <c:pt idx="6">
                  <c:v>2.7928999999999999E-2</c:v>
                </c:pt>
                <c:pt idx="7">
                  <c:v>3.1933999999999997E-2</c:v>
                </c:pt>
                <c:pt idx="8">
                  <c:v>3.5941000000000001E-2</c:v>
                </c:pt>
                <c:pt idx="9">
                  <c:v>3.9974999999999997E-2</c:v>
                </c:pt>
                <c:pt idx="10">
                  <c:v>4.3924999999999999E-2</c:v>
                </c:pt>
                <c:pt idx="11">
                  <c:v>4.7917000000000001E-2</c:v>
                </c:pt>
                <c:pt idx="12">
                  <c:v>5.1931999999999999E-2</c:v>
                </c:pt>
                <c:pt idx="13">
                  <c:v>5.5954999999999998E-2</c:v>
                </c:pt>
                <c:pt idx="14">
                  <c:v>5.9975000000000001E-2</c:v>
                </c:pt>
                <c:pt idx="15">
                  <c:v>6.3978999999999994E-2</c:v>
                </c:pt>
                <c:pt idx="16">
                  <c:v>6.7960000000000007E-2</c:v>
                </c:pt>
                <c:pt idx="17">
                  <c:v>7.1908E-2</c:v>
                </c:pt>
                <c:pt idx="18">
                  <c:v>7.5907000000000002E-2</c:v>
                </c:pt>
                <c:pt idx="19">
                  <c:v>7.9950999999999994E-2</c:v>
                </c:pt>
                <c:pt idx="20">
                  <c:v>8.3946000000000007E-2</c:v>
                </c:pt>
                <c:pt idx="21">
                  <c:v>8.7972999999999996E-2</c:v>
                </c:pt>
                <c:pt idx="22">
                  <c:v>9.1934000000000002E-2</c:v>
                </c:pt>
                <c:pt idx="23">
                  <c:v>9.5913999999999999E-2</c:v>
                </c:pt>
                <c:pt idx="24">
                  <c:v>9.9904999999999994E-2</c:v>
                </c:pt>
                <c:pt idx="25">
                  <c:v>0.10390000000000001</c:v>
                </c:pt>
                <c:pt idx="26">
                  <c:v>0.1079</c:v>
                </c:pt>
                <c:pt idx="27">
                  <c:v>0.1119</c:v>
                </c:pt>
                <c:pt idx="28">
                  <c:v>0.11591</c:v>
                </c:pt>
                <c:pt idx="29">
                  <c:v>0.11991</c:v>
                </c:pt>
                <c:pt idx="30">
                  <c:v>0.12391000000000001</c:v>
                </c:pt>
                <c:pt idx="31">
                  <c:v>0.12792000000000001</c:v>
                </c:pt>
                <c:pt idx="32">
                  <c:v>0.13192000000000001</c:v>
                </c:pt>
                <c:pt idx="33">
                  <c:v>0.13592000000000001</c:v>
                </c:pt>
                <c:pt idx="34">
                  <c:v>0.13993</c:v>
                </c:pt>
                <c:pt idx="35">
                  <c:v>0.14393</c:v>
                </c:pt>
                <c:pt idx="36">
                  <c:v>0.14793000000000001</c:v>
                </c:pt>
                <c:pt idx="37">
                  <c:v>0.15193999999999999</c:v>
                </c:pt>
                <c:pt idx="38">
                  <c:v>0.15594</c:v>
                </c:pt>
                <c:pt idx="39">
                  <c:v>0.15994</c:v>
                </c:pt>
                <c:pt idx="40">
                  <c:v>0.16395000000000001</c:v>
                </c:pt>
                <c:pt idx="41">
                  <c:v>0.16794999999999999</c:v>
                </c:pt>
                <c:pt idx="42">
                  <c:v>0.17194999999999999</c:v>
                </c:pt>
                <c:pt idx="43">
                  <c:v>0.17596000000000001</c:v>
                </c:pt>
                <c:pt idx="44">
                  <c:v>0.17996000000000001</c:v>
                </c:pt>
                <c:pt idx="45">
                  <c:v>0.18396000000000001</c:v>
                </c:pt>
                <c:pt idx="46">
                  <c:v>0.18797</c:v>
                </c:pt>
                <c:pt idx="47">
                  <c:v>0.19197</c:v>
                </c:pt>
                <c:pt idx="48">
                  <c:v>0.19597000000000001</c:v>
                </c:pt>
                <c:pt idx="49">
                  <c:v>0.19997999999999999</c:v>
                </c:pt>
                <c:pt idx="50">
                  <c:v>0.20397999999999999</c:v>
                </c:pt>
                <c:pt idx="51">
                  <c:v>0.20798</c:v>
                </c:pt>
                <c:pt idx="52">
                  <c:v>0.21199000000000001</c:v>
                </c:pt>
                <c:pt idx="53">
                  <c:v>0.21598999999999999</c:v>
                </c:pt>
                <c:pt idx="54">
                  <c:v>0.21990000000000001</c:v>
                </c:pt>
                <c:pt idx="55">
                  <c:v>0.22389999999999999</c:v>
                </c:pt>
                <c:pt idx="56">
                  <c:v>0.22791</c:v>
                </c:pt>
                <c:pt idx="57">
                  <c:v>0.23191000000000001</c:v>
                </c:pt>
                <c:pt idx="58">
                  <c:v>0.23591000000000001</c:v>
                </c:pt>
                <c:pt idx="59">
                  <c:v>0.23991999999999999</c:v>
                </c:pt>
                <c:pt idx="60">
                  <c:v>0.24392</c:v>
                </c:pt>
                <c:pt idx="61">
                  <c:v>0.24792</c:v>
                </c:pt>
                <c:pt idx="62">
                  <c:v>0.25192999999999999</c:v>
                </c:pt>
                <c:pt idx="63">
                  <c:v>0.25592999999999999</c:v>
                </c:pt>
                <c:pt idx="64">
                  <c:v>0.25992999999999999</c:v>
                </c:pt>
                <c:pt idx="65">
                  <c:v>0.26394000000000001</c:v>
                </c:pt>
                <c:pt idx="66">
                  <c:v>0.26794000000000001</c:v>
                </c:pt>
                <c:pt idx="67">
                  <c:v>0.27195000000000003</c:v>
                </c:pt>
                <c:pt idx="68">
                  <c:v>0.27594999999999997</c:v>
                </c:pt>
                <c:pt idx="69">
                  <c:v>0.27994999999999998</c:v>
                </c:pt>
                <c:pt idx="70">
                  <c:v>0.28395999999999999</c:v>
                </c:pt>
                <c:pt idx="71">
                  <c:v>0.28795999999999999</c:v>
                </c:pt>
                <c:pt idx="72">
                  <c:v>0.29196</c:v>
                </c:pt>
                <c:pt idx="73">
                  <c:v>0.29597000000000001</c:v>
                </c:pt>
                <c:pt idx="74">
                  <c:v>0.29997000000000001</c:v>
                </c:pt>
                <c:pt idx="75">
                  <c:v>0.30397000000000002</c:v>
                </c:pt>
                <c:pt idx="76">
                  <c:v>0.30797999999999998</c:v>
                </c:pt>
                <c:pt idx="77">
                  <c:v>0.31197999999999998</c:v>
                </c:pt>
                <c:pt idx="78">
                  <c:v>0.31597999999999998</c:v>
                </c:pt>
                <c:pt idx="79">
                  <c:v>0.31999</c:v>
                </c:pt>
                <c:pt idx="80">
                  <c:v>0.32399</c:v>
                </c:pt>
                <c:pt idx="81">
                  <c:v>0.32799</c:v>
                </c:pt>
                <c:pt idx="82">
                  <c:v>0.33189999999999997</c:v>
                </c:pt>
                <c:pt idx="83">
                  <c:v>0.33590999999999999</c:v>
                </c:pt>
                <c:pt idx="84">
                  <c:v>0.33990999999999999</c:v>
                </c:pt>
                <c:pt idx="85">
                  <c:v>0.34390999999999999</c:v>
                </c:pt>
                <c:pt idx="86">
                  <c:v>0.34792000000000001</c:v>
                </c:pt>
                <c:pt idx="87">
                  <c:v>0.35192000000000001</c:v>
                </c:pt>
                <c:pt idx="88">
                  <c:v>0.35592000000000001</c:v>
                </c:pt>
                <c:pt idx="89">
                  <c:v>0.35993000000000003</c:v>
                </c:pt>
                <c:pt idx="90">
                  <c:v>0.36392999999999998</c:v>
                </c:pt>
                <c:pt idx="91">
                  <c:v>0.36792999999999998</c:v>
                </c:pt>
                <c:pt idx="92">
                  <c:v>0.37193999999999999</c:v>
                </c:pt>
                <c:pt idx="93">
                  <c:v>0.37594</c:v>
                </c:pt>
                <c:pt idx="94">
                  <c:v>0.37994</c:v>
                </c:pt>
                <c:pt idx="95">
                  <c:v>0.38395000000000001</c:v>
                </c:pt>
                <c:pt idx="96">
                  <c:v>0.38795000000000002</c:v>
                </c:pt>
                <c:pt idx="97">
                  <c:v>0.39195000000000002</c:v>
                </c:pt>
                <c:pt idx="98">
                  <c:v>0.39595999999999998</c:v>
                </c:pt>
                <c:pt idx="99">
                  <c:v>0.39995999999999998</c:v>
                </c:pt>
                <c:pt idx="100">
                  <c:v>0.40395999999999999</c:v>
                </c:pt>
                <c:pt idx="101">
                  <c:v>0.40797</c:v>
                </c:pt>
                <c:pt idx="102">
                  <c:v>0.41197</c:v>
                </c:pt>
                <c:pt idx="103">
                  <c:v>0.41598000000000002</c:v>
                </c:pt>
                <c:pt idx="104">
                  <c:v>0.41998000000000002</c:v>
                </c:pt>
                <c:pt idx="105">
                  <c:v>0.42398000000000002</c:v>
                </c:pt>
                <c:pt idx="106">
                  <c:v>0.42798999999999998</c:v>
                </c:pt>
                <c:pt idx="107">
                  <c:v>0.43198999999999999</c:v>
                </c:pt>
                <c:pt idx="108">
                  <c:v>0.43598999999999999</c:v>
                </c:pt>
                <c:pt idx="109">
                  <c:v>0.43990000000000001</c:v>
                </c:pt>
                <c:pt idx="110">
                  <c:v>0.44391000000000003</c:v>
                </c:pt>
                <c:pt idx="111">
                  <c:v>0.44790999999999997</c:v>
                </c:pt>
                <c:pt idx="112">
                  <c:v>0.45190999999999998</c:v>
                </c:pt>
                <c:pt idx="113">
                  <c:v>0.45591999999999999</c:v>
                </c:pt>
                <c:pt idx="114">
                  <c:v>0.45992</c:v>
                </c:pt>
                <c:pt idx="115">
                  <c:v>0.46392</c:v>
                </c:pt>
                <c:pt idx="116">
                  <c:v>0.46793000000000001</c:v>
                </c:pt>
                <c:pt idx="117">
                  <c:v>0.47193000000000002</c:v>
                </c:pt>
                <c:pt idx="118">
                  <c:v>0.47593000000000002</c:v>
                </c:pt>
                <c:pt idx="119">
                  <c:v>0.47993999999999998</c:v>
                </c:pt>
                <c:pt idx="120">
                  <c:v>0.48393999999999998</c:v>
                </c:pt>
                <c:pt idx="121">
                  <c:v>0.48793999999999998</c:v>
                </c:pt>
                <c:pt idx="122">
                  <c:v>0.49195</c:v>
                </c:pt>
                <c:pt idx="123">
                  <c:v>0.49595</c:v>
                </c:pt>
                <c:pt idx="124">
                  <c:v>0.49995000000000001</c:v>
                </c:pt>
                <c:pt idx="125">
                  <c:v>0.50395999999999996</c:v>
                </c:pt>
                <c:pt idx="126">
                  <c:v>0.50795999999999997</c:v>
                </c:pt>
                <c:pt idx="127">
                  <c:v>0.51195999999999997</c:v>
                </c:pt>
                <c:pt idx="128">
                  <c:v>0.51597000000000004</c:v>
                </c:pt>
                <c:pt idx="129">
                  <c:v>0.51997000000000004</c:v>
                </c:pt>
                <c:pt idx="130">
                  <c:v>0.52397000000000005</c:v>
                </c:pt>
                <c:pt idx="131">
                  <c:v>0.52798</c:v>
                </c:pt>
                <c:pt idx="132">
                  <c:v>0.53198000000000001</c:v>
                </c:pt>
                <c:pt idx="133">
                  <c:v>0.53598000000000001</c:v>
                </c:pt>
                <c:pt idx="134">
                  <c:v>0.53998999999999997</c:v>
                </c:pt>
                <c:pt idx="135">
                  <c:v>0.54398999999999997</c:v>
                </c:pt>
                <c:pt idx="136">
                  <c:v>0.54790000000000005</c:v>
                </c:pt>
                <c:pt idx="137">
                  <c:v>0.55189999999999995</c:v>
                </c:pt>
                <c:pt idx="138">
                  <c:v>0.55591000000000002</c:v>
                </c:pt>
                <c:pt idx="139">
                  <c:v>0.55991000000000002</c:v>
                </c:pt>
                <c:pt idx="140">
                  <c:v>0.56391999999999998</c:v>
                </c:pt>
                <c:pt idx="141">
                  <c:v>0.56791999999999998</c:v>
                </c:pt>
                <c:pt idx="142">
                  <c:v>0.57191999999999998</c:v>
                </c:pt>
                <c:pt idx="143">
                  <c:v>0.57593000000000005</c:v>
                </c:pt>
                <c:pt idx="144">
                  <c:v>0.57992999999999995</c:v>
                </c:pt>
                <c:pt idx="145">
                  <c:v>0.58392999999999995</c:v>
                </c:pt>
                <c:pt idx="146">
                  <c:v>0.58794000000000002</c:v>
                </c:pt>
                <c:pt idx="147">
                  <c:v>0.59194000000000002</c:v>
                </c:pt>
                <c:pt idx="148">
                  <c:v>0.59594000000000003</c:v>
                </c:pt>
                <c:pt idx="149">
                  <c:v>0.59994999999999998</c:v>
                </c:pt>
                <c:pt idx="150">
                  <c:v>0.60394999999999999</c:v>
                </c:pt>
                <c:pt idx="151">
                  <c:v>0.60794999999999999</c:v>
                </c:pt>
                <c:pt idx="152">
                  <c:v>0.61195999999999995</c:v>
                </c:pt>
                <c:pt idx="153">
                  <c:v>0.61595999999999995</c:v>
                </c:pt>
                <c:pt idx="154">
                  <c:v>0.61995999999999996</c:v>
                </c:pt>
                <c:pt idx="155">
                  <c:v>0.62397000000000002</c:v>
                </c:pt>
                <c:pt idx="156">
                  <c:v>0.62797000000000003</c:v>
                </c:pt>
                <c:pt idx="157">
                  <c:v>0.63197000000000003</c:v>
                </c:pt>
                <c:pt idx="158">
                  <c:v>0.63597999999999999</c:v>
                </c:pt>
                <c:pt idx="159">
                  <c:v>0.63997999999999999</c:v>
                </c:pt>
                <c:pt idx="160">
                  <c:v>0.64398</c:v>
                </c:pt>
                <c:pt idx="161">
                  <c:v>0.64798999999999995</c:v>
                </c:pt>
                <c:pt idx="162">
                  <c:v>0.65198999999999996</c:v>
                </c:pt>
                <c:pt idx="163">
                  <c:v>0.65590000000000004</c:v>
                </c:pt>
                <c:pt idx="164">
                  <c:v>0.65990000000000004</c:v>
                </c:pt>
                <c:pt idx="165">
                  <c:v>0.66391</c:v>
                </c:pt>
                <c:pt idx="166">
                  <c:v>0.66791</c:v>
                </c:pt>
                <c:pt idx="167">
                  <c:v>0.67191000000000001</c:v>
                </c:pt>
                <c:pt idx="168">
                  <c:v>0.67591999999999997</c:v>
                </c:pt>
                <c:pt idx="169">
                  <c:v>0.67991999999999997</c:v>
                </c:pt>
                <c:pt idx="170">
                  <c:v>0.68391999999999997</c:v>
                </c:pt>
                <c:pt idx="171">
                  <c:v>0.68793000000000004</c:v>
                </c:pt>
                <c:pt idx="172">
                  <c:v>0.69193000000000005</c:v>
                </c:pt>
                <c:pt idx="173">
                  <c:v>0.69593000000000005</c:v>
                </c:pt>
                <c:pt idx="174">
                  <c:v>0.69994000000000001</c:v>
                </c:pt>
                <c:pt idx="175">
                  <c:v>0.70394000000000001</c:v>
                </c:pt>
                <c:pt idx="176">
                  <c:v>0.70794000000000001</c:v>
                </c:pt>
                <c:pt idx="177">
                  <c:v>0.71194999999999997</c:v>
                </c:pt>
                <c:pt idx="178">
                  <c:v>0.71594999999999998</c:v>
                </c:pt>
                <c:pt idx="179">
                  <c:v>0.71996000000000004</c:v>
                </c:pt>
                <c:pt idx="180">
                  <c:v>0.72396000000000005</c:v>
                </c:pt>
                <c:pt idx="181">
                  <c:v>0.72796000000000005</c:v>
                </c:pt>
                <c:pt idx="182">
                  <c:v>0.73197000000000001</c:v>
                </c:pt>
                <c:pt idx="183">
                  <c:v>0.73597000000000001</c:v>
                </c:pt>
                <c:pt idx="184">
                  <c:v>0.73997000000000002</c:v>
                </c:pt>
                <c:pt idx="185">
                  <c:v>0.74397999999999997</c:v>
                </c:pt>
                <c:pt idx="186">
                  <c:v>0.74797999999999998</c:v>
                </c:pt>
                <c:pt idx="187">
                  <c:v>0.75197999999999998</c:v>
                </c:pt>
                <c:pt idx="188">
                  <c:v>0.75599000000000005</c:v>
                </c:pt>
                <c:pt idx="189">
                  <c:v>0.75999000000000005</c:v>
                </c:pt>
                <c:pt idx="190">
                  <c:v>0.76398999999999995</c:v>
                </c:pt>
                <c:pt idx="191">
                  <c:v>0.76790000000000003</c:v>
                </c:pt>
                <c:pt idx="192">
                  <c:v>0.77190999999999999</c:v>
                </c:pt>
                <c:pt idx="193">
                  <c:v>0.77590999999999999</c:v>
                </c:pt>
                <c:pt idx="194">
                  <c:v>0.77990999999999999</c:v>
                </c:pt>
                <c:pt idx="195">
                  <c:v>0.78391999999999995</c:v>
                </c:pt>
                <c:pt idx="196">
                  <c:v>0.78791999999999995</c:v>
                </c:pt>
                <c:pt idx="197">
                  <c:v>0.79191999999999996</c:v>
                </c:pt>
                <c:pt idx="198">
                  <c:v>0.79593000000000003</c:v>
                </c:pt>
                <c:pt idx="199">
                  <c:v>0.79993000000000003</c:v>
                </c:pt>
                <c:pt idx="200">
                  <c:v>0.80393000000000003</c:v>
                </c:pt>
                <c:pt idx="201">
                  <c:v>0.80793999999999999</c:v>
                </c:pt>
                <c:pt idx="202">
                  <c:v>0.81194</c:v>
                </c:pt>
                <c:pt idx="203">
                  <c:v>0.81594</c:v>
                </c:pt>
                <c:pt idx="204">
                  <c:v>0.81994999999999996</c:v>
                </c:pt>
                <c:pt idx="205">
                  <c:v>0.82394999999999996</c:v>
                </c:pt>
                <c:pt idx="206">
                  <c:v>0.82794999999999996</c:v>
                </c:pt>
                <c:pt idx="207">
                  <c:v>0.83196000000000003</c:v>
                </c:pt>
                <c:pt idx="208">
                  <c:v>0.83596000000000004</c:v>
                </c:pt>
                <c:pt idx="209">
                  <c:v>0.83996000000000004</c:v>
                </c:pt>
                <c:pt idx="210">
                  <c:v>0.84397</c:v>
                </c:pt>
                <c:pt idx="211">
                  <c:v>0.84797</c:v>
                </c:pt>
                <c:pt idx="212">
                  <c:v>0.85197000000000001</c:v>
                </c:pt>
                <c:pt idx="213">
                  <c:v>0.85597999999999996</c:v>
                </c:pt>
                <c:pt idx="214">
                  <c:v>0.85997999999999997</c:v>
                </c:pt>
                <c:pt idx="215">
                  <c:v>0.86399000000000004</c:v>
                </c:pt>
                <c:pt idx="216">
                  <c:v>0.86799000000000004</c:v>
                </c:pt>
                <c:pt idx="217">
                  <c:v>0.87199000000000004</c:v>
                </c:pt>
                <c:pt idx="218">
                  <c:v>0.87590000000000001</c:v>
                </c:pt>
                <c:pt idx="219">
                  <c:v>0.87990999999999997</c:v>
                </c:pt>
                <c:pt idx="220">
                  <c:v>0.88390999999999997</c:v>
                </c:pt>
                <c:pt idx="221">
                  <c:v>0.88790999999999998</c:v>
                </c:pt>
                <c:pt idx="222">
                  <c:v>0.89192000000000005</c:v>
                </c:pt>
                <c:pt idx="223">
                  <c:v>0.89592000000000005</c:v>
                </c:pt>
                <c:pt idx="224">
                  <c:v>0.89992000000000005</c:v>
                </c:pt>
                <c:pt idx="225">
                  <c:v>0.90393000000000001</c:v>
                </c:pt>
                <c:pt idx="226">
                  <c:v>0.90793000000000001</c:v>
                </c:pt>
                <c:pt idx="227">
                  <c:v>0.91193000000000002</c:v>
                </c:pt>
                <c:pt idx="228">
                  <c:v>0.91593999999999998</c:v>
                </c:pt>
                <c:pt idx="229">
                  <c:v>0.91993999999999998</c:v>
                </c:pt>
                <c:pt idx="230">
                  <c:v>0.92393999999999998</c:v>
                </c:pt>
                <c:pt idx="231">
                  <c:v>0.92795000000000005</c:v>
                </c:pt>
                <c:pt idx="232">
                  <c:v>0.93194999999999995</c:v>
                </c:pt>
                <c:pt idx="233">
                  <c:v>0.93594999999999995</c:v>
                </c:pt>
                <c:pt idx="234">
                  <c:v>0.93996000000000002</c:v>
                </c:pt>
                <c:pt idx="235">
                  <c:v>0.94396000000000002</c:v>
                </c:pt>
                <c:pt idx="236">
                  <c:v>0.94796000000000002</c:v>
                </c:pt>
                <c:pt idx="237">
                  <c:v>0.95196999999999998</c:v>
                </c:pt>
                <c:pt idx="238">
                  <c:v>0.95596999999999999</c:v>
                </c:pt>
                <c:pt idx="239">
                  <c:v>0.95996999999999999</c:v>
                </c:pt>
                <c:pt idx="240">
                  <c:v>0.96397999999999995</c:v>
                </c:pt>
                <c:pt idx="241">
                  <c:v>0.96797999999999995</c:v>
                </c:pt>
                <c:pt idx="242">
                  <c:v>0.97197999999999996</c:v>
                </c:pt>
                <c:pt idx="243">
                  <c:v>0.97599000000000002</c:v>
                </c:pt>
                <c:pt idx="244">
                  <c:v>0.97999000000000003</c:v>
                </c:pt>
                <c:pt idx="245">
                  <c:v>0.9839</c:v>
                </c:pt>
                <c:pt idx="246">
                  <c:v>0.9879</c:v>
                </c:pt>
                <c:pt idx="247">
                  <c:v>0.99190999999999996</c:v>
                </c:pt>
                <c:pt idx="248">
                  <c:v>0.99590999999999996</c:v>
                </c:pt>
                <c:pt idx="249">
                  <c:v>0.99990999999999997</c:v>
                </c:pt>
                <c:pt idx="250">
                  <c:v>1.0039</c:v>
                </c:pt>
                <c:pt idx="251">
                  <c:v>1.0079</c:v>
                </c:pt>
                <c:pt idx="252">
                  <c:v>1.0119</c:v>
                </c:pt>
                <c:pt idx="253">
                  <c:v>1.0159</c:v>
                </c:pt>
                <c:pt idx="254">
                  <c:v>1.0199</c:v>
                </c:pt>
                <c:pt idx="255">
                  <c:v>1.0239</c:v>
                </c:pt>
                <c:pt idx="256">
                  <c:v>1.0279</c:v>
                </c:pt>
                <c:pt idx="257">
                  <c:v>1.0319</c:v>
                </c:pt>
                <c:pt idx="258">
                  <c:v>1.0359</c:v>
                </c:pt>
                <c:pt idx="259">
                  <c:v>1.0399</c:v>
                </c:pt>
                <c:pt idx="260">
                  <c:v>1.044</c:v>
                </c:pt>
                <c:pt idx="261">
                  <c:v>1.048</c:v>
                </c:pt>
                <c:pt idx="262">
                  <c:v>1.052</c:v>
                </c:pt>
                <c:pt idx="263">
                  <c:v>1.056</c:v>
                </c:pt>
                <c:pt idx="264">
                  <c:v>1.06</c:v>
                </c:pt>
                <c:pt idx="265">
                  <c:v>1.0640000000000001</c:v>
                </c:pt>
                <c:pt idx="266">
                  <c:v>1.0680000000000001</c:v>
                </c:pt>
                <c:pt idx="267">
                  <c:v>1.0720000000000001</c:v>
                </c:pt>
                <c:pt idx="268">
                  <c:v>1.0760000000000001</c:v>
                </c:pt>
                <c:pt idx="269">
                  <c:v>1.08</c:v>
                </c:pt>
                <c:pt idx="270">
                  <c:v>1.0840000000000001</c:v>
                </c:pt>
                <c:pt idx="271">
                  <c:v>1.0880000000000001</c:v>
                </c:pt>
                <c:pt idx="272">
                  <c:v>1.0919000000000001</c:v>
                </c:pt>
                <c:pt idx="273">
                  <c:v>1.0959000000000001</c:v>
                </c:pt>
                <c:pt idx="274">
                  <c:v>1.0999000000000001</c:v>
                </c:pt>
                <c:pt idx="275">
                  <c:v>1.1039000000000001</c:v>
                </c:pt>
                <c:pt idx="276">
                  <c:v>1.1079000000000001</c:v>
                </c:pt>
                <c:pt idx="277">
                  <c:v>1.1119000000000001</c:v>
                </c:pt>
                <c:pt idx="278">
                  <c:v>1.1158999999999999</c:v>
                </c:pt>
                <c:pt idx="279">
                  <c:v>1.1198999999999999</c:v>
                </c:pt>
                <c:pt idx="280">
                  <c:v>1.1238999999999999</c:v>
                </c:pt>
                <c:pt idx="281">
                  <c:v>1.1278999999999999</c:v>
                </c:pt>
                <c:pt idx="282">
                  <c:v>1.1318999999999999</c:v>
                </c:pt>
                <c:pt idx="283">
                  <c:v>1.1358999999999999</c:v>
                </c:pt>
                <c:pt idx="284">
                  <c:v>1.1398999999999999</c:v>
                </c:pt>
                <c:pt idx="285">
                  <c:v>1.1438999999999999</c:v>
                </c:pt>
                <c:pt idx="286">
                  <c:v>1.1478999999999999</c:v>
                </c:pt>
                <c:pt idx="287">
                  <c:v>1.1519999999999999</c:v>
                </c:pt>
                <c:pt idx="288">
                  <c:v>1.1559999999999999</c:v>
                </c:pt>
                <c:pt idx="289">
                  <c:v>1.1599999999999999</c:v>
                </c:pt>
                <c:pt idx="290">
                  <c:v>1.1639999999999999</c:v>
                </c:pt>
                <c:pt idx="291">
                  <c:v>1.1679999999999999</c:v>
                </c:pt>
                <c:pt idx="292">
                  <c:v>1.1719999999999999</c:v>
                </c:pt>
                <c:pt idx="293">
                  <c:v>1.1759999999999999</c:v>
                </c:pt>
                <c:pt idx="294">
                  <c:v>1.18</c:v>
                </c:pt>
                <c:pt idx="295">
                  <c:v>1.1839999999999999</c:v>
                </c:pt>
                <c:pt idx="296">
                  <c:v>1.1879999999999999</c:v>
                </c:pt>
                <c:pt idx="297">
                  <c:v>1.1919999999999999</c:v>
                </c:pt>
                <c:pt idx="298">
                  <c:v>1.196</c:v>
                </c:pt>
                <c:pt idx="299">
                  <c:v>1.2</c:v>
                </c:pt>
                <c:pt idx="300">
                  <c:v>1.2039</c:v>
                </c:pt>
                <c:pt idx="301">
                  <c:v>1.2079</c:v>
                </c:pt>
                <c:pt idx="302">
                  <c:v>1.2119</c:v>
                </c:pt>
                <c:pt idx="303">
                  <c:v>1.2159</c:v>
                </c:pt>
                <c:pt idx="304">
                  <c:v>1.2199</c:v>
                </c:pt>
                <c:pt idx="305">
                  <c:v>1.2239</c:v>
                </c:pt>
                <c:pt idx="306">
                  <c:v>1.2279</c:v>
                </c:pt>
                <c:pt idx="307">
                  <c:v>1.2319</c:v>
                </c:pt>
                <c:pt idx="308">
                  <c:v>1.2359</c:v>
                </c:pt>
                <c:pt idx="309">
                  <c:v>1.2399</c:v>
                </c:pt>
                <c:pt idx="310">
                  <c:v>1.2439</c:v>
                </c:pt>
                <c:pt idx="311">
                  <c:v>1.2479</c:v>
                </c:pt>
                <c:pt idx="312">
                  <c:v>1.2519</c:v>
                </c:pt>
                <c:pt idx="313">
                  <c:v>1.2559</c:v>
                </c:pt>
                <c:pt idx="314">
                  <c:v>1.26</c:v>
                </c:pt>
                <c:pt idx="315">
                  <c:v>1.264</c:v>
                </c:pt>
                <c:pt idx="316">
                  <c:v>1.268</c:v>
                </c:pt>
                <c:pt idx="317">
                  <c:v>1.272</c:v>
                </c:pt>
                <c:pt idx="318">
                  <c:v>1.276</c:v>
                </c:pt>
                <c:pt idx="319">
                  <c:v>1.28</c:v>
                </c:pt>
                <c:pt idx="320">
                  <c:v>1.284</c:v>
                </c:pt>
                <c:pt idx="321">
                  <c:v>1.288</c:v>
                </c:pt>
                <c:pt idx="322">
                  <c:v>1.292</c:v>
                </c:pt>
                <c:pt idx="323">
                  <c:v>1.296</c:v>
                </c:pt>
                <c:pt idx="324">
                  <c:v>1.3</c:v>
                </c:pt>
                <c:pt idx="325">
                  <c:v>1.304</c:v>
                </c:pt>
                <c:pt idx="326">
                  <c:v>1.3080000000000001</c:v>
                </c:pt>
                <c:pt idx="327">
                  <c:v>1.3119000000000001</c:v>
                </c:pt>
                <c:pt idx="328">
                  <c:v>1.3159000000000001</c:v>
                </c:pt>
                <c:pt idx="329">
                  <c:v>1.3199000000000001</c:v>
                </c:pt>
                <c:pt idx="330">
                  <c:v>1.3239000000000001</c:v>
                </c:pt>
                <c:pt idx="331">
                  <c:v>1.3279000000000001</c:v>
                </c:pt>
                <c:pt idx="332">
                  <c:v>1.3319000000000001</c:v>
                </c:pt>
                <c:pt idx="333">
                  <c:v>1.3359000000000001</c:v>
                </c:pt>
                <c:pt idx="334">
                  <c:v>1.3399000000000001</c:v>
                </c:pt>
                <c:pt idx="335">
                  <c:v>1.3439000000000001</c:v>
                </c:pt>
                <c:pt idx="336">
                  <c:v>1.3479000000000001</c:v>
                </c:pt>
                <c:pt idx="337">
                  <c:v>1.3519000000000001</c:v>
                </c:pt>
                <c:pt idx="338">
                  <c:v>1.3559000000000001</c:v>
                </c:pt>
                <c:pt idx="339">
                  <c:v>1.3599000000000001</c:v>
                </c:pt>
                <c:pt idx="340">
                  <c:v>1.3638999999999999</c:v>
                </c:pt>
                <c:pt idx="341">
                  <c:v>1.3678999999999999</c:v>
                </c:pt>
                <c:pt idx="342">
                  <c:v>1.3720000000000001</c:v>
                </c:pt>
                <c:pt idx="343">
                  <c:v>1.3759999999999999</c:v>
                </c:pt>
                <c:pt idx="344">
                  <c:v>1.38</c:v>
                </c:pt>
                <c:pt idx="345">
                  <c:v>1.3839999999999999</c:v>
                </c:pt>
                <c:pt idx="346">
                  <c:v>1.3879999999999999</c:v>
                </c:pt>
                <c:pt idx="347">
                  <c:v>1.3919999999999999</c:v>
                </c:pt>
                <c:pt idx="348">
                  <c:v>1.3959999999999999</c:v>
                </c:pt>
                <c:pt idx="349">
                  <c:v>1.4</c:v>
                </c:pt>
                <c:pt idx="350">
                  <c:v>1.4039999999999999</c:v>
                </c:pt>
                <c:pt idx="351">
                  <c:v>1.4079999999999999</c:v>
                </c:pt>
                <c:pt idx="352">
                  <c:v>1.4119999999999999</c:v>
                </c:pt>
                <c:pt idx="353">
                  <c:v>1.4159999999999999</c:v>
                </c:pt>
                <c:pt idx="354">
                  <c:v>1.4198999999999999</c:v>
                </c:pt>
                <c:pt idx="355">
                  <c:v>1.4238999999999999</c:v>
                </c:pt>
                <c:pt idx="356">
                  <c:v>1.4278999999999999</c:v>
                </c:pt>
                <c:pt idx="357">
                  <c:v>1.4319</c:v>
                </c:pt>
                <c:pt idx="358">
                  <c:v>1.4359</c:v>
                </c:pt>
                <c:pt idx="359">
                  <c:v>1.4399</c:v>
                </c:pt>
                <c:pt idx="360">
                  <c:v>1.4439</c:v>
                </c:pt>
                <c:pt idx="361">
                  <c:v>1.4479</c:v>
                </c:pt>
                <c:pt idx="362">
                  <c:v>1.4519</c:v>
                </c:pt>
                <c:pt idx="363">
                  <c:v>1.4559</c:v>
                </c:pt>
                <c:pt idx="364">
                  <c:v>1.4599</c:v>
                </c:pt>
                <c:pt idx="365">
                  <c:v>1.4639</c:v>
                </c:pt>
                <c:pt idx="366">
                  <c:v>1.4679</c:v>
                </c:pt>
                <c:pt idx="367">
                  <c:v>1.4719</c:v>
                </c:pt>
                <c:pt idx="368">
                  <c:v>1.4759</c:v>
                </c:pt>
                <c:pt idx="369">
                  <c:v>1.48</c:v>
                </c:pt>
                <c:pt idx="370">
                  <c:v>1.484</c:v>
                </c:pt>
                <c:pt idx="371">
                  <c:v>1.488</c:v>
                </c:pt>
                <c:pt idx="372">
                  <c:v>1.492</c:v>
                </c:pt>
                <c:pt idx="373">
                  <c:v>1.496</c:v>
                </c:pt>
                <c:pt idx="374">
                  <c:v>1.5</c:v>
                </c:pt>
                <c:pt idx="375">
                  <c:v>1.504</c:v>
                </c:pt>
                <c:pt idx="376">
                  <c:v>1.508</c:v>
                </c:pt>
                <c:pt idx="377">
                  <c:v>1.512</c:v>
                </c:pt>
                <c:pt idx="378">
                  <c:v>1.516</c:v>
                </c:pt>
                <c:pt idx="379">
                  <c:v>1.52</c:v>
                </c:pt>
                <c:pt idx="380">
                  <c:v>1.524</c:v>
                </c:pt>
                <c:pt idx="381">
                  <c:v>1.5279</c:v>
                </c:pt>
                <c:pt idx="382">
                  <c:v>1.5319</c:v>
                </c:pt>
                <c:pt idx="383">
                  <c:v>1.5359</c:v>
                </c:pt>
                <c:pt idx="384">
                  <c:v>1.5399</c:v>
                </c:pt>
                <c:pt idx="385">
                  <c:v>1.5439000000000001</c:v>
                </c:pt>
                <c:pt idx="386">
                  <c:v>1.5479000000000001</c:v>
                </c:pt>
                <c:pt idx="387">
                  <c:v>1.5519000000000001</c:v>
                </c:pt>
                <c:pt idx="388">
                  <c:v>1.5559000000000001</c:v>
                </c:pt>
                <c:pt idx="389">
                  <c:v>1.5599000000000001</c:v>
                </c:pt>
                <c:pt idx="390">
                  <c:v>1.5639000000000001</c:v>
                </c:pt>
                <c:pt idx="391">
                  <c:v>1.5679000000000001</c:v>
                </c:pt>
                <c:pt idx="392">
                  <c:v>1.5719000000000001</c:v>
                </c:pt>
                <c:pt idx="393">
                  <c:v>1.5759000000000001</c:v>
                </c:pt>
                <c:pt idx="394">
                  <c:v>1.5799000000000001</c:v>
                </c:pt>
                <c:pt idx="395">
                  <c:v>1.5839000000000001</c:v>
                </c:pt>
                <c:pt idx="396">
                  <c:v>1.5880000000000001</c:v>
                </c:pt>
                <c:pt idx="397">
                  <c:v>1.5920000000000001</c:v>
                </c:pt>
                <c:pt idx="398">
                  <c:v>1.5960000000000001</c:v>
                </c:pt>
                <c:pt idx="399">
                  <c:v>1.6</c:v>
                </c:pt>
                <c:pt idx="400">
                  <c:v>1.6040000000000001</c:v>
                </c:pt>
                <c:pt idx="401">
                  <c:v>1.6080000000000001</c:v>
                </c:pt>
                <c:pt idx="402">
                  <c:v>1.6120000000000001</c:v>
                </c:pt>
                <c:pt idx="403">
                  <c:v>1.6160000000000001</c:v>
                </c:pt>
                <c:pt idx="404">
                  <c:v>1.62</c:v>
                </c:pt>
                <c:pt idx="405">
                  <c:v>1.6240000000000001</c:v>
                </c:pt>
                <c:pt idx="406">
                  <c:v>1.6279999999999999</c:v>
                </c:pt>
                <c:pt idx="407">
                  <c:v>1.6319999999999999</c:v>
                </c:pt>
                <c:pt idx="408">
                  <c:v>1.6359999999999999</c:v>
                </c:pt>
                <c:pt idx="409">
                  <c:v>1.6398999999999999</c:v>
                </c:pt>
                <c:pt idx="410">
                  <c:v>1.6438999999999999</c:v>
                </c:pt>
                <c:pt idx="411">
                  <c:v>1.6478999999999999</c:v>
                </c:pt>
                <c:pt idx="412">
                  <c:v>1.6518999999999999</c:v>
                </c:pt>
                <c:pt idx="413">
                  <c:v>1.6558999999999999</c:v>
                </c:pt>
                <c:pt idx="414">
                  <c:v>1.6598999999999999</c:v>
                </c:pt>
                <c:pt idx="415">
                  <c:v>1.6638999999999999</c:v>
                </c:pt>
                <c:pt idx="416">
                  <c:v>1.6678999999999999</c:v>
                </c:pt>
                <c:pt idx="417">
                  <c:v>1.6718999999999999</c:v>
                </c:pt>
                <c:pt idx="418">
                  <c:v>1.6758999999999999</c:v>
                </c:pt>
                <c:pt idx="419">
                  <c:v>1.6798999999999999</c:v>
                </c:pt>
                <c:pt idx="420">
                  <c:v>1.6839</c:v>
                </c:pt>
                <c:pt idx="421">
                  <c:v>1.6879</c:v>
                </c:pt>
                <c:pt idx="422">
                  <c:v>1.6919</c:v>
                </c:pt>
                <c:pt idx="423">
                  <c:v>1.696</c:v>
                </c:pt>
                <c:pt idx="424">
                  <c:v>1.7</c:v>
                </c:pt>
                <c:pt idx="425">
                  <c:v>1.704</c:v>
                </c:pt>
                <c:pt idx="426">
                  <c:v>1.708</c:v>
                </c:pt>
                <c:pt idx="427">
                  <c:v>1.712</c:v>
                </c:pt>
                <c:pt idx="428">
                  <c:v>1.716</c:v>
                </c:pt>
                <c:pt idx="429">
                  <c:v>1.72</c:v>
                </c:pt>
                <c:pt idx="430">
                  <c:v>1.724</c:v>
                </c:pt>
                <c:pt idx="431">
                  <c:v>1.728</c:v>
                </c:pt>
                <c:pt idx="432">
                  <c:v>1.732</c:v>
                </c:pt>
                <c:pt idx="433">
                  <c:v>1.736</c:v>
                </c:pt>
                <c:pt idx="434">
                  <c:v>1.74</c:v>
                </c:pt>
                <c:pt idx="435">
                  <c:v>1.744</c:v>
                </c:pt>
                <c:pt idx="436">
                  <c:v>1.7479</c:v>
                </c:pt>
                <c:pt idx="437">
                  <c:v>1.7519</c:v>
                </c:pt>
                <c:pt idx="438">
                  <c:v>1.7559</c:v>
                </c:pt>
                <c:pt idx="439">
                  <c:v>1.7599</c:v>
                </c:pt>
                <c:pt idx="440">
                  <c:v>1.7639</c:v>
                </c:pt>
                <c:pt idx="441">
                  <c:v>1.7679</c:v>
                </c:pt>
                <c:pt idx="442">
                  <c:v>1.7719</c:v>
                </c:pt>
                <c:pt idx="443">
                  <c:v>1.7759</c:v>
                </c:pt>
                <c:pt idx="444">
                  <c:v>1.7799</c:v>
                </c:pt>
                <c:pt idx="445">
                  <c:v>1.7839</c:v>
                </c:pt>
                <c:pt idx="446">
                  <c:v>1.7879</c:v>
                </c:pt>
                <c:pt idx="447">
                  <c:v>1.7919</c:v>
                </c:pt>
                <c:pt idx="448">
                  <c:v>1.7959000000000001</c:v>
                </c:pt>
                <c:pt idx="449">
                  <c:v>1.7999000000000001</c:v>
                </c:pt>
                <c:pt idx="450">
                  <c:v>1.8039000000000001</c:v>
                </c:pt>
                <c:pt idx="451">
                  <c:v>1.8080000000000001</c:v>
                </c:pt>
                <c:pt idx="452">
                  <c:v>1.8120000000000001</c:v>
                </c:pt>
                <c:pt idx="453">
                  <c:v>1.8160000000000001</c:v>
                </c:pt>
                <c:pt idx="454">
                  <c:v>1.82</c:v>
                </c:pt>
                <c:pt idx="455">
                  <c:v>1.8240000000000001</c:v>
                </c:pt>
                <c:pt idx="456">
                  <c:v>1.8280000000000001</c:v>
                </c:pt>
                <c:pt idx="457">
                  <c:v>1.8320000000000001</c:v>
                </c:pt>
                <c:pt idx="458">
                  <c:v>1.8360000000000001</c:v>
                </c:pt>
                <c:pt idx="459">
                  <c:v>1.84</c:v>
                </c:pt>
                <c:pt idx="460">
                  <c:v>1.8440000000000001</c:v>
                </c:pt>
                <c:pt idx="461">
                  <c:v>1.8480000000000001</c:v>
                </c:pt>
                <c:pt idx="462">
                  <c:v>1.8520000000000001</c:v>
                </c:pt>
                <c:pt idx="463">
                  <c:v>1.8559000000000001</c:v>
                </c:pt>
                <c:pt idx="464">
                  <c:v>1.8599000000000001</c:v>
                </c:pt>
                <c:pt idx="465">
                  <c:v>1.8638999999999999</c:v>
                </c:pt>
                <c:pt idx="466">
                  <c:v>1.8678999999999999</c:v>
                </c:pt>
                <c:pt idx="467">
                  <c:v>1.8718999999999999</c:v>
                </c:pt>
                <c:pt idx="468">
                  <c:v>1.8758999999999999</c:v>
                </c:pt>
                <c:pt idx="469">
                  <c:v>1.8798999999999999</c:v>
                </c:pt>
                <c:pt idx="470">
                  <c:v>1.8838999999999999</c:v>
                </c:pt>
                <c:pt idx="471">
                  <c:v>1.8878999999999999</c:v>
                </c:pt>
                <c:pt idx="472">
                  <c:v>1.8918999999999999</c:v>
                </c:pt>
                <c:pt idx="473">
                  <c:v>1.8958999999999999</c:v>
                </c:pt>
                <c:pt idx="474">
                  <c:v>1.8998999999999999</c:v>
                </c:pt>
                <c:pt idx="475">
                  <c:v>1.9038999999999999</c:v>
                </c:pt>
                <c:pt idx="476">
                  <c:v>1.9078999999999999</c:v>
                </c:pt>
                <c:pt idx="477">
                  <c:v>1.9118999999999999</c:v>
                </c:pt>
                <c:pt idx="478">
                  <c:v>1.9159999999999999</c:v>
                </c:pt>
                <c:pt idx="479">
                  <c:v>1.92</c:v>
                </c:pt>
                <c:pt idx="480">
                  <c:v>1.9239999999999999</c:v>
                </c:pt>
                <c:pt idx="481">
                  <c:v>1.9279999999999999</c:v>
                </c:pt>
                <c:pt idx="482">
                  <c:v>1.9319999999999999</c:v>
                </c:pt>
                <c:pt idx="483">
                  <c:v>1.9359999999999999</c:v>
                </c:pt>
                <c:pt idx="484">
                  <c:v>1.94</c:v>
                </c:pt>
                <c:pt idx="485">
                  <c:v>1.944</c:v>
                </c:pt>
                <c:pt idx="486">
                  <c:v>1.948</c:v>
                </c:pt>
                <c:pt idx="487">
                  <c:v>1.952</c:v>
                </c:pt>
                <c:pt idx="488">
                  <c:v>1.956</c:v>
                </c:pt>
                <c:pt idx="489">
                  <c:v>1.96</c:v>
                </c:pt>
                <c:pt idx="490">
                  <c:v>1.964</c:v>
                </c:pt>
                <c:pt idx="491">
                  <c:v>1.9679</c:v>
                </c:pt>
                <c:pt idx="492">
                  <c:v>1.9719</c:v>
                </c:pt>
                <c:pt idx="493">
                  <c:v>1.9759</c:v>
                </c:pt>
                <c:pt idx="494">
                  <c:v>1.9799</c:v>
                </c:pt>
                <c:pt idx="495">
                  <c:v>1.9839</c:v>
                </c:pt>
                <c:pt idx="496">
                  <c:v>1.9879</c:v>
                </c:pt>
                <c:pt idx="497">
                  <c:v>1.9919</c:v>
                </c:pt>
                <c:pt idx="498">
                  <c:v>1.9959</c:v>
                </c:pt>
                <c:pt idx="499">
                  <c:v>1.9999</c:v>
                </c:pt>
                <c:pt idx="500">
                  <c:v>2.0038999999999998</c:v>
                </c:pt>
                <c:pt idx="501">
                  <c:v>2.0078999999999998</c:v>
                </c:pt>
                <c:pt idx="502">
                  <c:v>2.0118999999999998</c:v>
                </c:pt>
                <c:pt idx="503">
                  <c:v>2.0158999999999998</c:v>
                </c:pt>
                <c:pt idx="504">
                  <c:v>2.0198999999999998</c:v>
                </c:pt>
                <c:pt idx="505">
                  <c:v>2.024</c:v>
                </c:pt>
                <c:pt idx="506">
                  <c:v>2.028</c:v>
                </c:pt>
                <c:pt idx="507">
                  <c:v>2.032</c:v>
                </c:pt>
                <c:pt idx="508">
                  <c:v>2.036</c:v>
                </c:pt>
                <c:pt idx="509">
                  <c:v>2.04</c:v>
                </c:pt>
                <c:pt idx="510">
                  <c:v>2.044</c:v>
                </c:pt>
                <c:pt idx="511">
                  <c:v>2.048</c:v>
                </c:pt>
                <c:pt idx="512">
                  <c:v>2.052</c:v>
                </c:pt>
                <c:pt idx="513">
                  <c:v>2.056</c:v>
                </c:pt>
                <c:pt idx="514">
                  <c:v>2.06</c:v>
                </c:pt>
                <c:pt idx="515">
                  <c:v>2.0640000000000001</c:v>
                </c:pt>
                <c:pt idx="516">
                  <c:v>2.0680000000000001</c:v>
                </c:pt>
                <c:pt idx="517">
                  <c:v>2.0720000000000001</c:v>
                </c:pt>
                <c:pt idx="518">
                  <c:v>2.0758999999999999</c:v>
                </c:pt>
                <c:pt idx="519">
                  <c:v>2.0798999999999999</c:v>
                </c:pt>
                <c:pt idx="520">
                  <c:v>2.0838999999999999</c:v>
                </c:pt>
                <c:pt idx="521">
                  <c:v>2.0878999999999999</c:v>
                </c:pt>
                <c:pt idx="522">
                  <c:v>2.0918999999999999</c:v>
                </c:pt>
                <c:pt idx="523">
                  <c:v>2.0958999999999999</c:v>
                </c:pt>
                <c:pt idx="524">
                  <c:v>2.0998999999999999</c:v>
                </c:pt>
                <c:pt idx="525">
                  <c:v>2.1038999999999999</c:v>
                </c:pt>
                <c:pt idx="526">
                  <c:v>2.1078999999999999</c:v>
                </c:pt>
                <c:pt idx="527">
                  <c:v>2.1118999999999999</c:v>
                </c:pt>
                <c:pt idx="528">
                  <c:v>2.1158999999999999</c:v>
                </c:pt>
                <c:pt idx="529">
                  <c:v>2.1198999999999999</c:v>
                </c:pt>
                <c:pt idx="530">
                  <c:v>2.1238999999999999</c:v>
                </c:pt>
                <c:pt idx="531">
                  <c:v>2.1278999999999999</c:v>
                </c:pt>
                <c:pt idx="532">
                  <c:v>2.1320000000000001</c:v>
                </c:pt>
                <c:pt idx="533">
                  <c:v>2.1360000000000001</c:v>
                </c:pt>
                <c:pt idx="534">
                  <c:v>2.14</c:v>
                </c:pt>
                <c:pt idx="535">
                  <c:v>2.1440000000000001</c:v>
                </c:pt>
                <c:pt idx="536">
                  <c:v>2.1480000000000001</c:v>
                </c:pt>
                <c:pt idx="537">
                  <c:v>2.1520000000000001</c:v>
                </c:pt>
                <c:pt idx="538">
                  <c:v>2.1560000000000001</c:v>
                </c:pt>
                <c:pt idx="539">
                  <c:v>2.16</c:v>
                </c:pt>
                <c:pt idx="540">
                  <c:v>2.1640000000000001</c:v>
                </c:pt>
                <c:pt idx="541">
                  <c:v>2.1680000000000001</c:v>
                </c:pt>
                <c:pt idx="542">
                  <c:v>2.1720000000000002</c:v>
                </c:pt>
                <c:pt idx="543">
                  <c:v>2.1760000000000002</c:v>
                </c:pt>
                <c:pt idx="544">
                  <c:v>2.1800000000000002</c:v>
                </c:pt>
                <c:pt idx="545">
                  <c:v>2.1839</c:v>
                </c:pt>
                <c:pt idx="546">
                  <c:v>2.1879</c:v>
                </c:pt>
                <c:pt idx="547">
                  <c:v>2.1919</c:v>
                </c:pt>
                <c:pt idx="548">
                  <c:v>2.1959</c:v>
                </c:pt>
                <c:pt idx="549">
                  <c:v>2.1999</c:v>
                </c:pt>
                <c:pt idx="550">
                  <c:v>2.2039</c:v>
                </c:pt>
                <c:pt idx="551">
                  <c:v>2.2079</c:v>
                </c:pt>
                <c:pt idx="552">
                  <c:v>2.2119</c:v>
                </c:pt>
                <c:pt idx="553">
                  <c:v>2.2159</c:v>
                </c:pt>
                <c:pt idx="554">
                  <c:v>2.2199</c:v>
                </c:pt>
                <c:pt idx="555">
                  <c:v>2.2239</c:v>
                </c:pt>
                <c:pt idx="556">
                  <c:v>2.2279</c:v>
                </c:pt>
                <c:pt idx="557">
                  <c:v>2.2319</c:v>
                </c:pt>
                <c:pt idx="558">
                  <c:v>2.2359</c:v>
                </c:pt>
                <c:pt idx="559">
                  <c:v>2.2399</c:v>
                </c:pt>
                <c:pt idx="560">
                  <c:v>2.2440000000000002</c:v>
                </c:pt>
                <c:pt idx="561">
                  <c:v>2.2480000000000002</c:v>
                </c:pt>
                <c:pt idx="562">
                  <c:v>2.2519999999999998</c:v>
                </c:pt>
                <c:pt idx="563">
                  <c:v>2.2559999999999998</c:v>
                </c:pt>
                <c:pt idx="564">
                  <c:v>2.2599999999999998</c:v>
                </c:pt>
                <c:pt idx="565">
                  <c:v>2.2639999999999998</c:v>
                </c:pt>
                <c:pt idx="566">
                  <c:v>2.2679999999999998</c:v>
                </c:pt>
                <c:pt idx="567">
                  <c:v>2.2719999999999998</c:v>
                </c:pt>
                <c:pt idx="568">
                  <c:v>2.2759999999999998</c:v>
                </c:pt>
                <c:pt idx="569">
                  <c:v>2.2799999999999998</c:v>
                </c:pt>
                <c:pt idx="570">
                  <c:v>2.2839999999999998</c:v>
                </c:pt>
                <c:pt idx="571">
                  <c:v>2.2879999999999998</c:v>
                </c:pt>
                <c:pt idx="572">
                  <c:v>2.2919</c:v>
                </c:pt>
                <c:pt idx="573">
                  <c:v>2.2959000000000001</c:v>
                </c:pt>
                <c:pt idx="574">
                  <c:v>2.2999000000000001</c:v>
                </c:pt>
                <c:pt idx="575">
                  <c:v>2.3039000000000001</c:v>
                </c:pt>
                <c:pt idx="576">
                  <c:v>2.3079000000000001</c:v>
                </c:pt>
                <c:pt idx="577">
                  <c:v>2.3119000000000001</c:v>
                </c:pt>
                <c:pt idx="578">
                  <c:v>2.3159000000000001</c:v>
                </c:pt>
                <c:pt idx="579">
                  <c:v>2.3199000000000001</c:v>
                </c:pt>
                <c:pt idx="580">
                  <c:v>2.3239000000000001</c:v>
                </c:pt>
                <c:pt idx="581">
                  <c:v>2.3279000000000001</c:v>
                </c:pt>
                <c:pt idx="582">
                  <c:v>2.3319000000000001</c:v>
                </c:pt>
                <c:pt idx="583">
                  <c:v>2.3359000000000001</c:v>
                </c:pt>
                <c:pt idx="584">
                  <c:v>2.3399000000000001</c:v>
                </c:pt>
                <c:pt idx="585">
                  <c:v>2.3439000000000001</c:v>
                </c:pt>
                <c:pt idx="586">
                  <c:v>2.3479000000000001</c:v>
                </c:pt>
                <c:pt idx="587">
                  <c:v>2.3519999999999999</c:v>
                </c:pt>
                <c:pt idx="588">
                  <c:v>2.3559999999999999</c:v>
                </c:pt>
                <c:pt idx="589">
                  <c:v>2.36</c:v>
                </c:pt>
                <c:pt idx="590">
                  <c:v>2.3639999999999999</c:v>
                </c:pt>
                <c:pt idx="591">
                  <c:v>2.3679999999999999</c:v>
                </c:pt>
                <c:pt idx="592">
                  <c:v>2.3719999999999999</c:v>
                </c:pt>
                <c:pt idx="593">
                  <c:v>2.3759999999999999</c:v>
                </c:pt>
                <c:pt idx="594">
                  <c:v>2.38</c:v>
                </c:pt>
                <c:pt idx="595">
                  <c:v>2.3839999999999999</c:v>
                </c:pt>
                <c:pt idx="596">
                  <c:v>2.3879999999999999</c:v>
                </c:pt>
                <c:pt idx="597">
                  <c:v>2.3919999999999999</c:v>
                </c:pt>
                <c:pt idx="598">
                  <c:v>2.3959999999999999</c:v>
                </c:pt>
                <c:pt idx="599">
                  <c:v>2.4</c:v>
                </c:pt>
                <c:pt idx="600">
                  <c:v>2.4039000000000001</c:v>
                </c:pt>
                <c:pt idx="601">
                  <c:v>2.4079000000000002</c:v>
                </c:pt>
                <c:pt idx="602">
                  <c:v>2.4119000000000002</c:v>
                </c:pt>
                <c:pt idx="603">
                  <c:v>2.4159000000000002</c:v>
                </c:pt>
                <c:pt idx="604">
                  <c:v>2.4199000000000002</c:v>
                </c:pt>
                <c:pt idx="605">
                  <c:v>2.4239000000000002</c:v>
                </c:pt>
                <c:pt idx="606">
                  <c:v>2.4279000000000002</c:v>
                </c:pt>
                <c:pt idx="607">
                  <c:v>2.4319000000000002</c:v>
                </c:pt>
                <c:pt idx="608">
                  <c:v>2.4359000000000002</c:v>
                </c:pt>
                <c:pt idx="609">
                  <c:v>2.4399000000000002</c:v>
                </c:pt>
                <c:pt idx="610">
                  <c:v>2.4439000000000002</c:v>
                </c:pt>
                <c:pt idx="611">
                  <c:v>2.4479000000000002</c:v>
                </c:pt>
                <c:pt idx="612">
                  <c:v>2.4519000000000002</c:v>
                </c:pt>
                <c:pt idx="613">
                  <c:v>2.4559000000000002</c:v>
                </c:pt>
                <c:pt idx="614">
                  <c:v>2.46</c:v>
                </c:pt>
                <c:pt idx="615">
                  <c:v>2.464</c:v>
                </c:pt>
                <c:pt idx="616">
                  <c:v>2.468</c:v>
                </c:pt>
                <c:pt idx="617">
                  <c:v>2.472</c:v>
                </c:pt>
                <c:pt idx="618">
                  <c:v>2.476</c:v>
                </c:pt>
                <c:pt idx="619">
                  <c:v>2.48</c:v>
                </c:pt>
                <c:pt idx="620">
                  <c:v>2.484</c:v>
                </c:pt>
                <c:pt idx="621">
                  <c:v>2.488</c:v>
                </c:pt>
                <c:pt idx="622">
                  <c:v>2.492</c:v>
                </c:pt>
                <c:pt idx="623">
                  <c:v>2.496</c:v>
                </c:pt>
                <c:pt idx="624">
                  <c:v>2.5</c:v>
                </c:pt>
                <c:pt idx="625">
                  <c:v>2.504</c:v>
                </c:pt>
                <c:pt idx="626">
                  <c:v>2.508</c:v>
                </c:pt>
                <c:pt idx="627">
                  <c:v>2.5118999999999998</c:v>
                </c:pt>
                <c:pt idx="628">
                  <c:v>2.5158999999999998</c:v>
                </c:pt>
                <c:pt idx="629">
                  <c:v>2.5198999999999998</c:v>
                </c:pt>
                <c:pt idx="630">
                  <c:v>2.5238999999999998</c:v>
                </c:pt>
                <c:pt idx="631">
                  <c:v>2.5278999999999998</c:v>
                </c:pt>
                <c:pt idx="632">
                  <c:v>2.5318999999999998</c:v>
                </c:pt>
                <c:pt idx="633">
                  <c:v>2.5358999999999998</c:v>
                </c:pt>
                <c:pt idx="634">
                  <c:v>2.5398999999999998</c:v>
                </c:pt>
                <c:pt idx="635">
                  <c:v>2.5438999999999998</c:v>
                </c:pt>
                <c:pt idx="636">
                  <c:v>2.5478999999999998</c:v>
                </c:pt>
                <c:pt idx="637">
                  <c:v>2.5518999999999998</c:v>
                </c:pt>
                <c:pt idx="638">
                  <c:v>2.5558999999999998</c:v>
                </c:pt>
                <c:pt idx="639">
                  <c:v>2.5598999999999998</c:v>
                </c:pt>
                <c:pt idx="640">
                  <c:v>2.5638999999999998</c:v>
                </c:pt>
                <c:pt idx="641">
                  <c:v>2.5680000000000001</c:v>
                </c:pt>
                <c:pt idx="642">
                  <c:v>2.5720000000000001</c:v>
                </c:pt>
                <c:pt idx="643">
                  <c:v>2.5760000000000001</c:v>
                </c:pt>
                <c:pt idx="644">
                  <c:v>2.58</c:v>
                </c:pt>
                <c:pt idx="645">
                  <c:v>2.5840000000000001</c:v>
                </c:pt>
                <c:pt idx="646">
                  <c:v>2.5880000000000001</c:v>
                </c:pt>
                <c:pt idx="647">
                  <c:v>2.5920000000000001</c:v>
                </c:pt>
                <c:pt idx="648">
                  <c:v>2.5960000000000001</c:v>
                </c:pt>
                <c:pt idx="649">
                  <c:v>2.6</c:v>
                </c:pt>
                <c:pt idx="650">
                  <c:v>2.6040000000000001</c:v>
                </c:pt>
                <c:pt idx="651">
                  <c:v>2.6080000000000001</c:v>
                </c:pt>
                <c:pt idx="652">
                  <c:v>2.6120000000000001</c:v>
                </c:pt>
                <c:pt idx="653">
                  <c:v>2.6160000000000001</c:v>
                </c:pt>
                <c:pt idx="654">
                  <c:v>2.6198999999999999</c:v>
                </c:pt>
                <c:pt idx="655">
                  <c:v>2.6238999999999999</c:v>
                </c:pt>
                <c:pt idx="656">
                  <c:v>2.6278999999999999</c:v>
                </c:pt>
                <c:pt idx="657">
                  <c:v>2.6318999999999999</c:v>
                </c:pt>
                <c:pt idx="658">
                  <c:v>2.6358999999999999</c:v>
                </c:pt>
                <c:pt idx="659">
                  <c:v>2.6398999999999999</c:v>
                </c:pt>
                <c:pt idx="660">
                  <c:v>2.6438999999999999</c:v>
                </c:pt>
                <c:pt idx="661">
                  <c:v>2.6478999999999999</c:v>
                </c:pt>
                <c:pt idx="662">
                  <c:v>2.6518999999999999</c:v>
                </c:pt>
                <c:pt idx="663">
                  <c:v>2.6558999999999999</c:v>
                </c:pt>
                <c:pt idx="664">
                  <c:v>2.6598999999999999</c:v>
                </c:pt>
                <c:pt idx="665">
                  <c:v>2.6638999999999999</c:v>
                </c:pt>
                <c:pt idx="666">
                  <c:v>2.6678999999999999</c:v>
                </c:pt>
                <c:pt idx="667">
                  <c:v>2.6718999999999999</c:v>
                </c:pt>
                <c:pt idx="668">
                  <c:v>2.6758999999999999</c:v>
                </c:pt>
                <c:pt idx="669">
                  <c:v>2.68</c:v>
                </c:pt>
                <c:pt idx="670">
                  <c:v>2.6840000000000002</c:v>
                </c:pt>
                <c:pt idx="671">
                  <c:v>2.6880000000000002</c:v>
                </c:pt>
                <c:pt idx="672">
                  <c:v>2.6920000000000002</c:v>
                </c:pt>
                <c:pt idx="673">
                  <c:v>2.6960000000000002</c:v>
                </c:pt>
                <c:pt idx="674">
                  <c:v>2.7</c:v>
                </c:pt>
                <c:pt idx="675">
                  <c:v>2.7040000000000002</c:v>
                </c:pt>
                <c:pt idx="676">
                  <c:v>2.7080000000000002</c:v>
                </c:pt>
                <c:pt idx="677">
                  <c:v>2.7120000000000002</c:v>
                </c:pt>
                <c:pt idx="678">
                  <c:v>2.7160000000000002</c:v>
                </c:pt>
                <c:pt idx="679">
                  <c:v>2.72</c:v>
                </c:pt>
                <c:pt idx="680">
                  <c:v>2.7240000000000002</c:v>
                </c:pt>
                <c:pt idx="681">
                  <c:v>2.7279</c:v>
                </c:pt>
                <c:pt idx="682">
                  <c:v>2.7319</c:v>
                </c:pt>
                <c:pt idx="683">
                  <c:v>2.7359</c:v>
                </c:pt>
                <c:pt idx="684">
                  <c:v>2.7399</c:v>
                </c:pt>
                <c:pt idx="685">
                  <c:v>2.7439</c:v>
                </c:pt>
                <c:pt idx="686">
                  <c:v>2.7479</c:v>
                </c:pt>
                <c:pt idx="687">
                  <c:v>2.7519</c:v>
                </c:pt>
                <c:pt idx="688">
                  <c:v>2.7559</c:v>
                </c:pt>
                <c:pt idx="689">
                  <c:v>2.7599</c:v>
                </c:pt>
                <c:pt idx="690">
                  <c:v>2.7639</c:v>
                </c:pt>
                <c:pt idx="691">
                  <c:v>2.7679</c:v>
                </c:pt>
                <c:pt idx="692">
                  <c:v>2.7719</c:v>
                </c:pt>
                <c:pt idx="693">
                  <c:v>2.7759</c:v>
                </c:pt>
                <c:pt idx="694">
                  <c:v>2.7799</c:v>
                </c:pt>
                <c:pt idx="695">
                  <c:v>2.7839</c:v>
                </c:pt>
                <c:pt idx="696">
                  <c:v>2.7879999999999998</c:v>
                </c:pt>
                <c:pt idx="697">
                  <c:v>2.7919999999999998</c:v>
                </c:pt>
                <c:pt idx="698">
                  <c:v>2.7959999999999998</c:v>
                </c:pt>
                <c:pt idx="699">
                  <c:v>2.8</c:v>
                </c:pt>
                <c:pt idx="700">
                  <c:v>2.8039999999999998</c:v>
                </c:pt>
                <c:pt idx="701">
                  <c:v>2.8079999999999998</c:v>
                </c:pt>
                <c:pt idx="702">
                  <c:v>2.8119999999999998</c:v>
                </c:pt>
                <c:pt idx="703">
                  <c:v>2.8159999999999998</c:v>
                </c:pt>
                <c:pt idx="704">
                  <c:v>2.82</c:v>
                </c:pt>
                <c:pt idx="705">
                  <c:v>2.8239999999999998</c:v>
                </c:pt>
                <c:pt idx="706">
                  <c:v>2.8279999999999998</c:v>
                </c:pt>
                <c:pt idx="707">
                  <c:v>2.8319999999999999</c:v>
                </c:pt>
                <c:pt idx="708">
                  <c:v>2.8359999999999999</c:v>
                </c:pt>
                <c:pt idx="709">
                  <c:v>2.8399000000000001</c:v>
                </c:pt>
                <c:pt idx="710">
                  <c:v>2.8439000000000001</c:v>
                </c:pt>
                <c:pt idx="711">
                  <c:v>2.8479000000000001</c:v>
                </c:pt>
                <c:pt idx="712">
                  <c:v>2.8519000000000001</c:v>
                </c:pt>
                <c:pt idx="713">
                  <c:v>2.8559000000000001</c:v>
                </c:pt>
                <c:pt idx="714">
                  <c:v>2.8599000000000001</c:v>
                </c:pt>
                <c:pt idx="715">
                  <c:v>2.8639000000000001</c:v>
                </c:pt>
                <c:pt idx="716">
                  <c:v>2.8679000000000001</c:v>
                </c:pt>
                <c:pt idx="717">
                  <c:v>2.8719000000000001</c:v>
                </c:pt>
                <c:pt idx="718">
                  <c:v>2.8759000000000001</c:v>
                </c:pt>
                <c:pt idx="719">
                  <c:v>2.8799000000000001</c:v>
                </c:pt>
                <c:pt idx="720">
                  <c:v>2.8839000000000001</c:v>
                </c:pt>
                <c:pt idx="721">
                  <c:v>2.8879000000000001</c:v>
                </c:pt>
                <c:pt idx="722">
                  <c:v>2.8919000000000001</c:v>
                </c:pt>
                <c:pt idx="723">
                  <c:v>2.8959999999999999</c:v>
                </c:pt>
                <c:pt idx="724">
                  <c:v>2.9</c:v>
                </c:pt>
                <c:pt idx="725">
                  <c:v>2.9039999999999999</c:v>
                </c:pt>
                <c:pt idx="726">
                  <c:v>2.9079999999999999</c:v>
                </c:pt>
                <c:pt idx="727">
                  <c:v>2.9119999999999999</c:v>
                </c:pt>
                <c:pt idx="728">
                  <c:v>2.9159999999999999</c:v>
                </c:pt>
                <c:pt idx="729">
                  <c:v>2.92</c:v>
                </c:pt>
                <c:pt idx="730">
                  <c:v>2.9239999999999999</c:v>
                </c:pt>
                <c:pt idx="731">
                  <c:v>2.9279999999999999</c:v>
                </c:pt>
                <c:pt idx="732">
                  <c:v>2.9319999999999999</c:v>
                </c:pt>
                <c:pt idx="733">
                  <c:v>2.9359999999999999</c:v>
                </c:pt>
                <c:pt idx="734">
                  <c:v>2.94</c:v>
                </c:pt>
                <c:pt idx="735">
                  <c:v>2.944</c:v>
                </c:pt>
                <c:pt idx="736">
                  <c:v>2.9479000000000002</c:v>
                </c:pt>
                <c:pt idx="737">
                  <c:v>2.9519000000000002</c:v>
                </c:pt>
                <c:pt idx="738">
                  <c:v>2.9559000000000002</c:v>
                </c:pt>
                <c:pt idx="739">
                  <c:v>2.9599000000000002</c:v>
                </c:pt>
                <c:pt idx="740">
                  <c:v>2.9639000000000002</c:v>
                </c:pt>
                <c:pt idx="741">
                  <c:v>2.9679000000000002</c:v>
                </c:pt>
                <c:pt idx="742">
                  <c:v>2.9719000000000002</c:v>
                </c:pt>
                <c:pt idx="743">
                  <c:v>2.9759000000000002</c:v>
                </c:pt>
                <c:pt idx="744">
                  <c:v>2.9799000000000002</c:v>
                </c:pt>
                <c:pt idx="745">
                  <c:v>2.9839000000000002</c:v>
                </c:pt>
                <c:pt idx="746">
                  <c:v>2.9878999999999998</c:v>
                </c:pt>
                <c:pt idx="747">
                  <c:v>2.9918999999999998</c:v>
                </c:pt>
                <c:pt idx="748">
                  <c:v>2.9958999999999998</c:v>
                </c:pt>
                <c:pt idx="749">
                  <c:v>2.9998999999999998</c:v>
                </c:pt>
                <c:pt idx="750">
                  <c:v>3.0038999999999998</c:v>
                </c:pt>
                <c:pt idx="751">
                  <c:v>3.008</c:v>
                </c:pt>
                <c:pt idx="752">
                  <c:v>3.012</c:v>
                </c:pt>
                <c:pt idx="753">
                  <c:v>3.016</c:v>
                </c:pt>
                <c:pt idx="754">
                  <c:v>3.02</c:v>
                </c:pt>
                <c:pt idx="755">
                  <c:v>3.024</c:v>
                </c:pt>
                <c:pt idx="756">
                  <c:v>3.028</c:v>
                </c:pt>
                <c:pt idx="757">
                  <c:v>3.032</c:v>
                </c:pt>
                <c:pt idx="758">
                  <c:v>3.036</c:v>
                </c:pt>
                <c:pt idx="759">
                  <c:v>3.04</c:v>
                </c:pt>
                <c:pt idx="760">
                  <c:v>3.044</c:v>
                </c:pt>
                <c:pt idx="761">
                  <c:v>3.048</c:v>
                </c:pt>
                <c:pt idx="762">
                  <c:v>3.052</c:v>
                </c:pt>
                <c:pt idx="763">
                  <c:v>3.0558999999999998</c:v>
                </c:pt>
                <c:pt idx="764">
                  <c:v>3.0598999999999998</c:v>
                </c:pt>
                <c:pt idx="765">
                  <c:v>3.0638999999999998</c:v>
                </c:pt>
                <c:pt idx="766">
                  <c:v>3.0678999999999998</c:v>
                </c:pt>
                <c:pt idx="767">
                  <c:v>3.0718999999999999</c:v>
                </c:pt>
                <c:pt idx="768">
                  <c:v>3.0758999999999999</c:v>
                </c:pt>
                <c:pt idx="769">
                  <c:v>3.0798999999999999</c:v>
                </c:pt>
                <c:pt idx="770">
                  <c:v>3.0838999999999999</c:v>
                </c:pt>
                <c:pt idx="771">
                  <c:v>3.0878999999999999</c:v>
                </c:pt>
                <c:pt idx="772">
                  <c:v>3.0918999999999999</c:v>
                </c:pt>
                <c:pt idx="773">
                  <c:v>3.0958999999999999</c:v>
                </c:pt>
                <c:pt idx="774">
                  <c:v>3.0998999999999999</c:v>
                </c:pt>
                <c:pt idx="775">
                  <c:v>3.1038999999999999</c:v>
                </c:pt>
                <c:pt idx="776">
                  <c:v>3.1078999999999999</c:v>
                </c:pt>
                <c:pt idx="777">
                  <c:v>3.1118999999999999</c:v>
                </c:pt>
                <c:pt idx="778">
                  <c:v>3.1160000000000001</c:v>
                </c:pt>
                <c:pt idx="779">
                  <c:v>3.12</c:v>
                </c:pt>
                <c:pt idx="780">
                  <c:v>3.1240000000000001</c:v>
                </c:pt>
                <c:pt idx="781">
                  <c:v>3.1280000000000001</c:v>
                </c:pt>
                <c:pt idx="782">
                  <c:v>3.1320000000000001</c:v>
                </c:pt>
                <c:pt idx="783">
                  <c:v>3.1360000000000001</c:v>
                </c:pt>
                <c:pt idx="784">
                  <c:v>3.14</c:v>
                </c:pt>
                <c:pt idx="785">
                  <c:v>3.1440000000000001</c:v>
                </c:pt>
                <c:pt idx="786">
                  <c:v>3.1480000000000001</c:v>
                </c:pt>
                <c:pt idx="787">
                  <c:v>3.1520000000000001</c:v>
                </c:pt>
                <c:pt idx="788">
                  <c:v>3.1560000000000001</c:v>
                </c:pt>
                <c:pt idx="789">
                  <c:v>3.16</c:v>
                </c:pt>
                <c:pt idx="790">
                  <c:v>3.1638999999999999</c:v>
                </c:pt>
                <c:pt idx="791">
                  <c:v>3.1678999999999999</c:v>
                </c:pt>
                <c:pt idx="792">
                  <c:v>3.1718999999999999</c:v>
                </c:pt>
                <c:pt idx="793">
                  <c:v>3.1758999999999999</c:v>
                </c:pt>
                <c:pt idx="794">
                  <c:v>3.1798999999999999</c:v>
                </c:pt>
                <c:pt idx="795">
                  <c:v>3.1839</c:v>
                </c:pt>
                <c:pt idx="796">
                  <c:v>3.1879</c:v>
                </c:pt>
                <c:pt idx="797">
                  <c:v>3.1919</c:v>
                </c:pt>
                <c:pt idx="798">
                  <c:v>3.1959</c:v>
                </c:pt>
                <c:pt idx="799">
                  <c:v>3.1999</c:v>
                </c:pt>
                <c:pt idx="800">
                  <c:v>3.2039</c:v>
                </c:pt>
                <c:pt idx="801">
                  <c:v>3.2079</c:v>
                </c:pt>
                <c:pt idx="802">
                  <c:v>3.2119</c:v>
                </c:pt>
                <c:pt idx="803">
                  <c:v>3.2159</c:v>
                </c:pt>
                <c:pt idx="804">
                  <c:v>3.2199</c:v>
                </c:pt>
                <c:pt idx="805">
                  <c:v>3.2240000000000002</c:v>
                </c:pt>
                <c:pt idx="806">
                  <c:v>3.2280000000000002</c:v>
                </c:pt>
                <c:pt idx="807">
                  <c:v>3.2320000000000002</c:v>
                </c:pt>
                <c:pt idx="808">
                  <c:v>3.2360000000000002</c:v>
                </c:pt>
                <c:pt idx="809">
                  <c:v>3.24</c:v>
                </c:pt>
                <c:pt idx="810">
                  <c:v>3.2440000000000002</c:v>
                </c:pt>
                <c:pt idx="811">
                  <c:v>3.2480000000000002</c:v>
                </c:pt>
                <c:pt idx="812">
                  <c:v>3.2519999999999998</c:v>
                </c:pt>
                <c:pt idx="813">
                  <c:v>3.2559999999999998</c:v>
                </c:pt>
                <c:pt idx="814">
                  <c:v>3.26</c:v>
                </c:pt>
                <c:pt idx="815">
                  <c:v>3.2639999999999998</c:v>
                </c:pt>
                <c:pt idx="816">
                  <c:v>3.2679999999999998</c:v>
                </c:pt>
                <c:pt idx="817">
                  <c:v>3.2719999999999998</c:v>
                </c:pt>
                <c:pt idx="818">
                  <c:v>3.2759</c:v>
                </c:pt>
                <c:pt idx="819">
                  <c:v>3.2799</c:v>
                </c:pt>
                <c:pt idx="820">
                  <c:v>3.2839</c:v>
                </c:pt>
                <c:pt idx="821">
                  <c:v>3.2879</c:v>
                </c:pt>
                <c:pt idx="822">
                  <c:v>3.2919</c:v>
                </c:pt>
                <c:pt idx="823">
                  <c:v>3.2959000000000001</c:v>
                </c:pt>
                <c:pt idx="824">
                  <c:v>3.2999000000000001</c:v>
                </c:pt>
                <c:pt idx="825">
                  <c:v>3.3039000000000001</c:v>
                </c:pt>
                <c:pt idx="826">
                  <c:v>3.3079000000000001</c:v>
                </c:pt>
                <c:pt idx="827">
                  <c:v>3.3119000000000001</c:v>
                </c:pt>
                <c:pt idx="828">
                  <c:v>3.3159000000000001</c:v>
                </c:pt>
                <c:pt idx="829">
                  <c:v>3.3199000000000001</c:v>
                </c:pt>
                <c:pt idx="830">
                  <c:v>3.3239000000000001</c:v>
                </c:pt>
                <c:pt idx="831">
                  <c:v>3.3279000000000001</c:v>
                </c:pt>
                <c:pt idx="832">
                  <c:v>3.3319999999999999</c:v>
                </c:pt>
                <c:pt idx="833">
                  <c:v>3.3359999999999999</c:v>
                </c:pt>
                <c:pt idx="834">
                  <c:v>3.34</c:v>
                </c:pt>
                <c:pt idx="835">
                  <c:v>3.3439999999999999</c:v>
                </c:pt>
                <c:pt idx="836">
                  <c:v>3.3479999999999999</c:v>
                </c:pt>
                <c:pt idx="837">
                  <c:v>3.3519999999999999</c:v>
                </c:pt>
                <c:pt idx="838">
                  <c:v>3.3559999999999999</c:v>
                </c:pt>
                <c:pt idx="839">
                  <c:v>3.36</c:v>
                </c:pt>
                <c:pt idx="840">
                  <c:v>3.3639999999999999</c:v>
                </c:pt>
                <c:pt idx="841">
                  <c:v>3.3679999999999999</c:v>
                </c:pt>
                <c:pt idx="842">
                  <c:v>3.3719999999999999</c:v>
                </c:pt>
                <c:pt idx="843">
                  <c:v>3.3759999999999999</c:v>
                </c:pt>
                <c:pt idx="844">
                  <c:v>3.38</c:v>
                </c:pt>
                <c:pt idx="845">
                  <c:v>3.3839000000000001</c:v>
                </c:pt>
                <c:pt idx="846">
                  <c:v>3.3879000000000001</c:v>
                </c:pt>
                <c:pt idx="847">
                  <c:v>3.3919000000000001</c:v>
                </c:pt>
                <c:pt idx="848">
                  <c:v>3.3959000000000001</c:v>
                </c:pt>
                <c:pt idx="849">
                  <c:v>3.3999000000000001</c:v>
                </c:pt>
                <c:pt idx="850">
                  <c:v>3.4039000000000001</c:v>
                </c:pt>
                <c:pt idx="851">
                  <c:v>3.4079000000000002</c:v>
                </c:pt>
                <c:pt idx="852">
                  <c:v>3.4119000000000002</c:v>
                </c:pt>
                <c:pt idx="853">
                  <c:v>3.4159000000000002</c:v>
                </c:pt>
                <c:pt idx="854">
                  <c:v>3.4199000000000002</c:v>
                </c:pt>
                <c:pt idx="855">
                  <c:v>3.4239000000000002</c:v>
                </c:pt>
                <c:pt idx="856">
                  <c:v>3.4279000000000002</c:v>
                </c:pt>
                <c:pt idx="857">
                  <c:v>3.4319000000000002</c:v>
                </c:pt>
                <c:pt idx="858">
                  <c:v>3.4359000000000002</c:v>
                </c:pt>
                <c:pt idx="859">
                  <c:v>3.4399000000000002</c:v>
                </c:pt>
                <c:pt idx="860">
                  <c:v>3.444</c:v>
                </c:pt>
                <c:pt idx="861">
                  <c:v>3.448</c:v>
                </c:pt>
                <c:pt idx="862">
                  <c:v>3.452</c:v>
                </c:pt>
                <c:pt idx="863">
                  <c:v>3.456</c:v>
                </c:pt>
                <c:pt idx="864">
                  <c:v>3.46</c:v>
                </c:pt>
                <c:pt idx="865">
                  <c:v>3.464</c:v>
                </c:pt>
                <c:pt idx="866">
                  <c:v>3.468</c:v>
                </c:pt>
                <c:pt idx="867">
                  <c:v>3.472</c:v>
                </c:pt>
                <c:pt idx="868">
                  <c:v>3.476</c:v>
                </c:pt>
                <c:pt idx="869">
                  <c:v>3.48</c:v>
                </c:pt>
                <c:pt idx="870">
                  <c:v>3.484</c:v>
                </c:pt>
                <c:pt idx="871">
                  <c:v>3.488</c:v>
                </c:pt>
                <c:pt idx="872">
                  <c:v>3.4918999999999998</c:v>
                </c:pt>
                <c:pt idx="873">
                  <c:v>3.4958999999999998</c:v>
                </c:pt>
                <c:pt idx="874">
                  <c:v>3.4998999999999998</c:v>
                </c:pt>
                <c:pt idx="875">
                  <c:v>3.5038999999999998</c:v>
                </c:pt>
                <c:pt idx="876">
                  <c:v>3.5078999999999998</c:v>
                </c:pt>
                <c:pt idx="877">
                  <c:v>3.5118999999999998</c:v>
                </c:pt>
                <c:pt idx="878">
                  <c:v>3.5158999999999998</c:v>
                </c:pt>
                <c:pt idx="879">
                  <c:v>3.5198999999999998</c:v>
                </c:pt>
                <c:pt idx="880">
                  <c:v>3.5238999999999998</c:v>
                </c:pt>
                <c:pt idx="881">
                  <c:v>3.5278999999999998</c:v>
                </c:pt>
                <c:pt idx="882">
                  <c:v>3.5318999999999998</c:v>
                </c:pt>
                <c:pt idx="883">
                  <c:v>3.5358999999999998</c:v>
                </c:pt>
                <c:pt idx="884">
                  <c:v>3.5398999999999998</c:v>
                </c:pt>
                <c:pt idx="885">
                  <c:v>3.5438999999999998</c:v>
                </c:pt>
                <c:pt idx="886">
                  <c:v>3.5478999999999998</c:v>
                </c:pt>
                <c:pt idx="887">
                  <c:v>3.552</c:v>
                </c:pt>
                <c:pt idx="888">
                  <c:v>3.556</c:v>
                </c:pt>
                <c:pt idx="889">
                  <c:v>3.56</c:v>
                </c:pt>
                <c:pt idx="890">
                  <c:v>3.5640000000000001</c:v>
                </c:pt>
                <c:pt idx="891">
                  <c:v>3.5680000000000001</c:v>
                </c:pt>
                <c:pt idx="892">
                  <c:v>3.5720000000000001</c:v>
                </c:pt>
                <c:pt idx="893">
                  <c:v>3.5760000000000001</c:v>
                </c:pt>
                <c:pt idx="894">
                  <c:v>3.58</c:v>
                </c:pt>
                <c:pt idx="895">
                  <c:v>3.5840000000000001</c:v>
                </c:pt>
                <c:pt idx="896">
                  <c:v>3.5880000000000001</c:v>
                </c:pt>
                <c:pt idx="897">
                  <c:v>3.5920000000000001</c:v>
                </c:pt>
                <c:pt idx="898">
                  <c:v>3.5960000000000001</c:v>
                </c:pt>
                <c:pt idx="899">
                  <c:v>3.6</c:v>
                </c:pt>
                <c:pt idx="900">
                  <c:v>3.6038999999999999</c:v>
                </c:pt>
                <c:pt idx="901">
                  <c:v>3.6078999999999999</c:v>
                </c:pt>
                <c:pt idx="902">
                  <c:v>3.6118999999999999</c:v>
                </c:pt>
                <c:pt idx="903">
                  <c:v>3.6158999999999999</c:v>
                </c:pt>
                <c:pt idx="904">
                  <c:v>3.6198999999999999</c:v>
                </c:pt>
                <c:pt idx="905">
                  <c:v>3.6238999999999999</c:v>
                </c:pt>
                <c:pt idx="906">
                  <c:v>3.6278999999999999</c:v>
                </c:pt>
                <c:pt idx="907">
                  <c:v>3.6318999999999999</c:v>
                </c:pt>
                <c:pt idx="908">
                  <c:v>3.6358999999999999</c:v>
                </c:pt>
                <c:pt idx="909">
                  <c:v>3.6398999999999999</c:v>
                </c:pt>
                <c:pt idx="910">
                  <c:v>3.6438999999999999</c:v>
                </c:pt>
                <c:pt idx="911">
                  <c:v>3.6478999999999999</c:v>
                </c:pt>
                <c:pt idx="912">
                  <c:v>3.6518999999999999</c:v>
                </c:pt>
                <c:pt idx="913">
                  <c:v>3.6558999999999999</c:v>
                </c:pt>
                <c:pt idx="914">
                  <c:v>3.66</c:v>
                </c:pt>
                <c:pt idx="915">
                  <c:v>3.6640000000000001</c:v>
                </c:pt>
                <c:pt idx="916">
                  <c:v>3.6680000000000001</c:v>
                </c:pt>
                <c:pt idx="917">
                  <c:v>3.6720000000000002</c:v>
                </c:pt>
                <c:pt idx="918">
                  <c:v>3.6760000000000002</c:v>
                </c:pt>
                <c:pt idx="919">
                  <c:v>3.68</c:v>
                </c:pt>
                <c:pt idx="920">
                  <c:v>3.6840000000000002</c:v>
                </c:pt>
                <c:pt idx="921">
                  <c:v>3.6880000000000002</c:v>
                </c:pt>
                <c:pt idx="922">
                  <c:v>3.6920000000000002</c:v>
                </c:pt>
                <c:pt idx="923">
                  <c:v>3.6960000000000002</c:v>
                </c:pt>
                <c:pt idx="924">
                  <c:v>3.7</c:v>
                </c:pt>
                <c:pt idx="925">
                  <c:v>3.7040000000000002</c:v>
                </c:pt>
                <c:pt idx="926">
                  <c:v>3.7080000000000002</c:v>
                </c:pt>
                <c:pt idx="927">
                  <c:v>3.7119</c:v>
                </c:pt>
                <c:pt idx="928">
                  <c:v>3.7159</c:v>
                </c:pt>
                <c:pt idx="929">
                  <c:v>3.7199</c:v>
                </c:pt>
                <c:pt idx="930">
                  <c:v>3.7239</c:v>
                </c:pt>
                <c:pt idx="931">
                  <c:v>3.7279</c:v>
                </c:pt>
                <c:pt idx="932">
                  <c:v>3.7319</c:v>
                </c:pt>
                <c:pt idx="933">
                  <c:v>3.7359</c:v>
                </c:pt>
                <c:pt idx="934">
                  <c:v>3.7399</c:v>
                </c:pt>
                <c:pt idx="935">
                  <c:v>3.7439</c:v>
                </c:pt>
                <c:pt idx="936">
                  <c:v>3.7479</c:v>
                </c:pt>
                <c:pt idx="937">
                  <c:v>3.7519</c:v>
                </c:pt>
                <c:pt idx="938">
                  <c:v>3.7559</c:v>
                </c:pt>
                <c:pt idx="939">
                  <c:v>3.7599</c:v>
                </c:pt>
                <c:pt idx="940">
                  <c:v>3.7639</c:v>
                </c:pt>
                <c:pt idx="941">
                  <c:v>3.7679999999999998</c:v>
                </c:pt>
                <c:pt idx="942">
                  <c:v>3.7719999999999998</c:v>
                </c:pt>
                <c:pt idx="943">
                  <c:v>3.7759999999999998</c:v>
                </c:pt>
                <c:pt idx="944">
                  <c:v>3.78</c:v>
                </c:pt>
                <c:pt idx="945">
                  <c:v>3.7839999999999998</c:v>
                </c:pt>
                <c:pt idx="946">
                  <c:v>3.7879999999999998</c:v>
                </c:pt>
                <c:pt idx="947">
                  <c:v>3.7898999999999998</c:v>
                </c:pt>
                <c:pt idx="948">
                  <c:v>3.7919999999999998</c:v>
                </c:pt>
                <c:pt idx="949">
                  <c:v>3.7959999999999998</c:v>
                </c:pt>
                <c:pt idx="950">
                  <c:v>3.8</c:v>
                </c:pt>
                <c:pt idx="951">
                  <c:v>3.8039999999999998</c:v>
                </c:pt>
                <c:pt idx="952">
                  <c:v>3.8079999999999998</c:v>
                </c:pt>
                <c:pt idx="953">
                  <c:v>3.8119999999999998</c:v>
                </c:pt>
                <c:pt idx="954">
                  <c:v>3.8159999999999998</c:v>
                </c:pt>
                <c:pt idx="955">
                  <c:v>3.8199000000000001</c:v>
                </c:pt>
                <c:pt idx="956">
                  <c:v>3.8239000000000001</c:v>
                </c:pt>
                <c:pt idx="957">
                  <c:v>3.8279000000000001</c:v>
                </c:pt>
                <c:pt idx="958">
                  <c:v>3.8319000000000001</c:v>
                </c:pt>
                <c:pt idx="959">
                  <c:v>3.8359000000000001</c:v>
                </c:pt>
                <c:pt idx="960">
                  <c:v>3.8399000000000001</c:v>
                </c:pt>
                <c:pt idx="961">
                  <c:v>3.8439000000000001</c:v>
                </c:pt>
                <c:pt idx="962">
                  <c:v>3.8479000000000001</c:v>
                </c:pt>
                <c:pt idx="963">
                  <c:v>3.8519000000000001</c:v>
                </c:pt>
                <c:pt idx="964">
                  <c:v>3.8559000000000001</c:v>
                </c:pt>
                <c:pt idx="965">
                  <c:v>3.8599000000000001</c:v>
                </c:pt>
                <c:pt idx="966">
                  <c:v>3.8639000000000001</c:v>
                </c:pt>
                <c:pt idx="967">
                  <c:v>3.8679000000000001</c:v>
                </c:pt>
                <c:pt idx="968">
                  <c:v>3.8719000000000001</c:v>
                </c:pt>
                <c:pt idx="969">
                  <c:v>3.8759000000000001</c:v>
                </c:pt>
                <c:pt idx="970">
                  <c:v>3.88</c:v>
                </c:pt>
                <c:pt idx="971">
                  <c:v>3.8839999999999999</c:v>
                </c:pt>
                <c:pt idx="972">
                  <c:v>3.8879999999999999</c:v>
                </c:pt>
                <c:pt idx="973">
                  <c:v>3.8919999999999999</c:v>
                </c:pt>
                <c:pt idx="974">
                  <c:v>3.8959999999999999</c:v>
                </c:pt>
                <c:pt idx="975">
                  <c:v>3.9</c:v>
                </c:pt>
                <c:pt idx="976">
                  <c:v>3.9039999999999999</c:v>
                </c:pt>
                <c:pt idx="977">
                  <c:v>3.9079999999999999</c:v>
                </c:pt>
                <c:pt idx="978">
                  <c:v>3.9119999999999999</c:v>
                </c:pt>
                <c:pt idx="979">
                  <c:v>3.9159999999999999</c:v>
                </c:pt>
                <c:pt idx="980">
                  <c:v>3.92</c:v>
                </c:pt>
                <c:pt idx="981">
                  <c:v>3.9239999999999999</c:v>
                </c:pt>
                <c:pt idx="982">
                  <c:v>3.9279000000000002</c:v>
                </c:pt>
                <c:pt idx="983">
                  <c:v>3.9319000000000002</c:v>
                </c:pt>
                <c:pt idx="984">
                  <c:v>3.9359000000000002</c:v>
                </c:pt>
                <c:pt idx="985">
                  <c:v>3.9399000000000002</c:v>
                </c:pt>
                <c:pt idx="986">
                  <c:v>3.9439000000000002</c:v>
                </c:pt>
                <c:pt idx="987">
                  <c:v>3.9479000000000002</c:v>
                </c:pt>
                <c:pt idx="988">
                  <c:v>3.9519000000000002</c:v>
                </c:pt>
                <c:pt idx="989">
                  <c:v>3.9559000000000002</c:v>
                </c:pt>
                <c:pt idx="990">
                  <c:v>3.9599000000000002</c:v>
                </c:pt>
                <c:pt idx="991">
                  <c:v>3.9639000000000002</c:v>
                </c:pt>
                <c:pt idx="992">
                  <c:v>3.9679000000000002</c:v>
                </c:pt>
                <c:pt idx="993">
                  <c:v>3.9719000000000002</c:v>
                </c:pt>
                <c:pt idx="994">
                  <c:v>3.9759000000000002</c:v>
                </c:pt>
                <c:pt idx="995">
                  <c:v>3.9799000000000002</c:v>
                </c:pt>
                <c:pt idx="996">
                  <c:v>3.9839000000000002</c:v>
                </c:pt>
                <c:pt idx="997">
                  <c:v>3.988</c:v>
                </c:pt>
                <c:pt idx="998">
                  <c:v>3.992</c:v>
                </c:pt>
                <c:pt idx="999">
                  <c:v>4</c:v>
                </c:pt>
              </c:numCache>
            </c:numRef>
          </c:xVal>
          <c:yVal>
            <c:numRef>
              <c:f>Sheet1!$G$2:$G$1001</c:f>
              <c:numCache>
                <c:formatCode>General</c:formatCode>
                <c:ptCount val="1000"/>
                <c:pt idx="0">
                  <c:v>0.29502</c:v>
                </c:pt>
                <c:pt idx="1">
                  <c:v>0.27796999999999999</c:v>
                </c:pt>
                <c:pt idx="2">
                  <c:v>0.26108999999999999</c:v>
                </c:pt>
                <c:pt idx="3">
                  <c:v>0.24762000000000001</c:v>
                </c:pt>
                <c:pt idx="4">
                  <c:v>0.23824999999999999</c:v>
                </c:pt>
                <c:pt idx="5">
                  <c:v>0.23265</c:v>
                </c:pt>
                <c:pt idx="6">
                  <c:v>0.23022999999999999</c:v>
                </c:pt>
                <c:pt idx="7">
                  <c:v>0.23042000000000001</c:v>
                </c:pt>
                <c:pt idx="8">
                  <c:v>0.23264000000000001</c:v>
                </c:pt>
                <c:pt idx="9">
                  <c:v>0.23632</c:v>
                </c:pt>
                <c:pt idx="10">
                  <c:v>0.24113000000000001</c:v>
                </c:pt>
                <c:pt idx="11">
                  <c:v>0.24659</c:v>
                </c:pt>
                <c:pt idx="12">
                  <c:v>0.25247000000000003</c:v>
                </c:pt>
                <c:pt idx="13">
                  <c:v>0.25849</c:v>
                </c:pt>
                <c:pt idx="14">
                  <c:v>0.26440999999999998</c:v>
                </c:pt>
                <c:pt idx="15">
                  <c:v>0.27006000000000002</c:v>
                </c:pt>
                <c:pt idx="16">
                  <c:v>0.27527000000000001</c:v>
                </c:pt>
                <c:pt idx="17">
                  <c:v>0.27994999999999998</c:v>
                </c:pt>
                <c:pt idx="18">
                  <c:v>0.28406999999999999</c:v>
                </c:pt>
                <c:pt idx="19">
                  <c:v>0.28754999999999997</c:v>
                </c:pt>
                <c:pt idx="20">
                  <c:v>0.29039999999999999</c:v>
                </c:pt>
                <c:pt idx="21">
                  <c:v>0.29298999999999997</c:v>
                </c:pt>
                <c:pt idx="22">
                  <c:v>0.29554000000000002</c:v>
                </c:pt>
                <c:pt idx="23">
                  <c:v>0.29815000000000003</c:v>
                </c:pt>
                <c:pt idx="24">
                  <c:v>0.30055999999999999</c:v>
                </c:pt>
                <c:pt idx="25">
                  <c:v>0.30234</c:v>
                </c:pt>
                <c:pt idx="26">
                  <c:v>0.30313000000000001</c:v>
                </c:pt>
                <c:pt idx="27">
                  <c:v>0.30277999999999999</c:v>
                </c:pt>
                <c:pt idx="28">
                  <c:v>0.30126999999999998</c:v>
                </c:pt>
                <c:pt idx="29">
                  <c:v>0.29854999999999998</c:v>
                </c:pt>
                <c:pt idx="30">
                  <c:v>0.29459999999999997</c:v>
                </c:pt>
                <c:pt idx="31">
                  <c:v>0.28942000000000001</c:v>
                </c:pt>
                <c:pt idx="32">
                  <c:v>0.28301999999999999</c:v>
                </c:pt>
                <c:pt idx="33">
                  <c:v>0.27544000000000002</c:v>
                </c:pt>
                <c:pt idx="34">
                  <c:v>0.26672000000000001</c:v>
                </c:pt>
                <c:pt idx="35">
                  <c:v>0.25696000000000002</c:v>
                </c:pt>
                <c:pt idx="36">
                  <c:v>0.24626000000000001</c:v>
                </c:pt>
                <c:pt idx="37">
                  <c:v>0.23479</c:v>
                </c:pt>
                <c:pt idx="38">
                  <c:v>0.22273999999999999</c:v>
                </c:pt>
                <c:pt idx="39">
                  <c:v>0.21035999999999999</c:v>
                </c:pt>
                <c:pt idx="40">
                  <c:v>0.19796</c:v>
                </c:pt>
                <c:pt idx="41">
                  <c:v>0.18593000000000001</c:v>
                </c:pt>
                <c:pt idx="42">
                  <c:v>0.17473</c:v>
                </c:pt>
                <c:pt idx="43">
                  <c:v>0.16489000000000001</c:v>
                </c:pt>
                <c:pt idx="44">
                  <c:v>0.15698999999999999</c:v>
                </c:pt>
                <c:pt idx="45">
                  <c:v>0.15157999999999999</c:v>
                </c:pt>
                <c:pt idx="46">
                  <c:v>0.14912</c:v>
                </c:pt>
                <c:pt idx="47">
                  <c:v>0.14981</c:v>
                </c:pt>
                <c:pt idx="48">
                  <c:v>0.15359</c:v>
                </c:pt>
                <c:pt idx="49">
                  <c:v>0.16012000000000001</c:v>
                </c:pt>
                <c:pt idx="50">
                  <c:v>0.16886000000000001</c:v>
                </c:pt>
                <c:pt idx="51">
                  <c:v>0.17923</c:v>
                </c:pt>
                <c:pt idx="52">
                  <c:v>0.19064</c:v>
                </c:pt>
                <c:pt idx="53">
                  <c:v>0.20255999999999999</c:v>
                </c:pt>
                <c:pt idx="54">
                  <c:v>0.21428</c:v>
                </c:pt>
                <c:pt idx="55">
                  <c:v>0.22599</c:v>
                </c:pt>
                <c:pt idx="56">
                  <c:v>0.23708000000000001</c:v>
                </c:pt>
                <c:pt idx="57">
                  <c:v>0.24732000000000001</c:v>
                </c:pt>
                <c:pt idx="58">
                  <c:v>0.25650000000000001</c:v>
                </c:pt>
                <c:pt idx="59">
                  <c:v>0.26445999999999997</c:v>
                </c:pt>
                <c:pt idx="60">
                  <c:v>0.27107999999999999</c:v>
                </c:pt>
                <c:pt idx="61">
                  <c:v>0.27627000000000002</c:v>
                </c:pt>
                <c:pt idx="62">
                  <c:v>0.27999000000000002</c:v>
                </c:pt>
                <c:pt idx="63">
                  <c:v>0.28219</c:v>
                </c:pt>
                <c:pt idx="64">
                  <c:v>0.28288999999999997</c:v>
                </c:pt>
                <c:pt idx="65">
                  <c:v>0.28210000000000002</c:v>
                </c:pt>
                <c:pt idx="66">
                  <c:v>0.27986</c:v>
                </c:pt>
                <c:pt idx="67">
                  <c:v>0.27626000000000001</c:v>
                </c:pt>
                <c:pt idx="68">
                  <c:v>0.27137</c:v>
                </c:pt>
                <c:pt idx="69">
                  <c:v>0.26530999999999999</c:v>
                </c:pt>
                <c:pt idx="70">
                  <c:v>0.25821</c:v>
                </c:pt>
                <c:pt idx="71">
                  <c:v>0.25022</c:v>
                </c:pt>
                <c:pt idx="72">
                  <c:v>0.24151</c:v>
                </c:pt>
                <c:pt idx="73">
                  <c:v>0.23227999999999999</c:v>
                </c:pt>
                <c:pt idx="74">
                  <c:v>0.22275</c:v>
                </c:pt>
                <c:pt idx="75">
                  <c:v>0.21315999999999999</c:v>
                </c:pt>
                <c:pt idx="76">
                  <c:v>0.20380000000000001</c:v>
                </c:pt>
                <c:pt idx="77">
                  <c:v>0.19495999999999999</c:v>
                </c:pt>
                <c:pt idx="78">
                  <c:v>0.18697</c:v>
                </c:pt>
                <c:pt idx="79">
                  <c:v>0.18013999999999999</c:v>
                </c:pt>
                <c:pt idx="80">
                  <c:v>0.17480999999999999</c:v>
                </c:pt>
                <c:pt idx="81">
                  <c:v>0.17126</c:v>
                </c:pt>
                <c:pt idx="82">
                  <c:v>0.16969999999999999</c:v>
                </c:pt>
                <c:pt idx="83">
                  <c:v>0.17016999999999999</c:v>
                </c:pt>
                <c:pt idx="84">
                  <c:v>0.17272000000000001</c:v>
                </c:pt>
                <c:pt idx="85">
                  <c:v>0.17724000000000001</c:v>
                </c:pt>
                <c:pt idx="86">
                  <c:v>0.18351000000000001</c:v>
                </c:pt>
                <c:pt idx="87">
                  <c:v>0.19128000000000001</c:v>
                </c:pt>
                <c:pt idx="88">
                  <c:v>0.20025999999999999</c:v>
                </c:pt>
                <c:pt idx="89">
                  <c:v>0.21018000000000001</c:v>
                </c:pt>
                <c:pt idx="90">
                  <c:v>0.22076999999999999</c:v>
                </c:pt>
                <c:pt idx="91">
                  <c:v>0.23180000000000001</c:v>
                </c:pt>
                <c:pt idx="92">
                  <c:v>0.24307999999999999</c:v>
                </c:pt>
                <c:pt idx="93">
                  <c:v>0.25444</c:v>
                </c:pt>
                <c:pt idx="94">
                  <c:v>0.26574999999999999</c:v>
                </c:pt>
                <c:pt idx="95">
                  <c:v>0.27689000000000002</c:v>
                </c:pt>
                <c:pt idx="96">
                  <c:v>0.28777999999999998</c:v>
                </c:pt>
                <c:pt idx="97">
                  <c:v>0.29837000000000002</c:v>
                </c:pt>
                <c:pt idx="98">
                  <c:v>0.30862000000000001</c:v>
                </c:pt>
                <c:pt idx="99">
                  <c:v>0.31852000000000003</c:v>
                </c:pt>
                <c:pt idx="100">
                  <c:v>0.32807999999999998</c:v>
                </c:pt>
                <c:pt idx="101">
                  <c:v>0.33732000000000001</c:v>
                </c:pt>
                <c:pt idx="102">
                  <c:v>0.34631000000000001</c:v>
                </c:pt>
                <c:pt idx="103">
                  <c:v>0.35509000000000002</c:v>
                </c:pt>
                <c:pt idx="104">
                  <c:v>0.36374000000000001</c:v>
                </c:pt>
                <c:pt idx="105">
                  <c:v>0.37231999999999998</c:v>
                </c:pt>
                <c:pt idx="106">
                  <c:v>0.38091000000000003</c:v>
                </c:pt>
                <c:pt idx="107">
                  <c:v>0.38955000000000001</c:v>
                </c:pt>
                <c:pt idx="108">
                  <c:v>0.39828999999999998</c:v>
                </c:pt>
                <c:pt idx="109">
                  <c:v>0.40695999999999999</c:v>
                </c:pt>
                <c:pt idx="110">
                  <c:v>0.41596</c:v>
                </c:pt>
                <c:pt idx="111">
                  <c:v>0.42513000000000001</c:v>
                </c:pt>
                <c:pt idx="112">
                  <c:v>0.43443999999999999</c:v>
                </c:pt>
                <c:pt idx="113">
                  <c:v>0.44391000000000003</c:v>
                </c:pt>
                <c:pt idx="114">
                  <c:v>0.45352999999999999</c:v>
                </c:pt>
                <c:pt idx="115">
                  <c:v>0.46328999999999998</c:v>
                </c:pt>
                <c:pt idx="116">
                  <c:v>0.47317999999999999</c:v>
                </c:pt>
                <c:pt idx="117">
                  <c:v>0.48320000000000002</c:v>
                </c:pt>
                <c:pt idx="118">
                  <c:v>0.49334</c:v>
                </c:pt>
                <c:pt idx="119">
                  <c:v>0.50360000000000005</c:v>
                </c:pt>
                <c:pt idx="120">
                  <c:v>0.51395999999999997</c:v>
                </c:pt>
                <c:pt idx="121">
                  <c:v>0.52442999999999995</c:v>
                </c:pt>
                <c:pt idx="122">
                  <c:v>0.53498999999999997</c:v>
                </c:pt>
                <c:pt idx="123">
                  <c:v>0.54564999999999997</c:v>
                </c:pt>
                <c:pt idx="124">
                  <c:v>0.55639000000000005</c:v>
                </c:pt>
                <c:pt idx="125">
                  <c:v>0.56720999999999999</c:v>
                </c:pt>
                <c:pt idx="126">
                  <c:v>0.57811000000000001</c:v>
                </c:pt>
                <c:pt idx="127">
                  <c:v>0.58906999999999998</c:v>
                </c:pt>
                <c:pt idx="128">
                  <c:v>0.60011000000000003</c:v>
                </c:pt>
                <c:pt idx="129">
                  <c:v>0.61121000000000003</c:v>
                </c:pt>
                <c:pt idx="130">
                  <c:v>0.62236999999999998</c:v>
                </c:pt>
                <c:pt idx="131">
                  <c:v>0.63358999999999999</c:v>
                </c:pt>
                <c:pt idx="132">
                  <c:v>0.64485999999999999</c:v>
                </c:pt>
                <c:pt idx="133">
                  <c:v>0.65617999999999999</c:v>
                </c:pt>
                <c:pt idx="134">
                  <c:v>0.66754999999999998</c:v>
                </c:pt>
                <c:pt idx="135">
                  <c:v>0.67896000000000001</c:v>
                </c:pt>
                <c:pt idx="136">
                  <c:v>0.69040999999999997</c:v>
                </c:pt>
                <c:pt idx="137">
                  <c:v>0.70162000000000002</c:v>
                </c:pt>
                <c:pt idx="138">
                  <c:v>0.71311999999999998</c:v>
                </c:pt>
                <c:pt idx="139">
                  <c:v>0.72463999999999995</c:v>
                </c:pt>
                <c:pt idx="140">
                  <c:v>0.73616000000000004</c:v>
                </c:pt>
                <c:pt idx="141">
                  <c:v>0.74766999999999995</c:v>
                </c:pt>
                <c:pt idx="142">
                  <c:v>0.75914000000000004</c:v>
                </c:pt>
                <c:pt idx="143">
                  <c:v>0.77056000000000002</c:v>
                </c:pt>
                <c:pt idx="144">
                  <c:v>0.78190999999999999</c:v>
                </c:pt>
                <c:pt idx="145">
                  <c:v>0.79315000000000002</c:v>
                </c:pt>
                <c:pt idx="146">
                  <c:v>0.80427000000000004</c:v>
                </c:pt>
                <c:pt idx="147">
                  <c:v>0.81525000000000003</c:v>
                </c:pt>
                <c:pt idx="148">
                  <c:v>0.82606000000000002</c:v>
                </c:pt>
                <c:pt idx="149">
                  <c:v>0.83670999999999995</c:v>
                </c:pt>
                <c:pt idx="150">
                  <c:v>0.84716000000000002</c:v>
                </c:pt>
                <c:pt idx="151">
                  <c:v>0.85741999999999996</c:v>
                </c:pt>
                <c:pt idx="152">
                  <c:v>0.86746999999999996</c:v>
                </c:pt>
                <c:pt idx="153">
                  <c:v>0.87731999999999999</c:v>
                </c:pt>
                <c:pt idx="154">
                  <c:v>0.88695000000000002</c:v>
                </c:pt>
                <c:pt idx="155">
                  <c:v>0.89637999999999995</c:v>
                </c:pt>
                <c:pt idx="156">
                  <c:v>0.90559000000000001</c:v>
                </c:pt>
                <c:pt idx="157">
                  <c:v>0.91457999999999995</c:v>
                </c:pt>
                <c:pt idx="158">
                  <c:v>0.92337000000000002</c:v>
                </c:pt>
                <c:pt idx="159">
                  <c:v>0.93194999999999995</c:v>
                </c:pt>
                <c:pt idx="160">
                  <c:v>0.94033</c:v>
                </c:pt>
                <c:pt idx="161">
                  <c:v>0.94850999999999996</c:v>
                </c:pt>
                <c:pt idx="162">
                  <c:v>0.95650000000000002</c:v>
                </c:pt>
                <c:pt idx="163">
                  <c:v>0.96428999999999998</c:v>
                </c:pt>
                <c:pt idx="164">
                  <c:v>0.97172000000000003</c:v>
                </c:pt>
                <c:pt idx="165">
                  <c:v>0.97916000000000003</c:v>
                </c:pt>
                <c:pt idx="166">
                  <c:v>0.98641000000000001</c:v>
                </c:pt>
                <c:pt idx="167">
                  <c:v>0.99350000000000005</c:v>
                </c:pt>
                <c:pt idx="168">
                  <c:v>1.0004</c:v>
                </c:pt>
                <c:pt idx="169">
                  <c:v>1.0072000000000001</c:v>
                </c:pt>
                <c:pt idx="170">
                  <c:v>1.0138</c:v>
                </c:pt>
                <c:pt idx="171">
                  <c:v>1.0203</c:v>
                </c:pt>
                <c:pt idx="172">
                  <c:v>1.0266</c:v>
                </c:pt>
                <c:pt idx="173">
                  <c:v>1.0327999999999999</c:v>
                </c:pt>
                <c:pt idx="174">
                  <c:v>1.0387999999999999</c:v>
                </c:pt>
                <c:pt idx="175">
                  <c:v>1.0447</c:v>
                </c:pt>
                <c:pt idx="176">
                  <c:v>1.0505</c:v>
                </c:pt>
                <c:pt idx="177">
                  <c:v>1.0562</c:v>
                </c:pt>
                <c:pt idx="178">
                  <c:v>1.0618000000000001</c:v>
                </c:pt>
                <c:pt idx="179">
                  <c:v>1.0671999999999999</c:v>
                </c:pt>
                <c:pt idx="180">
                  <c:v>1.0726</c:v>
                </c:pt>
                <c:pt idx="181">
                  <c:v>1.0779000000000001</c:v>
                </c:pt>
                <c:pt idx="182">
                  <c:v>1.083</c:v>
                </c:pt>
                <c:pt idx="183">
                  <c:v>1.0881000000000001</c:v>
                </c:pt>
                <c:pt idx="184">
                  <c:v>1.093</c:v>
                </c:pt>
                <c:pt idx="185">
                  <c:v>1.0979000000000001</c:v>
                </c:pt>
                <c:pt idx="186">
                  <c:v>1.1027</c:v>
                </c:pt>
                <c:pt idx="187">
                  <c:v>1.1073999999999999</c:v>
                </c:pt>
                <c:pt idx="188">
                  <c:v>1.1121000000000001</c:v>
                </c:pt>
                <c:pt idx="189">
                  <c:v>1.1166</c:v>
                </c:pt>
                <c:pt idx="190">
                  <c:v>1.1211</c:v>
                </c:pt>
                <c:pt idx="191">
                  <c:v>1.1255999999999999</c:v>
                </c:pt>
                <c:pt idx="192">
                  <c:v>1.1297999999999999</c:v>
                </c:pt>
                <c:pt idx="193">
                  <c:v>1.1341000000000001</c:v>
                </c:pt>
                <c:pt idx="194">
                  <c:v>1.1384000000000001</c:v>
                </c:pt>
                <c:pt idx="195">
                  <c:v>1.1425000000000001</c:v>
                </c:pt>
                <c:pt idx="196">
                  <c:v>1.1467000000000001</c:v>
                </c:pt>
                <c:pt idx="197">
                  <c:v>1.1507000000000001</c:v>
                </c:pt>
                <c:pt idx="198">
                  <c:v>1.1548</c:v>
                </c:pt>
                <c:pt idx="199">
                  <c:v>1.1587000000000001</c:v>
                </c:pt>
                <c:pt idx="200">
                  <c:v>1.1626000000000001</c:v>
                </c:pt>
                <c:pt idx="201">
                  <c:v>1.1665000000000001</c:v>
                </c:pt>
                <c:pt idx="202">
                  <c:v>1.1702999999999999</c:v>
                </c:pt>
                <c:pt idx="203">
                  <c:v>1.1740999999999999</c:v>
                </c:pt>
                <c:pt idx="204">
                  <c:v>1.1778999999999999</c:v>
                </c:pt>
                <c:pt idx="205">
                  <c:v>1.1816</c:v>
                </c:pt>
                <c:pt idx="206">
                  <c:v>1.1852</c:v>
                </c:pt>
                <c:pt idx="207">
                  <c:v>1.1889000000000001</c:v>
                </c:pt>
                <c:pt idx="208">
                  <c:v>1.1923999999999999</c:v>
                </c:pt>
                <c:pt idx="209">
                  <c:v>1.196</c:v>
                </c:pt>
                <c:pt idx="210">
                  <c:v>1.1995</c:v>
                </c:pt>
                <c:pt idx="211">
                  <c:v>1.2030000000000001</c:v>
                </c:pt>
                <c:pt idx="212">
                  <c:v>1.2064999999999999</c:v>
                </c:pt>
                <c:pt idx="213">
                  <c:v>1.2099</c:v>
                </c:pt>
                <c:pt idx="214">
                  <c:v>1.2133</c:v>
                </c:pt>
                <c:pt idx="215">
                  <c:v>1.2165999999999999</c:v>
                </c:pt>
                <c:pt idx="216">
                  <c:v>1.22</c:v>
                </c:pt>
                <c:pt idx="217">
                  <c:v>1.2233000000000001</c:v>
                </c:pt>
                <c:pt idx="218">
                  <c:v>1.2265999999999999</c:v>
                </c:pt>
                <c:pt idx="219">
                  <c:v>1.2297</c:v>
                </c:pt>
                <c:pt idx="220">
                  <c:v>1.2330000000000001</c:v>
                </c:pt>
                <c:pt idx="221">
                  <c:v>1.2362</c:v>
                </c:pt>
                <c:pt idx="222">
                  <c:v>1.2394000000000001</c:v>
                </c:pt>
                <c:pt idx="223">
                  <c:v>1.2424999999999999</c:v>
                </c:pt>
                <c:pt idx="224">
                  <c:v>1.2457</c:v>
                </c:pt>
                <c:pt idx="225">
                  <c:v>1.2487999999999999</c:v>
                </c:pt>
                <c:pt idx="226">
                  <c:v>1.2519</c:v>
                </c:pt>
                <c:pt idx="227">
                  <c:v>1.2549999999999999</c:v>
                </c:pt>
                <c:pt idx="228">
                  <c:v>1.258</c:v>
                </c:pt>
                <c:pt idx="229">
                  <c:v>1.2611000000000001</c:v>
                </c:pt>
                <c:pt idx="230">
                  <c:v>1.2641</c:v>
                </c:pt>
                <c:pt idx="231">
                  <c:v>1.2670999999999999</c:v>
                </c:pt>
                <c:pt idx="232">
                  <c:v>1.27</c:v>
                </c:pt>
                <c:pt idx="233">
                  <c:v>1.2729999999999999</c:v>
                </c:pt>
                <c:pt idx="234">
                  <c:v>1.2759</c:v>
                </c:pt>
                <c:pt idx="235">
                  <c:v>1.2788999999999999</c:v>
                </c:pt>
                <c:pt idx="236">
                  <c:v>1.2818000000000001</c:v>
                </c:pt>
                <c:pt idx="237">
                  <c:v>1.2847</c:v>
                </c:pt>
                <c:pt idx="238">
                  <c:v>1.2875000000000001</c:v>
                </c:pt>
                <c:pt idx="239">
                  <c:v>1.2904</c:v>
                </c:pt>
                <c:pt idx="240">
                  <c:v>1.2931999999999999</c:v>
                </c:pt>
                <c:pt idx="241">
                  <c:v>1.2961</c:v>
                </c:pt>
                <c:pt idx="242">
                  <c:v>1.2988999999999999</c:v>
                </c:pt>
                <c:pt idx="243">
                  <c:v>1.3017000000000001</c:v>
                </c:pt>
                <c:pt idx="244">
                  <c:v>1.3044</c:v>
                </c:pt>
                <c:pt idx="245">
                  <c:v>1.3071999999999999</c:v>
                </c:pt>
                <c:pt idx="246">
                  <c:v>1.3099000000000001</c:v>
                </c:pt>
                <c:pt idx="247">
                  <c:v>1.3126</c:v>
                </c:pt>
                <c:pt idx="248">
                  <c:v>1.3153999999999999</c:v>
                </c:pt>
                <c:pt idx="249">
                  <c:v>1.3181</c:v>
                </c:pt>
                <c:pt idx="250">
                  <c:v>1.3208</c:v>
                </c:pt>
                <c:pt idx="251">
                  <c:v>1.3234999999999999</c:v>
                </c:pt>
                <c:pt idx="252">
                  <c:v>1.3262</c:v>
                </c:pt>
                <c:pt idx="253">
                  <c:v>1.3289</c:v>
                </c:pt>
                <c:pt idx="254">
                  <c:v>1.3315999999999999</c:v>
                </c:pt>
                <c:pt idx="255">
                  <c:v>1.3343</c:v>
                </c:pt>
                <c:pt idx="256">
                  <c:v>1.337</c:v>
                </c:pt>
                <c:pt idx="257">
                  <c:v>1.3396999999999999</c:v>
                </c:pt>
                <c:pt idx="258">
                  <c:v>1.3424</c:v>
                </c:pt>
                <c:pt idx="259">
                  <c:v>1.3451</c:v>
                </c:pt>
                <c:pt idx="260">
                  <c:v>1.3478000000000001</c:v>
                </c:pt>
                <c:pt idx="261">
                  <c:v>1.3505</c:v>
                </c:pt>
                <c:pt idx="262">
                  <c:v>1.3532</c:v>
                </c:pt>
                <c:pt idx="263">
                  <c:v>1.3559000000000001</c:v>
                </c:pt>
                <c:pt idx="264">
                  <c:v>1.3586</c:v>
                </c:pt>
                <c:pt idx="265">
                  <c:v>1.3613999999999999</c:v>
                </c:pt>
                <c:pt idx="266">
                  <c:v>1.3641000000000001</c:v>
                </c:pt>
                <c:pt idx="267">
                  <c:v>1.3669</c:v>
                </c:pt>
                <c:pt idx="268">
                  <c:v>1.3695999999999999</c:v>
                </c:pt>
                <c:pt idx="269">
                  <c:v>1.3724000000000001</c:v>
                </c:pt>
                <c:pt idx="270">
                  <c:v>1.3751</c:v>
                </c:pt>
                <c:pt idx="271">
                  <c:v>1.3778999999999999</c:v>
                </c:pt>
                <c:pt idx="272">
                  <c:v>1.3807</c:v>
                </c:pt>
                <c:pt idx="273">
                  <c:v>1.3834</c:v>
                </c:pt>
                <c:pt idx="274">
                  <c:v>1.3862000000000001</c:v>
                </c:pt>
                <c:pt idx="275">
                  <c:v>1.3889</c:v>
                </c:pt>
                <c:pt idx="276">
                  <c:v>1.3916999999999999</c:v>
                </c:pt>
                <c:pt idx="277">
                  <c:v>1.3945000000000001</c:v>
                </c:pt>
                <c:pt idx="278">
                  <c:v>1.3973</c:v>
                </c:pt>
                <c:pt idx="279">
                  <c:v>1.4001999999999999</c:v>
                </c:pt>
                <c:pt idx="280">
                  <c:v>1.403</c:v>
                </c:pt>
                <c:pt idx="281">
                  <c:v>1.4057999999999999</c:v>
                </c:pt>
                <c:pt idx="282">
                  <c:v>1.4086000000000001</c:v>
                </c:pt>
                <c:pt idx="283">
                  <c:v>1.4114</c:v>
                </c:pt>
                <c:pt idx="284">
                  <c:v>1.4142999999999999</c:v>
                </c:pt>
                <c:pt idx="285">
                  <c:v>1.4171</c:v>
                </c:pt>
                <c:pt idx="286">
                  <c:v>1.42</c:v>
                </c:pt>
                <c:pt idx="287">
                  <c:v>1.4228000000000001</c:v>
                </c:pt>
                <c:pt idx="288">
                  <c:v>1.4257</c:v>
                </c:pt>
                <c:pt idx="289">
                  <c:v>1.4285000000000001</c:v>
                </c:pt>
                <c:pt idx="290">
                  <c:v>1.4314</c:v>
                </c:pt>
                <c:pt idx="291">
                  <c:v>1.4341999999999999</c:v>
                </c:pt>
                <c:pt idx="292">
                  <c:v>1.4371</c:v>
                </c:pt>
                <c:pt idx="293">
                  <c:v>1.44</c:v>
                </c:pt>
                <c:pt idx="294">
                  <c:v>1.4429000000000001</c:v>
                </c:pt>
                <c:pt idx="295">
                  <c:v>1.4457</c:v>
                </c:pt>
                <c:pt idx="296">
                  <c:v>1.4486000000000001</c:v>
                </c:pt>
                <c:pt idx="297">
                  <c:v>1.4515</c:v>
                </c:pt>
                <c:pt idx="298">
                  <c:v>1.4543999999999999</c:v>
                </c:pt>
                <c:pt idx="299">
                  <c:v>1.4572000000000001</c:v>
                </c:pt>
                <c:pt idx="300">
                  <c:v>1.4601</c:v>
                </c:pt>
                <c:pt idx="301">
                  <c:v>1.4629000000000001</c:v>
                </c:pt>
                <c:pt idx="302">
                  <c:v>1.4658</c:v>
                </c:pt>
                <c:pt idx="303">
                  <c:v>1.4686999999999999</c:v>
                </c:pt>
                <c:pt idx="304">
                  <c:v>1.4716</c:v>
                </c:pt>
                <c:pt idx="305">
                  <c:v>1.4743999999999999</c:v>
                </c:pt>
                <c:pt idx="306">
                  <c:v>1.4773000000000001</c:v>
                </c:pt>
                <c:pt idx="307">
                  <c:v>1.4802</c:v>
                </c:pt>
                <c:pt idx="308">
                  <c:v>1.4830000000000001</c:v>
                </c:pt>
                <c:pt idx="309">
                  <c:v>1.4859</c:v>
                </c:pt>
                <c:pt idx="310">
                  <c:v>1.4887999999999999</c:v>
                </c:pt>
                <c:pt idx="311">
                  <c:v>1.4917</c:v>
                </c:pt>
                <c:pt idx="312">
                  <c:v>1.4944999999999999</c:v>
                </c:pt>
                <c:pt idx="313">
                  <c:v>1.4974000000000001</c:v>
                </c:pt>
                <c:pt idx="314">
                  <c:v>1.5003</c:v>
                </c:pt>
                <c:pt idx="315">
                  <c:v>1.5031000000000001</c:v>
                </c:pt>
                <c:pt idx="316">
                  <c:v>1.506</c:v>
                </c:pt>
                <c:pt idx="317">
                  <c:v>1.5088999999999999</c:v>
                </c:pt>
                <c:pt idx="318">
                  <c:v>1.5117</c:v>
                </c:pt>
                <c:pt idx="319">
                  <c:v>1.5145999999999999</c:v>
                </c:pt>
                <c:pt idx="320">
                  <c:v>1.5175000000000001</c:v>
                </c:pt>
                <c:pt idx="321">
                  <c:v>1.5204</c:v>
                </c:pt>
                <c:pt idx="322">
                  <c:v>1.5232000000000001</c:v>
                </c:pt>
                <c:pt idx="323">
                  <c:v>1.5261</c:v>
                </c:pt>
                <c:pt idx="324">
                  <c:v>1.5289999999999999</c:v>
                </c:pt>
                <c:pt idx="325">
                  <c:v>1.5318000000000001</c:v>
                </c:pt>
                <c:pt idx="326">
                  <c:v>1.5347</c:v>
                </c:pt>
                <c:pt idx="327">
                  <c:v>1.5376000000000001</c:v>
                </c:pt>
                <c:pt idx="328">
                  <c:v>1.5404</c:v>
                </c:pt>
                <c:pt idx="329">
                  <c:v>1.5432999999999999</c:v>
                </c:pt>
                <c:pt idx="330">
                  <c:v>1.5461</c:v>
                </c:pt>
                <c:pt idx="331">
                  <c:v>1.5489999999999999</c:v>
                </c:pt>
                <c:pt idx="332">
                  <c:v>1.5519000000000001</c:v>
                </c:pt>
                <c:pt idx="333">
                  <c:v>1.5548</c:v>
                </c:pt>
                <c:pt idx="334">
                  <c:v>1.5577000000000001</c:v>
                </c:pt>
                <c:pt idx="335">
                  <c:v>1.5605</c:v>
                </c:pt>
                <c:pt idx="336">
                  <c:v>1.5633999999999999</c:v>
                </c:pt>
                <c:pt idx="337">
                  <c:v>1.5663</c:v>
                </c:pt>
                <c:pt idx="338">
                  <c:v>1.5691999999999999</c:v>
                </c:pt>
                <c:pt idx="339">
                  <c:v>1.5721000000000001</c:v>
                </c:pt>
                <c:pt idx="340">
                  <c:v>1.575</c:v>
                </c:pt>
                <c:pt idx="341">
                  <c:v>1.5779000000000001</c:v>
                </c:pt>
                <c:pt idx="342">
                  <c:v>1.5807</c:v>
                </c:pt>
                <c:pt idx="343">
                  <c:v>1.5835999999999999</c:v>
                </c:pt>
                <c:pt idx="344">
                  <c:v>1.5865</c:v>
                </c:pt>
                <c:pt idx="345">
                  <c:v>1.5893999999999999</c:v>
                </c:pt>
                <c:pt idx="346">
                  <c:v>1.5923</c:v>
                </c:pt>
                <c:pt idx="347">
                  <c:v>1.5952</c:v>
                </c:pt>
                <c:pt idx="348">
                  <c:v>1.5981000000000001</c:v>
                </c:pt>
                <c:pt idx="349">
                  <c:v>1.601</c:v>
                </c:pt>
                <c:pt idx="350">
                  <c:v>1.6039000000000001</c:v>
                </c:pt>
                <c:pt idx="351">
                  <c:v>1.6068</c:v>
                </c:pt>
                <c:pt idx="352">
                  <c:v>1.6096999999999999</c:v>
                </c:pt>
                <c:pt idx="353">
                  <c:v>1.6126</c:v>
                </c:pt>
                <c:pt idx="354">
                  <c:v>1.6155999999999999</c:v>
                </c:pt>
                <c:pt idx="355">
                  <c:v>1.6184000000000001</c:v>
                </c:pt>
                <c:pt idx="356">
                  <c:v>1.6213</c:v>
                </c:pt>
                <c:pt idx="357">
                  <c:v>1.6242000000000001</c:v>
                </c:pt>
                <c:pt idx="358">
                  <c:v>1.6271</c:v>
                </c:pt>
                <c:pt idx="359">
                  <c:v>1.6301000000000001</c:v>
                </c:pt>
                <c:pt idx="360">
                  <c:v>1.633</c:v>
                </c:pt>
                <c:pt idx="361">
                  <c:v>1.6358999999999999</c:v>
                </c:pt>
                <c:pt idx="362">
                  <c:v>1.6388</c:v>
                </c:pt>
                <c:pt idx="363">
                  <c:v>1.6417999999999999</c:v>
                </c:pt>
                <c:pt idx="364">
                  <c:v>1.6447000000000001</c:v>
                </c:pt>
                <c:pt idx="365">
                  <c:v>1.6476</c:v>
                </c:pt>
                <c:pt idx="366">
                  <c:v>1.6506000000000001</c:v>
                </c:pt>
                <c:pt idx="367">
                  <c:v>1.6535</c:v>
                </c:pt>
                <c:pt idx="368">
                  <c:v>1.6564000000000001</c:v>
                </c:pt>
                <c:pt idx="369">
                  <c:v>1.6594</c:v>
                </c:pt>
                <c:pt idx="370">
                  <c:v>1.6623000000000001</c:v>
                </c:pt>
                <c:pt idx="371">
                  <c:v>1.6653</c:v>
                </c:pt>
                <c:pt idx="372">
                  <c:v>1.6681999999999999</c:v>
                </c:pt>
                <c:pt idx="373">
                  <c:v>1.6711</c:v>
                </c:pt>
                <c:pt idx="374">
                  <c:v>1.6740999999999999</c:v>
                </c:pt>
                <c:pt idx="375">
                  <c:v>1.677</c:v>
                </c:pt>
                <c:pt idx="376">
                  <c:v>1.68</c:v>
                </c:pt>
                <c:pt idx="377">
                  <c:v>1.6830000000000001</c:v>
                </c:pt>
                <c:pt idx="378">
                  <c:v>1.6859</c:v>
                </c:pt>
                <c:pt idx="379">
                  <c:v>1.6889000000000001</c:v>
                </c:pt>
                <c:pt idx="380">
                  <c:v>1.6918</c:v>
                </c:pt>
                <c:pt idx="381">
                  <c:v>1.6948000000000001</c:v>
                </c:pt>
                <c:pt idx="382">
                  <c:v>1.6977</c:v>
                </c:pt>
                <c:pt idx="383">
                  <c:v>1.7007000000000001</c:v>
                </c:pt>
                <c:pt idx="384">
                  <c:v>1.7036</c:v>
                </c:pt>
                <c:pt idx="385">
                  <c:v>1.7065999999999999</c:v>
                </c:pt>
                <c:pt idx="386">
                  <c:v>1.7096</c:v>
                </c:pt>
                <c:pt idx="387">
                  <c:v>1.7125999999999999</c:v>
                </c:pt>
                <c:pt idx="388">
                  <c:v>1.7155</c:v>
                </c:pt>
                <c:pt idx="389">
                  <c:v>1.7184999999999999</c:v>
                </c:pt>
                <c:pt idx="390">
                  <c:v>1.7215</c:v>
                </c:pt>
                <c:pt idx="391">
                  <c:v>1.7244999999999999</c:v>
                </c:pt>
                <c:pt idx="392">
                  <c:v>1.7275</c:v>
                </c:pt>
                <c:pt idx="393">
                  <c:v>1.7303999999999999</c:v>
                </c:pt>
                <c:pt idx="394">
                  <c:v>1.7334000000000001</c:v>
                </c:pt>
                <c:pt idx="395">
                  <c:v>1.7363999999999999</c:v>
                </c:pt>
                <c:pt idx="396">
                  <c:v>1.7394000000000001</c:v>
                </c:pt>
                <c:pt idx="397">
                  <c:v>1.7423999999999999</c:v>
                </c:pt>
                <c:pt idx="398">
                  <c:v>1.7454000000000001</c:v>
                </c:pt>
                <c:pt idx="399">
                  <c:v>1.7484</c:v>
                </c:pt>
                <c:pt idx="400">
                  <c:v>1.7514000000000001</c:v>
                </c:pt>
                <c:pt idx="401">
                  <c:v>1.7544</c:v>
                </c:pt>
                <c:pt idx="402">
                  <c:v>1.7574000000000001</c:v>
                </c:pt>
                <c:pt idx="403">
                  <c:v>1.7604</c:v>
                </c:pt>
                <c:pt idx="404">
                  <c:v>1.7634000000000001</c:v>
                </c:pt>
                <c:pt idx="405">
                  <c:v>1.7665</c:v>
                </c:pt>
                <c:pt idx="406">
                  <c:v>1.7695000000000001</c:v>
                </c:pt>
                <c:pt idx="407">
                  <c:v>1.7725</c:v>
                </c:pt>
                <c:pt idx="408">
                  <c:v>1.7755000000000001</c:v>
                </c:pt>
                <c:pt idx="409">
                  <c:v>1.7785</c:v>
                </c:pt>
                <c:pt idx="410">
                  <c:v>1.7815000000000001</c:v>
                </c:pt>
                <c:pt idx="411">
                  <c:v>1.7845</c:v>
                </c:pt>
                <c:pt idx="412">
                  <c:v>1.7875000000000001</c:v>
                </c:pt>
                <c:pt idx="413">
                  <c:v>1.7906</c:v>
                </c:pt>
                <c:pt idx="414">
                  <c:v>1.7936000000000001</c:v>
                </c:pt>
                <c:pt idx="415">
                  <c:v>1.7966</c:v>
                </c:pt>
                <c:pt idx="416">
                  <c:v>1.7997000000000001</c:v>
                </c:pt>
                <c:pt idx="417">
                  <c:v>1.8027</c:v>
                </c:pt>
                <c:pt idx="418">
                  <c:v>1.8057000000000001</c:v>
                </c:pt>
                <c:pt idx="419">
                  <c:v>1.8088</c:v>
                </c:pt>
                <c:pt idx="420">
                  <c:v>1.8118000000000001</c:v>
                </c:pt>
                <c:pt idx="421">
                  <c:v>1.8148</c:v>
                </c:pt>
                <c:pt idx="422">
                  <c:v>1.8179000000000001</c:v>
                </c:pt>
                <c:pt idx="423">
                  <c:v>1.8209</c:v>
                </c:pt>
                <c:pt idx="424">
                  <c:v>1.8240000000000001</c:v>
                </c:pt>
                <c:pt idx="425">
                  <c:v>1.827</c:v>
                </c:pt>
                <c:pt idx="426">
                  <c:v>1.8301000000000001</c:v>
                </c:pt>
                <c:pt idx="427">
                  <c:v>1.8331</c:v>
                </c:pt>
                <c:pt idx="428">
                  <c:v>1.8362000000000001</c:v>
                </c:pt>
                <c:pt idx="429">
                  <c:v>1.8392999999999999</c:v>
                </c:pt>
                <c:pt idx="430">
                  <c:v>1.8423</c:v>
                </c:pt>
                <c:pt idx="431">
                  <c:v>1.8453999999999999</c:v>
                </c:pt>
                <c:pt idx="432">
                  <c:v>1.8485</c:v>
                </c:pt>
                <c:pt idx="433">
                  <c:v>1.8514999999999999</c:v>
                </c:pt>
                <c:pt idx="434">
                  <c:v>1.8546</c:v>
                </c:pt>
                <c:pt idx="435">
                  <c:v>1.8576999999999999</c:v>
                </c:pt>
                <c:pt idx="436">
                  <c:v>1.8607</c:v>
                </c:pt>
                <c:pt idx="437">
                  <c:v>1.8636999999999999</c:v>
                </c:pt>
                <c:pt idx="438">
                  <c:v>1.8668</c:v>
                </c:pt>
                <c:pt idx="439">
                  <c:v>1.8698999999999999</c:v>
                </c:pt>
                <c:pt idx="440">
                  <c:v>1.873</c:v>
                </c:pt>
                <c:pt idx="441">
                  <c:v>1.8759999999999999</c:v>
                </c:pt>
                <c:pt idx="442">
                  <c:v>1.8791</c:v>
                </c:pt>
                <c:pt idx="443">
                  <c:v>1.8822000000000001</c:v>
                </c:pt>
                <c:pt idx="444">
                  <c:v>1.8853</c:v>
                </c:pt>
                <c:pt idx="445">
                  <c:v>1.8884000000000001</c:v>
                </c:pt>
                <c:pt idx="446">
                  <c:v>1.8915</c:v>
                </c:pt>
                <c:pt idx="447">
                  <c:v>1.8946000000000001</c:v>
                </c:pt>
                <c:pt idx="448">
                  <c:v>1.8976999999999999</c:v>
                </c:pt>
                <c:pt idx="449">
                  <c:v>1.9008</c:v>
                </c:pt>
                <c:pt idx="450">
                  <c:v>1.9038999999999999</c:v>
                </c:pt>
                <c:pt idx="451">
                  <c:v>1.907</c:v>
                </c:pt>
                <c:pt idx="452">
                  <c:v>1.9100999999999999</c:v>
                </c:pt>
                <c:pt idx="453">
                  <c:v>1.9132</c:v>
                </c:pt>
                <c:pt idx="454">
                  <c:v>1.9162999999999999</c:v>
                </c:pt>
                <c:pt idx="455">
                  <c:v>1.9194</c:v>
                </c:pt>
                <c:pt idx="456">
                  <c:v>1.9225000000000001</c:v>
                </c:pt>
                <c:pt idx="457">
                  <c:v>1.9256</c:v>
                </c:pt>
                <c:pt idx="458">
                  <c:v>1.9287000000000001</c:v>
                </c:pt>
                <c:pt idx="459">
                  <c:v>1.9318</c:v>
                </c:pt>
                <c:pt idx="460">
                  <c:v>1.9349000000000001</c:v>
                </c:pt>
                <c:pt idx="461">
                  <c:v>1.9379999999999999</c:v>
                </c:pt>
                <c:pt idx="462">
                  <c:v>1.9412</c:v>
                </c:pt>
                <c:pt idx="463">
                  <c:v>1.9442999999999999</c:v>
                </c:pt>
                <c:pt idx="464">
                  <c:v>1.9473</c:v>
                </c:pt>
                <c:pt idx="465">
                  <c:v>1.9503999999999999</c:v>
                </c:pt>
                <c:pt idx="466">
                  <c:v>1.9536</c:v>
                </c:pt>
                <c:pt idx="467">
                  <c:v>1.9567000000000001</c:v>
                </c:pt>
                <c:pt idx="468">
                  <c:v>1.9598</c:v>
                </c:pt>
                <c:pt idx="469">
                  <c:v>1.9630000000000001</c:v>
                </c:pt>
                <c:pt idx="470">
                  <c:v>1.9661</c:v>
                </c:pt>
                <c:pt idx="471">
                  <c:v>1.9692000000000001</c:v>
                </c:pt>
                <c:pt idx="472">
                  <c:v>1.9722999999999999</c:v>
                </c:pt>
                <c:pt idx="473">
                  <c:v>1.9755</c:v>
                </c:pt>
                <c:pt idx="474">
                  <c:v>1.9785999999999999</c:v>
                </c:pt>
                <c:pt idx="475">
                  <c:v>1.9818</c:v>
                </c:pt>
                <c:pt idx="476">
                  <c:v>1.9849000000000001</c:v>
                </c:pt>
                <c:pt idx="477">
                  <c:v>1.988</c:v>
                </c:pt>
                <c:pt idx="478">
                  <c:v>1.9912000000000001</c:v>
                </c:pt>
                <c:pt idx="479">
                  <c:v>1.9943</c:v>
                </c:pt>
                <c:pt idx="480">
                  <c:v>1.9975000000000001</c:v>
                </c:pt>
                <c:pt idx="481">
                  <c:v>2.0005999999999999</c:v>
                </c:pt>
                <c:pt idx="482">
                  <c:v>2.0038</c:v>
                </c:pt>
                <c:pt idx="483">
                  <c:v>2.0068999999999999</c:v>
                </c:pt>
                <c:pt idx="484">
                  <c:v>2.0101</c:v>
                </c:pt>
                <c:pt idx="485">
                  <c:v>2.0131999999999999</c:v>
                </c:pt>
                <c:pt idx="486">
                  <c:v>2.0164</c:v>
                </c:pt>
                <c:pt idx="487">
                  <c:v>2.0196000000000001</c:v>
                </c:pt>
                <c:pt idx="488">
                  <c:v>2.0226999999999999</c:v>
                </c:pt>
                <c:pt idx="489">
                  <c:v>2.0259</c:v>
                </c:pt>
                <c:pt idx="490">
                  <c:v>2.0289999999999999</c:v>
                </c:pt>
                <c:pt idx="491">
                  <c:v>2.0320999999999998</c:v>
                </c:pt>
                <c:pt idx="492">
                  <c:v>2.0352999999999999</c:v>
                </c:pt>
                <c:pt idx="493">
                  <c:v>2.0385</c:v>
                </c:pt>
                <c:pt idx="494">
                  <c:v>2.0415999999999999</c:v>
                </c:pt>
                <c:pt idx="495">
                  <c:v>2.0448</c:v>
                </c:pt>
                <c:pt idx="496">
                  <c:v>2.048</c:v>
                </c:pt>
                <c:pt idx="497">
                  <c:v>2.0512000000000001</c:v>
                </c:pt>
                <c:pt idx="498">
                  <c:v>2.0543</c:v>
                </c:pt>
                <c:pt idx="499">
                  <c:v>2.0575000000000001</c:v>
                </c:pt>
                <c:pt idx="500">
                  <c:v>2.0607000000000002</c:v>
                </c:pt>
                <c:pt idx="501">
                  <c:v>2.0638999999999998</c:v>
                </c:pt>
                <c:pt idx="502">
                  <c:v>2.0670999999999999</c:v>
                </c:pt>
                <c:pt idx="503">
                  <c:v>2.0703</c:v>
                </c:pt>
                <c:pt idx="504">
                  <c:v>2.0733999999999999</c:v>
                </c:pt>
                <c:pt idx="505">
                  <c:v>2.0766</c:v>
                </c:pt>
                <c:pt idx="506">
                  <c:v>2.0798000000000001</c:v>
                </c:pt>
                <c:pt idx="507">
                  <c:v>2.0830000000000002</c:v>
                </c:pt>
                <c:pt idx="508">
                  <c:v>2.0861999999999998</c:v>
                </c:pt>
                <c:pt idx="509">
                  <c:v>2.0893999999999999</c:v>
                </c:pt>
                <c:pt idx="510">
                  <c:v>2.0926</c:v>
                </c:pt>
                <c:pt idx="511">
                  <c:v>2.0958000000000001</c:v>
                </c:pt>
                <c:pt idx="512">
                  <c:v>2.0990000000000002</c:v>
                </c:pt>
                <c:pt idx="513">
                  <c:v>2.1021999999999998</c:v>
                </c:pt>
                <c:pt idx="514">
                  <c:v>2.1053999999999999</c:v>
                </c:pt>
                <c:pt idx="515">
                  <c:v>2.1086</c:v>
                </c:pt>
                <c:pt idx="516">
                  <c:v>2.1118000000000001</c:v>
                </c:pt>
                <c:pt idx="517">
                  <c:v>2.1150000000000002</c:v>
                </c:pt>
                <c:pt idx="518">
                  <c:v>2.1181999999999999</c:v>
                </c:pt>
                <c:pt idx="519">
                  <c:v>2.1214</c:v>
                </c:pt>
                <c:pt idx="520">
                  <c:v>2.1246</c:v>
                </c:pt>
                <c:pt idx="521">
                  <c:v>2.1278000000000001</c:v>
                </c:pt>
                <c:pt idx="522">
                  <c:v>2.1309999999999998</c:v>
                </c:pt>
                <c:pt idx="523">
                  <c:v>2.1341999999999999</c:v>
                </c:pt>
                <c:pt idx="524">
                  <c:v>2.1374</c:v>
                </c:pt>
                <c:pt idx="525">
                  <c:v>2.1406000000000001</c:v>
                </c:pt>
                <c:pt idx="526">
                  <c:v>2.1438999999999999</c:v>
                </c:pt>
                <c:pt idx="527">
                  <c:v>2.1471</c:v>
                </c:pt>
                <c:pt idx="528">
                  <c:v>2.1503000000000001</c:v>
                </c:pt>
                <c:pt idx="529">
                  <c:v>2.1535000000000002</c:v>
                </c:pt>
                <c:pt idx="530">
                  <c:v>2.1568000000000001</c:v>
                </c:pt>
                <c:pt idx="531">
                  <c:v>2.16</c:v>
                </c:pt>
                <c:pt idx="532">
                  <c:v>2.1631999999999998</c:v>
                </c:pt>
                <c:pt idx="533">
                  <c:v>2.1663999999999999</c:v>
                </c:pt>
                <c:pt idx="534">
                  <c:v>2.1697000000000002</c:v>
                </c:pt>
                <c:pt idx="535">
                  <c:v>2.1728999999999998</c:v>
                </c:pt>
                <c:pt idx="536">
                  <c:v>2.1760999999999999</c:v>
                </c:pt>
                <c:pt idx="537">
                  <c:v>2.1793999999999998</c:v>
                </c:pt>
                <c:pt idx="538">
                  <c:v>2.1825999999999999</c:v>
                </c:pt>
                <c:pt idx="539">
                  <c:v>2.1859000000000002</c:v>
                </c:pt>
                <c:pt idx="540">
                  <c:v>2.1890999999999998</c:v>
                </c:pt>
                <c:pt idx="541">
                  <c:v>2.1922999999999999</c:v>
                </c:pt>
                <c:pt idx="542">
                  <c:v>2.1956000000000002</c:v>
                </c:pt>
                <c:pt idx="543">
                  <c:v>2.1987999999999999</c:v>
                </c:pt>
                <c:pt idx="544">
                  <c:v>2.2021000000000002</c:v>
                </c:pt>
                <c:pt idx="545">
                  <c:v>2.2052999999999998</c:v>
                </c:pt>
                <c:pt idx="546">
                  <c:v>2.2084999999999999</c:v>
                </c:pt>
                <c:pt idx="547">
                  <c:v>2.2117</c:v>
                </c:pt>
                <c:pt idx="548">
                  <c:v>2.2149999999999999</c:v>
                </c:pt>
                <c:pt idx="549">
                  <c:v>2.2181999999999999</c:v>
                </c:pt>
                <c:pt idx="550">
                  <c:v>2.2214999999999998</c:v>
                </c:pt>
                <c:pt idx="551">
                  <c:v>2.2246999999999999</c:v>
                </c:pt>
                <c:pt idx="552">
                  <c:v>2.2280000000000002</c:v>
                </c:pt>
                <c:pt idx="553">
                  <c:v>2.2313000000000001</c:v>
                </c:pt>
                <c:pt idx="554">
                  <c:v>2.2345000000000002</c:v>
                </c:pt>
                <c:pt idx="555">
                  <c:v>2.2378</c:v>
                </c:pt>
                <c:pt idx="556">
                  <c:v>2.2410000000000001</c:v>
                </c:pt>
                <c:pt idx="557">
                  <c:v>2.2443</c:v>
                </c:pt>
                <c:pt idx="558">
                  <c:v>2.2475999999999998</c:v>
                </c:pt>
                <c:pt idx="559">
                  <c:v>2.2507999999999999</c:v>
                </c:pt>
                <c:pt idx="560">
                  <c:v>2.2541000000000002</c:v>
                </c:pt>
                <c:pt idx="561">
                  <c:v>2.2572999999999999</c:v>
                </c:pt>
                <c:pt idx="562">
                  <c:v>2.2606000000000002</c:v>
                </c:pt>
                <c:pt idx="563">
                  <c:v>2.2639</c:v>
                </c:pt>
                <c:pt idx="564">
                  <c:v>2.2671999999999999</c:v>
                </c:pt>
                <c:pt idx="565">
                  <c:v>2.2704</c:v>
                </c:pt>
                <c:pt idx="566">
                  <c:v>2.2736999999999998</c:v>
                </c:pt>
                <c:pt idx="567">
                  <c:v>2.2770000000000001</c:v>
                </c:pt>
                <c:pt idx="568">
                  <c:v>2.2801999999999998</c:v>
                </c:pt>
                <c:pt idx="569">
                  <c:v>2.2835000000000001</c:v>
                </c:pt>
                <c:pt idx="570">
                  <c:v>2.2867999999999999</c:v>
                </c:pt>
                <c:pt idx="571">
                  <c:v>2.2900999999999998</c:v>
                </c:pt>
                <c:pt idx="572">
                  <c:v>2.2934000000000001</c:v>
                </c:pt>
                <c:pt idx="573">
                  <c:v>2.2966000000000002</c:v>
                </c:pt>
                <c:pt idx="574">
                  <c:v>2.2997999999999998</c:v>
                </c:pt>
                <c:pt idx="575">
                  <c:v>2.3031000000000001</c:v>
                </c:pt>
                <c:pt idx="576">
                  <c:v>2.3064</c:v>
                </c:pt>
                <c:pt idx="577">
                  <c:v>2.3096999999999999</c:v>
                </c:pt>
                <c:pt idx="578">
                  <c:v>2.3130000000000002</c:v>
                </c:pt>
                <c:pt idx="579">
                  <c:v>2.3163</c:v>
                </c:pt>
                <c:pt idx="580">
                  <c:v>2.3195999999999999</c:v>
                </c:pt>
                <c:pt idx="581">
                  <c:v>2.3229000000000002</c:v>
                </c:pt>
                <c:pt idx="582">
                  <c:v>2.3260999999999998</c:v>
                </c:pt>
                <c:pt idx="583">
                  <c:v>2.3294000000000001</c:v>
                </c:pt>
                <c:pt idx="584">
                  <c:v>2.3327</c:v>
                </c:pt>
                <c:pt idx="585">
                  <c:v>2.3359999999999999</c:v>
                </c:pt>
                <c:pt idx="586">
                  <c:v>2.3393000000000002</c:v>
                </c:pt>
                <c:pt idx="587">
                  <c:v>2.3426</c:v>
                </c:pt>
                <c:pt idx="588">
                  <c:v>2.3458999999999999</c:v>
                </c:pt>
                <c:pt idx="589">
                  <c:v>2.3492000000000002</c:v>
                </c:pt>
                <c:pt idx="590">
                  <c:v>2.3525</c:v>
                </c:pt>
                <c:pt idx="591">
                  <c:v>2.3557999999999999</c:v>
                </c:pt>
                <c:pt idx="592">
                  <c:v>2.3591000000000002</c:v>
                </c:pt>
                <c:pt idx="593">
                  <c:v>2.3624000000000001</c:v>
                </c:pt>
                <c:pt idx="594">
                  <c:v>2.3656999999999999</c:v>
                </c:pt>
                <c:pt idx="595">
                  <c:v>2.3690000000000002</c:v>
                </c:pt>
                <c:pt idx="596">
                  <c:v>2.3723000000000001</c:v>
                </c:pt>
                <c:pt idx="597">
                  <c:v>2.3755999999999999</c:v>
                </c:pt>
                <c:pt idx="598">
                  <c:v>2.379</c:v>
                </c:pt>
                <c:pt idx="599">
                  <c:v>2.3822999999999999</c:v>
                </c:pt>
                <c:pt idx="600">
                  <c:v>2.3855</c:v>
                </c:pt>
                <c:pt idx="601">
                  <c:v>2.3887999999999998</c:v>
                </c:pt>
                <c:pt idx="602">
                  <c:v>2.3921000000000001</c:v>
                </c:pt>
                <c:pt idx="603">
                  <c:v>2.3954</c:v>
                </c:pt>
                <c:pt idx="604">
                  <c:v>2.3986999999999998</c:v>
                </c:pt>
                <c:pt idx="605">
                  <c:v>2.4020999999999999</c:v>
                </c:pt>
                <c:pt idx="606">
                  <c:v>2.4054000000000002</c:v>
                </c:pt>
                <c:pt idx="607">
                  <c:v>2.4087000000000001</c:v>
                </c:pt>
                <c:pt idx="608">
                  <c:v>2.4119999999999999</c:v>
                </c:pt>
                <c:pt idx="609">
                  <c:v>2.4152999999999998</c:v>
                </c:pt>
                <c:pt idx="610">
                  <c:v>2.4186999999999999</c:v>
                </c:pt>
                <c:pt idx="611">
                  <c:v>2.4220000000000002</c:v>
                </c:pt>
                <c:pt idx="612">
                  <c:v>2.4253</c:v>
                </c:pt>
                <c:pt idx="613">
                  <c:v>2.4285999999999999</c:v>
                </c:pt>
                <c:pt idx="614">
                  <c:v>2.4319999999999999</c:v>
                </c:pt>
                <c:pt idx="615">
                  <c:v>2.4352999999999998</c:v>
                </c:pt>
                <c:pt idx="616">
                  <c:v>2.4386000000000001</c:v>
                </c:pt>
                <c:pt idx="617">
                  <c:v>2.4419</c:v>
                </c:pt>
                <c:pt idx="618">
                  <c:v>2.4453</c:v>
                </c:pt>
                <c:pt idx="619">
                  <c:v>2.4485999999999999</c:v>
                </c:pt>
                <c:pt idx="620">
                  <c:v>2.4519000000000002</c:v>
                </c:pt>
                <c:pt idx="621">
                  <c:v>2.4552999999999998</c:v>
                </c:pt>
                <c:pt idx="622">
                  <c:v>2.4586000000000001</c:v>
                </c:pt>
                <c:pt idx="623">
                  <c:v>2.4619</c:v>
                </c:pt>
                <c:pt idx="624">
                  <c:v>2.4653</c:v>
                </c:pt>
                <c:pt idx="625">
                  <c:v>2.4685999999999999</c:v>
                </c:pt>
                <c:pt idx="626">
                  <c:v>2.4719000000000002</c:v>
                </c:pt>
                <c:pt idx="627">
                  <c:v>2.4752999999999998</c:v>
                </c:pt>
                <c:pt idx="628">
                  <c:v>2.4784999999999999</c:v>
                </c:pt>
                <c:pt idx="629">
                  <c:v>2.4819</c:v>
                </c:pt>
                <c:pt idx="630">
                  <c:v>2.4851999999999999</c:v>
                </c:pt>
                <c:pt idx="631">
                  <c:v>2.4885000000000002</c:v>
                </c:pt>
                <c:pt idx="632">
                  <c:v>2.4918999999999998</c:v>
                </c:pt>
                <c:pt idx="633">
                  <c:v>2.4952000000000001</c:v>
                </c:pt>
                <c:pt idx="634">
                  <c:v>2.4986000000000002</c:v>
                </c:pt>
                <c:pt idx="635">
                  <c:v>2.5019</c:v>
                </c:pt>
                <c:pt idx="636">
                  <c:v>2.5053000000000001</c:v>
                </c:pt>
                <c:pt idx="637">
                  <c:v>2.5085999999999999</c:v>
                </c:pt>
                <c:pt idx="638">
                  <c:v>2.512</c:v>
                </c:pt>
                <c:pt idx="639">
                  <c:v>2.5152999999999999</c:v>
                </c:pt>
                <c:pt idx="640">
                  <c:v>2.5186000000000002</c:v>
                </c:pt>
                <c:pt idx="641">
                  <c:v>2.5219999999999998</c:v>
                </c:pt>
                <c:pt idx="642">
                  <c:v>2.5253000000000001</c:v>
                </c:pt>
                <c:pt idx="643">
                  <c:v>2.5287000000000002</c:v>
                </c:pt>
                <c:pt idx="644">
                  <c:v>2.5320999999999998</c:v>
                </c:pt>
                <c:pt idx="645">
                  <c:v>2.5354000000000001</c:v>
                </c:pt>
                <c:pt idx="646">
                  <c:v>2.5388000000000002</c:v>
                </c:pt>
                <c:pt idx="647">
                  <c:v>2.5421</c:v>
                </c:pt>
                <c:pt idx="648">
                  <c:v>2.5455000000000001</c:v>
                </c:pt>
                <c:pt idx="649">
                  <c:v>2.5488</c:v>
                </c:pt>
                <c:pt idx="650">
                  <c:v>2.5522</c:v>
                </c:pt>
                <c:pt idx="651">
                  <c:v>2.5554999999999999</c:v>
                </c:pt>
                <c:pt idx="652">
                  <c:v>2.5589</c:v>
                </c:pt>
                <c:pt idx="653">
                  <c:v>2.5623</c:v>
                </c:pt>
                <c:pt idx="654">
                  <c:v>2.5655999999999999</c:v>
                </c:pt>
                <c:pt idx="655">
                  <c:v>2.5689000000000002</c:v>
                </c:pt>
                <c:pt idx="656">
                  <c:v>2.5722999999999998</c:v>
                </c:pt>
                <c:pt idx="657">
                  <c:v>2.5756000000000001</c:v>
                </c:pt>
                <c:pt idx="658">
                  <c:v>2.5790000000000002</c:v>
                </c:pt>
                <c:pt idx="659">
                  <c:v>2.5823999999999998</c:v>
                </c:pt>
                <c:pt idx="660">
                  <c:v>2.5857000000000001</c:v>
                </c:pt>
                <c:pt idx="661">
                  <c:v>2.5891000000000002</c:v>
                </c:pt>
                <c:pt idx="662">
                  <c:v>2.5924999999999998</c:v>
                </c:pt>
                <c:pt idx="663">
                  <c:v>2.5958000000000001</c:v>
                </c:pt>
                <c:pt idx="664">
                  <c:v>2.5992000000000002</c:v>
                </c:pt>
                <c:pt idx="665">
                  <c:v>2.6025999999999998</c:v>
                </c:pt>
                <c:pt idx="666">
                  <c:v>2.6059000000000001</c:v>
                </c:pt>
                <c:pt idx="667">
                  <c:v>2.6093000000000002</c:v>
                </c:pt>
                <c:pt idx="668">
                  <c:v>2.6126999999999998</c:v>
                </c:pt>
                <c:pt idx="669">
                  <c:v>2.6160999999999999</c:v>
                </c:pt>
                <c:pt idx="670">
                  <c:v>2.6194000000000002</c:v>
                </c:pt>
                <c:pt idx="671">
                  <c:v>2.6227999999999998</c:v>
                </c:pt>
                <c:pt idx="672">
                  <c:v>2.6261999999999999</c:v>
                </c:pt>
                <c:pt idx="673">
                  <c:v>2.6295999999999999</c:v>
                </c:pt>
                <c:pt idx="674">
                  <c:v>2.6328999999999998</c:v>
                </c:pt>
                <c:pt idx="675">
                  <c:v>2.6362999999999999</c:v>
                </c:pt>
                <c:pt idx="676">
                  <c:v>2.6396999999999999</c:v>
                </c:pt>
                <c:pt idx="677">
                  <c:v>2.6431</c:v>
                </c:pt>
                <c:pt idx="678">
                  <c:v>2.6465000000000001</c:v>
                </c:pt>
                <c:pt idx="679">
                  <c:v>2.6497999999999999</c:v>
                </c:pt>
                <c:pt idx="680">
                  <c:v>2.6532</c:v>
                </c:pt>
                <c:pt idx="681">
                  <c:v>2.6566000000000001</c:v>
                </c:pt>
                <c:pt idx="682">
                  <c:v>2.6598999999999999</c:v>
                </c:pt>
                <c:pt idx="683">
                  <c:v>2.6633</c:v>
                </c:pt>
                <c:pt idx="684">
                  <c:v>2.6667000000000001</c:v>
                </c:pt>
                <c:pt idx="685">
                  <c:v>2.6701000000000001</c:v>
                </c:pt>
                <c:pt idx="686">
                  <c:v>2.6734</c:v>
                </c:pt>
                <c:pt idx="687">
                  <c:v>2.6768000000000001</c:v>
                </c:pt>
                <c:pt idx="688">
                  <c:v>2.6802000000000001</c:v>
                </c:pt>
                <c:pt idx="689">
                  <c:v>2.6836000000000002</c:v>
                </c:pt>
                <c:pt idx="690">
                  <c:v>2.6869999999999998</c:v>
                </c:pt>
                <c:pt idx="691">
                  <c:v>2.6903999999999999</c:v>
                </c:pt>
                <c:pt idx="692">
                  <c:v>2.6938</c:v>
                </c:pt>
                <c:pt idx="693">
                  <c:v>2.6972</c:v>
                </c:pt>
                <c:pt idx="694">
                  <c:v>2.7006000000000001</c:v>
                </c:pt>
                <c:pt idx="695">
                  <c:v>2.7040000000000002</c:v>
                </c:pt>
                <c:pt idx="696">
                  <c:v>2.7073</c:v>
                </c:pt>
                <c:pt idx="697">
                  <c:v>2.7107000000000001</c:v>
                </c:pt>
                <c:pt idx="698">
                  <c:v>2.7141000000000002</c:v>
                </c:pt>
                <c:pt idx="699">
                  <c:v>2.7174999999999998</c:v>
                </c:pt>
                <c:pt idx="700">
                  <c:v>2.7208999999999999</c:v>
                </c:pt>
                <c:pt idx="701">
                  <c:v>2.7242999999999999</c:v>
                </c:pt>
                <c:pt idx="702">
                  <c:v>2.7277</c:v>
                </c:pt>
                <c:pt idx="703">
                  <c:v>2.7311000000000001</c:v>
                </c:pt>
                <c:pt idx="704">
                  <c:v>2.7345000000000002</c:v>
                </c:pt>
                <c:pt idx="705">
                  <c:v>2.7378999999999998</c:v>
                </c:pt>
                <c:pt idx="706">
                  <c:v>2.7412999999999998</c:v>
                </c:pt>
                <c:pt idx="707">
                  <c:v>2.7446999999999999</c:v>
                </c:pt>
                <c:pt idx="708">
                  <c:v>2.7481</c:v>
                </c:pt>
                <c:pt idx="709">
                  <c:v>2.7513999999999998</c:v>
                </c:pt>
                <c:pt idx="710">
                  <c:v>2.7547999999999999</c:v>
                </c:pt>
                <c:pt idx="711">
                  <c:v>2.7582</c:v>
                </c:pt>
                <c:pt idx="712">
                  <c:v>2.7616999999999998</c:v>
                </c:pt>
                <c:pt idx="713">
                  <c:v>2.7650999999999999</c:v>
                </c:pt>
                <c:pt idx="714">
                  <c:v>2.7685</c:v>
                </c:pt>
                <c:pt idx="715">
                  <c:v>2.7719</c:v>
                </c:pt>
                <c:pt idx="716">
                  <c:v>2.7753000000000001</c:v>
                </c:pt>
                <c:pt idx="717">
                  <c:v>2.7787000000000002</c:v>
                </c:pt>
                <c:pt idx="718">
                  <c:v>2.7820999999999998</c:v>
                </c:pt>
                <c:pt idx="719">
                  <c:v>2.7854999999999999</c:v>
                </c:pt>
                <c:pt idx="720">
                  <c:v>2.7888999999999999</c:v>
                </c:pt>
                <c:pt idx="721">
                  <c:v>2.7923</c:v>
                </c:pt>
                <c:pt idx="722">
                  <c:v>2.7957000000000001</c:v>
                </c:pt>
                <c:pt idx="723">
                  <c:v>2.7991000000000001</c:v>
                </c:pt>
                <c:pt idx="724">
                  <c:v>2.8026</c:v>
                </c:pt>
                <c:pt idx="725">
                  <c:v>2.806</c:v>
                </c:pt>
                <c:pt idx="726">
                  <c:v>2.8094000000000001</c:v>
                </c:pt>
                <c:pt idx="727">
                  <c:v>2.8128000000000002</c:v>
                </c:pt>
                <c:pt idx="728">
                  <c:v>2.8161999999999998</c:v>
                </c:pt>
                <c:pt idx="729">
                  <c:v>2.8195999999999999</c:v>
                </c:pt>
                <c:pt idx="730">
                  <c:v>2.823</c:v>
                </c:pt>
                <c:pt idx="731">
                  <c:v>2.8264999999999998</c:v>
                </c:pt>
                <c:pt idx="732">
                  <c:v>2.8298999999999999</c:v>
                </c:pt>
                <c:pt idx="733">
                  <c:v>2.8332999999999999</c:v>
                </c:pt>
                <c:pt idx="734">
                  <c:v>2.8367</c:v>
                </c:pt>
                <c:pt idx="735">
                  <c:v>2.8401000000000001</c:v>
                </c:pt>
                <c:pt idx="736">
                  <c:v>2.8435999999999999</c:v>
                </c:pt>
                <c:pt idx="737">
                  <c:v>2.8469000000000002</c:v>
                </c:pt>
                <c:pt idx="738">
                  <c:v>2.8502999999999998</c:v>
                </c:pt>
                <c:pt idx="739">
                  <c:v>2.8536999999999999</c:v>
                </c:pt>
                <c:pt idx="740">
                  <c:v>2.8572000000000002</c:v>
                </c:pt>
                <c:pt idx="741">
                  <c:v>2.8605999999999998</c:v>
                </c:pt>
                <c:pt idx="742">
                  <c:v>2.8639999999999999</c:v>
                </c:pt>
                <c:pt idx="743">
                  <c:v>2.8673999999999999</c:v>
                </c:pt>
                <c:pt idx="744">
                  <c:v>2.8708999999999998</c:v>
                </c:pt>
                <c:pt idx="745">
                  <c:v>2.8742999999999999</c:v>
                </c:pt>
                <c:pt idx="746">
                  <c:v>2.8776999999999999</c:v>
                </c:pt>
                <c:pt idx="747">
                  <c:v>2.8811</c:v>
                </c:pt>
                <c:pt idx="748">
                  <c:v>2.8845999999999998</c:v>
                </c:pt>
                <c:pt idx="749">
                  <c:v>2.8879999999999999</c:v>
                </c:pt>
                <c:pt idx="750">
                  <c:v>2.8914</c:v>
                </c:pt>
                <c:pt idx="751">
                  <c:v>2.8948</c:v>
                </c:pt>
                <c:pt idx="752">
                  <c:v>2.8982999999999999</c:v>
                </c:pt>
                <c:pt idx="753">
                  <c:v>2.9016999999999999</c:v>
                </c:pt>
                <c:pt idx="754">
                  <c:v>2.9051</c:v>
                </c:pt>
                <c:pt idx="755">
                  <c:v>2.9085999999999999</c:v>
                </c:pt>
                <c:pt idx="756">
                  <c:v>2.9119999999999999</c:v>
                </c:pt>
                <c:pt idx="757">
                  <c:v>2.9154</c:v>
                </c:pt>
                <c:pt idx="758">
                  <c:v>2.9188999999999998</c:v>
                </c:pt>
                <c:pt idx="759">
                  <c:v>2.9222999999999999</c:v>
                </c:pt>
                <c:pt idx="760">
                  <c:v>2.9257</c:v>
                </c:pt>
                <c:pt idx="761">
                  <c:v>2.9291999999999998</c:v>
                </c:pt>
                <c:pt idx="762">
                  <c:v>2.9325999999999999</c:v>
                </c:pt>
                <c:pt idx="763">
                  <c:v>2.9359999999999999</c:v>
                </c:pt>
                <c:pt idx="764">
                  <c:v>2.9394</c:v>
                </c:pt>
                <c:pt idx="765">
                  <c:v>2.9428000000000001</c:v>
                </c:pt>
                <c:pt idx="766">
                  <c:v>2.9462999999999999</c:v>
                </c:pt>
                <c:pt idx="767">
                  <c:v>2.9497</c:v>
                </c:pt>
                <c:pt idx="768">
                  <c:v>2.9531000000000001</c:v>
                </c:pt>
                <c:pt idx="769">
                  <c:v>2.9565999999999999</c:v>
                </c:pt>
                <c:pt idx="770">
                  <c:v>2.96</c:v>
                </c:pt>
                <c:pt idx="771">
                  <c:v>2.9634999999999998</c:v>
                </c:pt>
                <c:pt idx="772">
                  <c:v>2.9668999999999999</c:v>
                </c:pt>
                <c:pt idx="773">
                  <c:v>2.9702999999999999</c:v>
                </c:pt>
                <c:pt idx="774">
                  <c:v>2.9738000000000002</c:v>
                </c:pt>
                <c:pt idx="775">
                  <c:v>2.9771999999999998</c:v>
                </c:pt>
                <c:pt idx="776">
                  <c:v>2.9807000000000001</c:v>
                </c:pt>
                <c:pt idx="777">
                  <c:v>2.9841000000000002</c:v>
                </c:pt>
                <c:pt idx="778">
                  <c:v>2.9876</c:v>
                </c:pt>
                <c:pt idx="779">
                  <c:v>2.9910000000000001</c:v>
                </c:pt>
                <c:pt idx="780">
                  <c:v>2.9944000000000002</c:v>
                </c:pt>
                <c:pt idx="781">
                  <c:v>2.9979</c:v>
                </c:pt>
                <c:pt idx="782">
                  <c:v>3.0013000000000001</c:v>
                </c:pt>
                <c:pt idx="783">
                  <c:v>3.0047999999999999</c:v>
                </c:pt>
                <c:pt idx="784">
                  <c:v>3.0082</c:v>
                </c:pt>
                <c:pt idx="785">
                  <c:v>3.0116999999999998</c:v>
                </c:pt>
                <c:pt idx="786">
                  <c:v>3.0150999999999999</c:v>
                </c:pt>
                <c:pt idx="787">
                  <c:v>3.0186000000000002</c:v>
                </c:pt>
                <c:pt idx="788">
                  <c:v>3.0219999999999998</c:v>
                </c:pt>
                <c:pt idx="789">
                  <c:v>3.0255000000000001</c:v>
                </c:pt>
                <c:pt idx="790">
                  <c:v>3.0289000000000001</c:v>
                </c:pt>
                <c:pt idx="791">
                  <c:v>3.0323000000000002</c:v>
                </c:pt>
                <c:pt idx="792">
                  <c:v>3.0356999999999998</c:v>
                </c:pt>
                <c:pt idx="793">
                  <c:v>3.0392000000000001</c:v>
                </c:pt>
                <c:pt idx="794">
                  <c:v>3.0426000000000002</c:v>
                </c:pt>
                <c:pt idx="795">
                  <c:v>3.0461</c:v>
                </c:pt>
                <c:pt idx="796">
                  <c:v>3.0495999999999999</c:v>
                </c:pt>
                <c:pt idx="797">
                  <c:v>3.0529999999999999</c:v>
                </c:pt>
                <c:pt idx="798">
                  <c:v>3.0565000000000002</c:v>
                </c:pt>
                <c:pt idx="799">
                  <c:v>3.0598999999999998</c:v>
                </c:pt>
                <c:pt idx="800">
                  <c:v>3.0634000000000001</c:v>
                </c:pt>
                <c:pt idx="801">
                  <c:v>3.0668000000000002</c:v>
                </c:pt>
                <c:pt idx="802">
                  <c:v>3.0703</c:v>
                </c:pt>
                <c:pt idx="803">
                  <c:v>3.0737000000000001</c:v>
                </c:pt>
                <c:pt idx="804">
                  <c:v>3.0771999999999999</c:v>
                </c:pt>
                <c:pt idx="805">
                  <c:v>3.0807000000000002</c:v>
                </c:pt>
                <c:pt idx="806">
                  <c:v>3.0840999999999998</c:v>
                </c:pt>
                <c:pt idx="807">
                  <c:v>3.0876000000000001</c:v>
                </c:pt>
                <c:pt idx="808">
                  <c:v>3.0910000000000002</c:v>
                </c:pt>
                <c:pt idx="809">
                  <c:v>3.0945</c:v>
                </c:pt>
                <c:pt idx="810">
                  <c:v>3.0979000000000001</c:v>
                </c:pt>
                <c:pt idx="811">
                  <c:v>3.1013999999999999</c:v>
                </c:pt>
                <c:pt idx="812">
                  <c:v>3.1049000000000002</c:v>
                </c:pt>
                <c:pt idx="813">
                  <c:v>3.1082999999999998</c:v>
                </c:pt>
                <c:pt idx="814">
                  <c:v>3.1118000000000001</c:v>
                </c:pt>
                <c:pt idx="815">
                  <c:v>3.1153</c:v>
                </c:pt>
                <c:pt idx="816">
                  <c:v>3.1187</c:v>
                </c:pt>
                <c:pt idx="817">
                  <c:v>3.1221999999999999</c:v>
                </c:pt>
                <c:pt idx="818">
                  <c:v>3.1255999999999999</c:v>
                </c:pt>
                <c:pt idx="819">
                  <c:v>3.129</c:v>
                </c:pt>
                <c:pt idx="820">
                  <c:v>3.1324999999999998</c:v>
                </c:pt>
                <c:pt idx="821">
                  <c:v>3.1360000000000001</c:v>
                </c:pt>
                <c:pt idx="822">
                  <c:v>3.1394000000000002</c:v>
                </c:pt>
                <c:pt idx="823">
                  <c:v>3.1429</c:v>
                </c:pt>
                <c:pt idx="824">
                  <c:v>3.1463999999999999</c:v>
                </c:pt>
                <c:pt idx="825">
                  <c:v>3.1497999999999999</c:v>
                </c:pt>
                <c:pt idx="826">
                  <c:v>3.1533000000000002</c:v>
                </c:pt>
                <c:pt idx="827">
                  <c:v>3.1568000000000001</c:v>
                </c:pt>
                <c:pt idx="828">
                  <c:v>3.1602000000000001</c:v>
                </c:pt>
                <c:pt idx="829">
                  <c:v>3.1637</c:v>
                </c:pt>
                <c:pt idx="830">
                  <c:v>3.1671999999999998</c:v>
                </c:pt>
                <c:pt idx="831">
                  <c:v>3.1705999999999999</c:v>
                </c:pt>
                <c:pt idx="832">
                  <c:v>3.1741000000000001</c:v>
                </c:pt>
                <c:pt idx="833">
                  <c:v>3.1776</c:v>
                </c:pt>
                <c:pt idx="834">
                  <c:v>3.181</c:v>
                </c:pt>
                <c:pt idx="835">
                  <c:v>3.1844999999999999</c:v>
                </c:pt>
                <c:pt idx="836">
                  <c:v>3.1880000000000002</c:v>
                </c:pt>
                <c:pt idx="837">
                  <c:v>3.1915</c:v>
                </c:pt>
                <c:pt idx="838">
                  <c:v>3.1949000000000001</c:v>
                </c:pt>
                <c:pt idx="839">
                  <c:v>3.1983999999999999</c:v>
                </c:pt>
                <c:pt idx="840">
                  <c:v>3.2019000000000002</c:v>
                </c:pt>
                <c:pt idx="841">
                  <c:v>3.2052999999999998</c:v>
                </c:pt>
                <c:pt idx="842">
                  <c:v>3.2088000000000001</c:v>
                </c:pt>
                <c:pt idx="843">
                  <c:v>3.2122999999999999</c:v>
                </c:pt>
                <c:pt idx="844">
                  <c:v>3.2158000000000002</c:v>
                </c:pt>
                <c:pt idx="845">
                  <c:v>3.2191999999999998</c:v>
                </c:pt>
                <c:pt idx="846">
                  <c:v>3.2225999999999999</c:v>
                </c:pt>
                <c:pt idx="847">
                  <c:v>3.2261000000000002</c:v>
                </c:pt>
                <c:pt idx="848">
                  <c:v>3.2296</c:v>
                </c:pt>
                <c:pt idx="849">
                  <c:v>3.2330999999999999</c:v>
                </c:pt>
                <c:pt idx="850">
                  <c:v>3.2364999999999999</c:v>
                </c:pt>
                <c:pt idx="851">
                  <c:v>3.24</c:v>
                </c:pt>
                <c:pt idx="852">
                  <c:v>3.2435</c:v>
                </c:pt>
                <c:pt idx="853">
                  <c:v>3.2469999999999999</c:v>
                </c:pt>
                <c:pt idx="854">
                  <c:v>3.2505000000000002</c:v>
                </c:pt>
                <c:pt idx="855">
                  <c:v>3.2538999999999998</c:v>
                </c:pt>
                <c:pt idx="856">
                  <c:v>3.2574000000000001</c:v>
                </c:pt>
                <c:pt idx="857">
                  <c:v>3.2608999999999999</c:v>
                </c:pt>
                <c:pt idx="858">
                  <c:v>3.2644000000000002</c:v>
                </c:pt>
                <c:pt idx="859">
                  <c:v>3.2679</c:v>
                </c:pt>
                <c:pt idx="860">
                  <c:v>3.2713000000000001</c:v>
                </c:pt>
                <c:pt idx="861">
                  <c:v>3.2747999999999999</c:v>
                </c:pt>
                <c:pt idx="862">
                  <c:v>3.2783000000000002</c:v>
                </c:pt>
                <c:pt idx="863">
                  <c:v>3.2818000000000001</c:v>
                </c:pt>
                <c:pt idx="864">
                  <c:v>3.2852999999999999</c:v>
                </c:pt>
                <c:pt idx="865">
                  <c:v>3.2888000000000002</c:v>
                </c:pt>
                <c:pt idx="866">
                  <c:v>3.2921999999999998</c:v>
                </c:pt>
                <c:pt idx="867">
                  <c:v>3.2957000000000001</c:v>
                </c:pt>
                <c:pt idx="868">
                  <c:v>3.2991999999999999</c:v>
                </c:pt>
                <c:pt idx="869">
                  <c:v>3.3027000000000002</c:v>
                </c:pt>
                <c:pt idx="870">
                  <c:v>3.3062</c:v>
                </c:pt>
                <c:pt idx="871">
                  <c:v>3.3096999999999999</c:v>
                </c:pt>
                <c:pt idx="872">
                  <c:v>3.3132000000000001</c:v>
                </c:pt>
                <c:pt idx="873">
                  <c:v>3.3166000000000002</c:v>
                </c:pt>
                <c:pt idx="874">
                  <c:v>3.3201000000000001</c:v>
                </c:pt>
                <c:pt idx="875">
                  <c:v>3.3235000000000001</c:v>
                </c:pt>
                <c:pt idx="876">
                  <c:v>3.327</c:v>
                </c:pt>
                <c:pt idx="877">
                  <c:v>3.3304999999999998</c:v>
                </c:pt>
                <c:pt idx="878">
                  <c:v>3.3340000000000001</c:v>
                </c:pt>
                <c:pt idx="879">
                  <c:v>3.3374999999999999</c:v>
                </c:pt>
                <c:pt idx="880">
                  <c:v>3.3410000000000002</c:v>
                </c:pt>
                <c:pt idx="881">
                  <c:v>3.3445</c:v>
                </c:pt>
                <c:pt idx="882">
                  <c:v>3.3479999999999999</c:v>
                </c:pt>
                <c:pt idx="883">
                  <c:v>3.3515000000000001</c:v>
                </c:pt>
                <c:pt idx="884">
                  <c:v>3.3549000000000002</c:v>
                </c:pt>
                <c:pt idx="885">
                  <c:v>3.3584000000000001</c:v>
                </c:pt>
                <c:pt idx="886">
                  <c:v>3.3618999999999999</c:v>
                </c:pt>
                <c:pt idx="887">
                  <c:v>3.3654000000000002</c:v>
                </c:pt>
                <c:pt idx="888">
                  <c:v>3.3689</c:v>
                </c:pt>
                <c:pt idx="889">
                  <c:v>3.3723999999999998</c:v>
                </c:pt>
                <c:pt idx="890">
                  <c:v>3.3759000000000001</c:v>
                </c:pt>
                <c:pt idx="891">
                  <c:v>3.3794</c:v>
                </c:pt>
                <c:pt idx="892">
                  <c:v>3.3828999999999998</c:v>
                </c:pt>
                <c:pt idx="893">
                  <c:v>3.3864000000000001</c:v>
                </c:pt>
                <c:pt idx="894">
                  <c:v>3.3898999999999999</c:v>
                </c:pt>
                <c:pt idx="895">
                  <c:v>3.3934000000000002</c:v>
                </c:pt>
                <c:pt idx="896">
                  <c:v>3.3969</c:v>
                </c:pt>
                <c:pt idx="897">
                  <c:v>3.4003999999999999</c:v>
                </c:pt>
                <c:pt idx="898">
                  <c:v>3.4039000000000001</c:v>
                </c:pt>
                <c:pt idx="899">
                  <c:v>3.4074</c:v>
                </c:pt>
                <c:pt idx="900">
                  <c:v>3.4108000000000001</c:v>
                </c:pt>
                <c:pt idx="901">
                  <c:v>3.4142999999999999</c:v>
                </c:pt>
                <c:pt idx="902">
                  <c:v>3.4178000000000002</c:v>
                </c:pt>
                <c:pt idx="903">
                  <c:v>3.4213</c:v>
                </c:pt>
                <c:pt idx="904">
                  <c:v>3.4247999999999998</c:v>
                </c:pt>
                <c:pt idx="905">
                  <c:v>3.4283000000000001</c:v>
                </c:pt>
                <c:pt idx="906">
                  <c:v>3.4318</c:v>
                </c:pt>
                <c:pt idx="907">
                  <c:v>3.4352999999999998</c:v>
                </c:pt>
                <c:pt idx="908">
                  <c:v>3.4388000000000001</c:v>
                </c:pt>
                <c:pt idx="909">
                  <c:v>3.4422999999999999</c:v>
                </c:pt>
                <c:pt idx="910">
                  <c:v>3.4458000000000002</c:v>
                </c:pt>
                <c:pt idx="911">
                  <c:v>3.4493</c:v>
                </c:pt>
                <c:pt idx="912">
                  <c:v>3.4527999999999999</c:v>
                </c:pt>
                <c:pt idx="913">
                  <c:v>3.4563000000000001</c:v>
                </c:pt>
                <c:pt idx="914">
                  <c:v>3.4598</c:v>
                </c:pt>
                <c:pt idx="915">
                  <c:v>3.4632999999999998</c:v>
                </c:pt>
                <c:pt idx="916">
                  <c:v>3.4668000000000001</c:v>
                </c:pt>
                <c:pt idx="917">
                  <c:v>3.4702999999999999</c:v>
                </c:pt>
                <c:pt idx="918">
                  <c:v>3.4738000000000002</c:v>
                </c:pt>
                <c:pt idx="919">
                  <c:v>3.4773000000000001</c:v>
                </c:pt>
                <c:pt idx="920">
                  <c:v>3.4807999999999999</c:v>
                </c:pt>
                <c:pt idx="921">
                  <c:v>3.4843000000000002</c:v>
                </c:pt>
                <c:pt idx="922">
                  <c:v>3.4878</c:v>
                </c:pt>
                <c:pt idx="923">
                  <c:v>3.4912999999999998</c:v>
                </c:pt>
                <c:pt idx="924">
                  <c:v>3.4948000000000001</c:v>
                </c:pt>
                <c:pt idx="925">
                  <c:v>3.4983</c:v>
                </c:pt>
                <c:pt idx="926">
                  <c:v>3.5017999999999998</c:v>
                </c:pt>
                <c:pt idx="927">
                  <c:v>3.5051999999999999</c:v>
                </c:pt>
                <c:pt idx="928">
                  <c:v>3.5087000000000002</c:v>
                </c:pt>
                <c:pt idx="929">
                  <c:v>3.5122</c:v>
                </c:pt>
                <c:pt idx="930">
                  <c:v>3.5158</c:v>
                </c:pt>
                <c:pt idx="931">
                  <c:v>3.5192999999999999</c:v>
                </c:pt>
                <c:pt idx="932">
                  <c:v>3.5228000000000002</c:v>
                </c:pt>
                <c:pt idx="933">
                  <c:v>3.5263</c:v>
                </c:pt>
                <c:pt idx="934">
                  <c:v>3.5297999999999998</c:v>
                </c:pt>
                <c:pt idx="935">
                  <c:v>3.5333000000000001</c:v>
                </c:pt>
                <c:pt idx="936">
                  <c:v>3.5367999999999999</c:v>
                </c:pt>
                <c:pt idx="937">
                  <c:v>3.5402999999999998</c:v>
                </c:pt>
                <c:pt idx="938">
                  <c:v>3.5438000000000001</c:v>
                </c:pt>
                <c:pt idx="939">
                  <c:v>3.5472999999999999</c:v>
                </c:pt>
                <c:pt idx="940">
                  <c:v>3.5508000000000002</c:v>
                </c:pt>
                <c:pt idx="941">
                  <c:v>3.5543999999999998</c:v>
                </c:pt>
                <c:pt idx="942">
                  <c:v>3.5579000000000001</c:v>
                </c:pt>
                <c:pt idx="943">
                  <c:v>3.5613999999999999</c:v>
                </c:pt>
                <c:pt idx="944">
                  <c:v>3.5649000000000002</c:v>
                </c:pt>
                <c:pt idx="945">
                  <c:v>3.5684</c:v>
                </c:pt>
                <c:pt idx="946">
                  <c:v>3.5718999999999999</c:v>
                </c:pt>
                <c:pt idx="947">
                  <c:v>3.5735999999999999</c:v>
                </c:pt>
                <c:pt idx="948">
                  <c:v>3.5754000000000001</c:v>
                </c:pt>
                <c:pt idx="949">
                  <c:v>3.5789</c:v>
                </c:pt>
                <c:pt idx="950">
                  <c:v>3.5823999999999998</c:v>
                </c:pt>
                <c:pt idx="951">
                  <c:v>3.5859999999999999</c:v>
                </c:pt>
                <c:pt idx="952">
                  <c:v>3.5895000000000001</c:v>
                </c:pt>
                <c:pt idx="953">
                  <c:v>3.593</c:v>
                </c:pt>
                <c:pt idx="954">
                  <c:v>3.5964999999999998</c:v>
                </c:pt>
                <c:pt idx="955">
                  <c:v>3.5998999999999999</c:v>
                </c:pt>
                <c:pt idx="956">
                  <c:v>3.6034000000000002</c:v>
                </c:pt>
                <c:pt idx="957">
                  <c:v>3.6070000000000002</c:v>
                </c:pt>
                <c:pt idx="958">
                  <c:v>3.6105</c:v>
                </c:pt>
                <c:pt idx="959">
                  <c:v>3.6139999999999999</c:v>
                </c:pt>
                <c:pt idx="960">
                  <c:v>3.6175000000000002</c:v>
                </c:pt>
                <c:pt idx="961">
                  <c:v>3.621</c:v>
                </c:pt>
                <c:pt idx="962">
                  <c:v>3.6244999999999998</c:v>
                </c:pt>
                <c:pt idx="963">
                  <c:v>3.6280999999999999</c:v>
                </c:pt>
                <c:pt idx="964">
                  <c:v>3.6316000000000002</c:v>
                </c:pt>
                <c:pt idx="965">
                  <c:v>3.6351</c:v>
                </c:pt>
                <c:pt idx="966">
                  <c:v>3.6385999999999998</c:v>
                </c:pt>
                <c:pt idx="967">
                  <c:v>3.6421000000000001</c:v>
                </c:pt>
                <c:pt idx="968">
                  <c:v>3.6456</c:v>
                </c:pt>
                <c:pt idx="969">
                  <c:v>3.6492</c:v>
                </c:pt>
                <c:pt idx="970">
                  <c:v>3.6526999999999998</c:v>
                </c:pt>
                <c:pt idx="971">
                  <c:v>3.6562000000000001</c:v>
                </c:pt>
                <c:pt idx="972">
                  <c:v>3.6597</c:v>
                </c:pt>
                <c:pt idx="973">
                  <c:v>3.6631999999999998</c:v>
                </c:pt>
                <c:pt idx="974">
                  <c:v>3.6667999999999998</c:v>
                </c:pt>
                <c:pt idx="975">
                  <c:v>3.6703000000000001</c:v>
                </c:pt>
                <c:pt idx="976">
                  <c:v>3.6738</c:v>
                </c:pt>
                <c:pt idx="977">
                  <c:v>3.6772999999999998</c:v>
                </c:pt>
                <c:pt idx="978">
                  <c:v>3.6808000000000001</c:v>
                </c:pt>
                <c:pt idx="979">
                  <c:v>3.6844000000000001</c:v>
                </c:pt>
                <c:pt idx="980">
                  <c:v>3.6879</c:v>
                </c:pt>
                <c:pt idx="981">
                  <c:v>3.6913999999999998</c:v>
                </c:pt>
                <c:pt idx="982">
                  <c:v>3.6949000000000001</c:v>
                </c:pt>
                <c:pt idx="983">
                  <c:v>3.6983999999999999</c:v>
                </c:pt>
                <c:pt idx="984">
                  <c:v>3.7019000000000002</c:v>
                </c:pt>
                <c:pt idx="985">
                  <c:v>3.7054</c:v>
                </c:pt>
                <c:pt idx="986">
                  <c:v>3.7088999999999999</c:v>
                </c:pt>
                <c:pt idx="987">
                  <c:v>3.7124999999999999</c:v>
                </c:pt>
                <c:pt idx="988">
                  <c:v>3.7160000000000002</c:v>
                </c:pt>
                <c:pt idx="989">
                  <c:v>3.7195</c:v>
                </c:pt>
                <c:pt idx="990">
                  <c:v>3.7229999999999999</c:v>
                </c:pt>
                <c:pt idx="991">
                  <c:v>3.7265999999999999</c:v>
                </c:pt>
                <c:pt idx="992">
                  <c:v>3.7301000000000002</c:v>
                </c:pt>
                <c:pt idx="993">
                  <c:v>3.7336</c:v>
                </c:pt>
                <c:pt idx="994">
                  <c:v>3.7370999999999999</c:v>
                </c:pt>
                <c:pt idx="995">
                  <c:v>3.7406999999999999</c:v>
                </c:pt>
                <c:pt idx="996">
                  <c:v>3.7442000000000002</c:v>
                </c:pt>
                <c:pt idx="997">
                  <c:v>3.7477</c:v>
                </c:pt>
                <c:pt idx="998">
                  <c:v>3.7513000000000001</c:v>
                </c:pt>
                <c:pt idx="999">
                  <c:v>3.7583000000000002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04D3-8948-B982-FBEC14F5DE22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150 A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Sheet1!$A$2:$A$1001</c:f>
              <c:numCache>
                <c:formatCode>General</c:formatCode>
                <c:ptCount val="1000"/>
                <c:pt idx="0">
                  <c:v>3.9148999999999998E-3</c:v>
                </c:pt>
                <c:pt idx="1">
                  <c:v>7.9112000000000002E-3</c:v>
                </c:pt>
                <c:pt idx="2">
                  <c:v>1.1919000000000001E-2</c:v>
                </c:pt>
                <c:pt idx="3">
                  <c:v>1.5938999999999998E-2</c:v>
                </c:pt>
                <c:pt idx="4">
                  <c:v>1.9941E-2</c:v>
                </c:pt>
                <c:pt idx="5">
                  <c:v>2.3924000000000001E-2</c:v>
                </c:pt>
                <c:pt idx="6">
                  <c:v>2.7928999999999999E-2</c:v>
                </c:pt>
                <c:pt idx="7">
                  <c:v>3.1933999999999997E-2</c:v>
                </c:pt>
                <c:pt idx="8">
                  <c:v>3.5941000000000001E-2</c:v>
                </c:pt>
                <c:pt idx="9">
                  <c:v>3.9974999999999997E-2</c:v>
                </c:pt>
                <c:pt idx="10">
                  <c:v>4.3924999999999999E-2</c:v>
                </c:pt>
                <c:pt idx="11">
                  <c:v>4.7917000000000001E-2</c:v>
                </c:pt>
                <c:pt idx="12">
                  <c:v>5.1931999999999999E-2</c:v>
                </c:pt>
                <c:pt idx="13">
                  <c:v>5.5954999999999998E-2</c:v>
                </c:pt>
                <c:pt idx="14">
                  <c:v>5.9975000000000001E-2</c:v>
                </c:pt>
                <c:pt idx="15">
                  <c:v>6.3978999999999994E-2</c:v>
                </c:pt>
                <c:pt idx="16">
                  <c:v>6.7960000000000007E-2</c:v>
                </c:pt>
                <c:pt idx="17">
                  <c:v>7.1908E-2</c:v>
                </c:pt>
                <c:pt idx="18">
                  <c:v>7.5907000000000002E-2</c:v>
                </c:pt>
                <c:pt idx="19">
                  <c:v>7.9950999999999994E-2</c:v>
                </c:pt>
                <c:pt idx="20">
                  <c:v>8.3946000000000007E-2</c:v>
                </c:pt>
                <c:pt idx="21">
                  <c:v>8.7972999999999996E-2</c:v>
                </c:pt>
                <c:pt idx="22">
                  <c:v>9.1934000000000002E-2</c:v>
                </c:pt>
                <c:pt idx="23">
                  <c:v>9.5913999999999999E-2</c:v>
                </c:pt>
                <c:pt idx="24">
                  <c:v>9.9904999999999994E-2</c:v>
                </c:pt>
                <c:pt idx="25">
                  <c:v>0.10390000000000001</c:v>
                </c:pt>
                <c:pt idx="26">
                  <c:v>0.1079</c:v>
                </c:pt>
                <c:pt idx="27">
                  <c:v>0.1119</c:v>
                </c:pt>
                <c:pt idx="28">
                  <c:v>0.11591</c:v>
                </c:pt>
                <c:pt idx="29">
                  <c:v>0.11991</c:v>
                </c:pt>
                <c:pt idx="30">
                  <c:v>0.12391000000000001</c:v>
                </c:pt>
                <c:pt idx="31">
                  <c:v>0.12792000000000001</c:v>
                </c:pt>
                <c:pt idx="32">
                  <c:v>0.13192000000000001</c:v>
                </c:pt>
                <c:pt idx="33">
                  <c:v>0.13592000000000001</c:v>
                </c:pt>
                <c:pt idx="34">
                  <c:v>0.13993</c:v>
                </c:pt>
                <c:pt idx="35">
                  <c:v>0.14393</c:v>
                </c:pt>
                <c:pt idx="36">
                  <c:v>0.14793000000000001</c:v>
                </c:pt>
                <c:pt idx="37">
                  <c:v>0.15193999999999999</c:v>
                </c:pt>
                <c:pt idx="38">
                  <c:v>0.15594</c:v>
                </c:pt>
                <c:pt idx="39">
                  <c:v>0.15994</c:v>
                </c:pt>
                <c:pt idx="40">
                  <c:v>0.16395000000000001</c:v>
                </c:pt>
                <c:pt idx="41">
                  <c:v>0.16794999999999999</c:v>
                </c:pt>
                <c:pt idx="42">
                  <c:v>0.17194999999999999</c:v>
                </c:pt>
                <c:pt idx="43">
                  <c:v>0.17596000000000001</c:v>
                </c:pt>
                <c:pt idx="44">
                  <c:v>0.17996000000000001</c:v>
                </c:pt>
                <c:pt idx="45">
                  <c:v>0.18396000000000001</c:v>
                </c:pt>
                <c:pt idx="46">
                  <c:v>0.18797</c:v>
                </c:pt>
                <c:pt idx="47">
                  <c:v>0.19197</c:v>
                </c:pt>
                <c:pt idx="48">
                  <c:v>0.19597000000000001</c:v>
                </c:pt>
                <c:pt idx="49">
                  <c:v>0.19997999999999999</c:v>
                </c:pt>
                <c:pt idx="50">
                  <c:v>0.20397999999999999</c:v>
                </c:pt>
                <c:pt idx="51">
                  <c:v>0.20798</c:v>
                </c:pt>
                <c:pt idx="52">
                  <c:v>0.21199000000000001</c:v>
                </c:pt>
                <c:pt idx="53">
                  <c:v>0.21598999999999999</c:v>
                </c:pt>
                <c:pt idx="54">
                  <c:v>0.21990000000000001</c:v>
                </c:pt>
                <c:pt idx="55">
                  <c:v>0.22389999999999999</c:v>
                </c:pt>
                <c:pt idx="56">
                  <c:v>0.22791</c:v>
                </c:pt>
                <c:pt idx="57">
                  <c:v>0.23191000000000001</c:v>
                </c:pt>
                <c:pt idx="58">
                  <c:v>0.23591000000000001</c:v>
                </c:pt>
                <c:pt idx="59">
                  <c:v>0.23991999999999999</c:v>
                </c:pt>
                <c:pt idx="60">
                  <c:v>0.24392</c:v>
                </c:pt>
                <c:pt idx="61">
                  <c:v>0.24792</c:v>
                </c:pt>
                <c:pt idx="62">
                  <c:v>0.25192999999999999</c:v>
                </c:pt>
                <c:pt idx="63">
                  <c:v>0.25592999999999999</c:v>
                </c:pt>
                <c:pt idx="64">
                  <c:v>0.25992999999999999</c:v>
                </c:pt>
                <c:pt idx="65">
                  <c:v>0.26394000000000001</c:v>
                </c:pt>
                <c:pt idx="66">
                  <c:v>0.26794000000000001</c:v>
                </c:pt>
                <c:pt idx="67">
                  <c:v>0.27195000000000003</c:v>
                </c:pt>
                <c:pt idx="68">
                  <c:v>0.27594999999999997</c:v>
                </c:pt>
                <c:pt idx="69">
                  <c:v>0.27994999999999998</c:v>
                </c:pt>
                <c:pt idx="70">
                  <c:v>0.28395999999999999</c:v>
                </c:pt>
                <c:pt idx="71">
                  <c:v>0.28795999999999999</c:v>
                </c:pt>
                <c:pt idx="72">
                  <c:v>0.29196</c:v>
                </c:pt>
                <c:pt idx="73">
                  <c:v>0.29597000000000001</c:v>
                </c:pt>
                <c:pt idx="74">
                  <c:v>0.29997000000000001</c:v>
                </c:pt>
                <c:pt idx="75">
                  <c:v>0.30397000000000002</c:v>
                </c:pt>
                <c:pt idx="76">
                  <c:v>0.30797999999999998</c:v>
                </c:pt>
                <c:pt idx="77">
                  <c:v>0.31197999999999998</c:v>
                </c:pt>
                <c:pt idx="78">
                  <c:v>0.31597999999999998</c:v>
                </c:pt>
                <c:pt idx="79">
                  <c:v>0.31999</c:v>
                </c:pt>
                <c:pt idx="80">
                  <c:v>0.32399</c:v>
                </c:pt>
                <c:pt idx="81">
                  <c:v>0.32799</c:v>
                </c:pt>
                <c:pt idx="82">
                  <c:v>0.33189999999999997</c:v>
                </c:pt>
                <c:pt idx="83">
                  <c:v>0.33590999999999999</c:v>
                </c:pt>
                <c:pt idx="84">
                  <c:v>0.33990999999999999</c:v>
                </c:pt>
                <c:pt idx="85">
                  <c:v>0.34390999999999999</c:v>
                </c:pt>
                <c:pt idx="86">
                  <c:v>0.34792000000000001</c:v>
                </c:pt>
                <c:pt idx="87">
                  <c:v>0.35192000000000001</c:v>
                </c:pt>
                <c:pt idx="88">
                  <c:v>0.35592000000000001</c:v>
                </c:pt>
                <c:pt idx="89">
                  <c:v>0.35993000000000003</c:v>
                </c:pt>
                <c:pt idx="90">
                  <c:v>0.36392999999999998</c:v>
                </c:pt>
                <c:pt idx="91">
                  <c:v>0.36792999999999998</c:v>
                </c:pt>
                <c:pt idx="92">
                  <c:v>0.37193999999999999</c:v>
                </c:pt>
                <c:pt idx="93">
                  <c:v>0.37594</c:v>
                </c:pt>
                <c:pt idx="94">
                  <c:v>0.37994</c:v>
                </c:pt>
                <c:pt idx="95">
                  <c:v>0.38395000000000001</c:v>
                </c:pt>
                <c:pt idx="96">
                  <c:v>0.38795000000000002</c:v>
                </c:pt>
                <c:pt idx="97">
                  <c:v>0.39195000000000002</c:v>
                </c:pt>
                <c:pt idx="98">
                  <c:v>0.39595999999999998</c:v>
                </c:pt>
                <c:pt idx="99">
                  <c:v>0.39995999999999998</c:v>
                </c:pt>
                <c:pt idx="100">
                  <c:v>0.40395999999999999</c:v>
                </c:pt>
                <c:pt idx="101">
                  <c:v>0.40797</c:v>
                </c:pt>
                <c:pt idx="102">
                  <c:v>0.41197</c:v>
                </c:pt>
                <c:pt idx="103">
                  <c:v>0.41598000000000002</c:v>
                </c:pt>
                <c:pt idx="104">
                  <c:v>0.41998000000000002</c:v>
                </c:pt>
                <c:pt idx="105">
                  <c:v>0.42398000000000002</c:v>
                </c:pt>
                <c:pt idx="106">
                  <c:v>0.42798999999999998</c:v>
                </c:pt>
                <c:pt idx="107">
                  <c:v>0.43198999999999999</c:v>
                </c:pt>
                <c:pt idx="108">
                  <c:v>0.43598999999999999</c:v>
                </c:pt>
                <c:pt idx="109">
                  <c:v>0.43990000000000001</c:v>
                </c:pt>
                <c:pt idx="110">
                  <c:v>0.44391000000000003</c:v>
                </c:pt>
                <c:pt idx="111">
                  <c:v>0.44790999999999997</c:v>
                </c:pt>
                <c:pt idx="112">
                  <c:v>0.45190999999999998</c:v>
                </c:pt>
                <c:pt idx="113">
                  <c:v>0.45591999999999999</c:v>
                </c:pt>
                <c:pt idx="114">
                  <c:v>0.45992</c:v>
                </c:pt>
                <c:pt idx="115">
                  <c:v>0.46392</c:v>
                </c:pt>
                <c:pt idx="116">
                  <c:v>0.46793000000000001</c:v>
                </c:pt>
                <c:pt idx="117">
                  <c:v>0.47193000000000002</c:v>
                </c:pt>
                <c:pt idx="118">
                  <c:v>0.47593000000000002</c:v>
                </c:pt>
                <c:pt idx="119">
                  <c:v>0.47993999999999998</c:v>
                </c:pt>
                <c:pt idx="120">
                  <c:v>0.48393999999999998</c:v>
                </c:pt>
                <c:pt idx="121">
                  <c:v>0.48793999999999998</c:v>
                </c:pt>
                <c:pt idx="122">
                  <c:v>0.49195</c:v>
                </c:pt>
                <c:pt idx="123">
                  <c:v>0.49595</c:v>
                </c:pt>
                <c:pt idx="124">
                  <c:v>0.49995000000000001</c:v>
                </c:pt>
                <c:pt idx="125">
                  <c:v>0.50395999999999996</c:v>
                </c:pt>
                <c:pt idx="126">
                  <c:v>0.50795999999999997</c:v>
                </c:pt>
                <c:pt idx="127">
                  <c:v>0.51195999999999997</c:v>
                </c:pt>
                <c:pt idx="128">
                  <c:v>0.51597000000000004</c:v>
                </c:pt>
                <c:pt idx="129">
                  <c:v>0.51997000000000004</c:v>
                </c:pt>
                <c:pt idx="130">
                  <c:v>0.52397000000000005</c:v>
                </c:pt>
                <c:pt idx="131">
                  <c:v>0.52798</c:v>
                </c:pt>
                <c:pt idx="132">
                  <c:v>0.53198000000000001</c:v>
                </c:pt>
                <c:pt idx="133">
                  <c:v>0.53598000000000001</c:v>
                </c:pt>
                <c:pt idx="134">
                  <c:v>0.53998999999999997</c:v>
                </c:pt>
                <c:pt idx="135">
                  <c:v>0.54398999999999997</c:v>
                </c:pt>
                <c:pt idx="136">
                  <c:v>0.54790000000000005</c:v>
                </c:pt>
                <c:pt idx="137">
                  <c:v>0.55189999999999995</c:v>
                </c:pt>
                <c:pt idx="138">
                  <c:v>0.55591000000000002</c:v>
                </c:pt>
                <c:pt idx="139">
                  <c:v>0.55991000000000002</c:v>
                </c:pt>
                <c:pt idx="140">
                  <c:v>0.56391999999999998</c:v>
                </c:pt>
                <c:pt idx="141">
                  <c:v>0.56791999999999998</c:v>
                </c:pt>
                <c:pt idx="142">
                  <c:v>0.57191999999999998</c:v>
                </c:pt>
                <c:pt idx="143">
                  <c:v>0.57593000000000005</c:v>
                </c:pt>
                <c:pt idx="144">
                  <c:v>0.57992999999999995</c:v>
                </c:pt>
                <c:pt idx="145">
                  <c:v>0.58392999999999995</c:v>
                </c:pt>
                <c:pt idx="146">
                  <c:v>0.58794000000000002</c:v>
                </c:pt>
                <c:pt idx="147">
                  <c:v>0.59194000000000002</c:v>
                </c:pt>
                <c:pt idx="148">
                  <c:v>0.59594000000000003</c:v>
                </c:pt>
                <c:pt idx="149">
                  <c:v>0.59994999999999998</c:v>
                </c:pt>
                <c:pt idx="150">
                  <c:v>0.60394999999999999</c:v>
                </c:pt>
                <c:pt idx="151">
                  <c:v>0.60794999999999999</c:v>
                </c:pt>
                <c:pt idx="152">
                  <c:v>0.61195999999999995</c:v>
                </c:pt>
                <c:pt idx="153">
                  <c:v>0.61595999999999995</c:v>
                </c:pt>
                <c:pt idx="154">
                  <c:v>0.61995999999999996</c:v>
                </c:pt>
                <c:pt idx="155">
                  <c:v>0.62397000000000002</c:v>
                </c:pt>
                <c:pt idx="156">
                  <c:v>0.62797000000000003</c:v>
                </c:pt>
                <c:pt idx="157">
                  <c:v>0.63197000000000003</c:v>
                </c:pt>
                <c:pt idx="158">
                  <c:v>0.63597999999999999</c:v>
                </c:pt>
                <c:pt idx="159">
                  <c:v>0.63997999999999999</c:v>
                </c:pt>
                <c:pt idx="160">
                  <c:v>0.64398</c:v>
                </c:pt>
                <c:pt idx="161">
                  <c:v>0.64798999999999995</c:v>
                </c:pt>
                <c:pt idx="162">
                  <c:v>0.65198999999999996</c:v>
                </c:pt>
                <c:pt idx="163">
                  <c:v>0.65590000000000004</c:v>
                </c:pt>
                <c:pt idx="164">
                  <c:v>0.65990000000000004</c:v>
                </c:pt>
                <c:pt idx="165">
                  <c:v>0.66391</c:v>
                </c:pt>
                <c:pt idx="166">
                  <c:v>0.66791</c:v>
                </c:pt>
                <c:pt idx="167">
                  <c:v>0.67191000000000001</c:v>
                </c:pt>
                <c:pt idx="168">
                  <c:v>0.67591999999999997</c:v>
                </c:pt>
                <c:pt idx="169">
                  <c:v>0.67991999999999997</c:v>
                </c:pt>
                <c:pt idx="170">
                  <c:v>0.68391999999999997</c:v>
                </c:pt>
                <c:pt idx="171">
                  <c:v>0.68793000000000004</c:v>
                </c:pt>
                <c:pt idx="172">
                  <c:v>0.69193000000000005</c:v>
                </c:pt>
                <c:pt idx="173">
                  <c:v>0.69593000000000005</c:v>
                </c:pt>
                <c:pt idx="174">
                  <c:v>0.69994000000000001</c:v>
                </c:pt>
                <c:pt idx="175">
                  <c:v>0.70394000000000001</c:v>
                </c:pt>
                <c:pt idx="176">
                  <c:v>0.70794000000000001</c:v>
                </c:pt>
                <c:pt idx="177">
                  <c:v>0.71194999999999997</c:v>
                </c:pt>
                <c:pt idx="178">
                  <c:v>0.71594999999999998</c:v>
                </c:pt>
                <c:pt idx="179">
                  <c:v>0.71996000000000004</c:v>
                </c:pt>
                <c:pt idx="180">
                  <c:v>0.72396000000000005</c:v>
                </c:pt>
                <c:pt idx="181">
                  <c:v>0.72796000000000005</c:v>
                </c:pt>
                <c:pt idx="182">
                  <c:v>0.73197000000000001</c:v>
                </c:pt>
                <c:pt idx="183">
                  <c:v>0.73597000000000001</c:v>
                </c:pt>
                <c:pt idx="184">
                  <c:v>0.73997000000000002</c:v>
                </c:pt>
                <c:pt idx="185">
                  <c:v>0.74397999999999997</c:v>
                </c:pt>
                <c:pt idx="186">
                  <c:v>0.74797999999999998</c:v>
                </c:pt>
                <c:pt idx="187">
                  <c:v>0.75197999999999998</c:v>
                </c:pt>
                <c:pt idx="188">
                  <c:v>0.75599000000000005</c:v>
                </c:pt>
                <c:pt idx="189">
                  <c:v>0.75999000000000005</c:v>
                </c:pt>
                <c:pt idx="190">
                  <c:v>0.76398999999999995</c:v>
                </c:pt>
                <c:pt idx="191">
                  <c:v>0.76790000000000003</c:v>
                </c:pt>
                <c:pt idx="192">
                  <c:v>0.77190999999999999</c:v>
                </c:pt>
                <c:pt idx="193">
                  <c:v>0.77590999999999999</c:v>
                </c:pt>
                <c:pt idx="194">
                  <c:v>0.77990999999999999</c:v>
                </c:pt>
                <c:pt idx="195">
                  <c:v>0.78391999999999995</c:v>
                </c:pt>
                <c:pt idx="196">
                  <c:v>0.78791999999999995</c:v>
                </c:pt>
                <c:pt idx="197">
                  <c:v>0.79191999999999996</c:v>
                </c:pt>
                <c:pt idx="198">
                  <c:v>0.79593000000000003</c:v>
                </c:pt>
                <c:pt idx="199">
                  <c:v>0.79993000000000003</c:v>
                </c:pt>
                <c:pt idx="200">
                  <c:v>0.80393000000000003</c:v>
                </c:pt>
                <c:pt idx="201">
                  <c:v>0.80793999999999999</c:v>
                </c:pt>
                <c:pt idx="202">
                  <c:v>0.81194</c:v>
                </c:pt>
                <c:pt idx="203">
                  <c:v>0.81594</c:v>
                </c:pt>
                <c:pt idx="204">
                  <c:v>0.81994999999999996</c:v>
                </c:pt>
                <c:pt idx="205">
                  <c:v>0.82394999999999996</c:v>
                </c:pt>
                <c:pt idx="206">
                  <c:v>0.82794999999999996</c:v>
                </c:pt>
                <c:pt idx="207">
                  <c:v>0.83196000000000003</c:v>
                </c:pt>
                <c:pt idx="208">
                  <c:v>0.83596000000000004</c:v>
                </c:pt>
                <c:pt idx="209">
                  <c:v>0.83996000000000004</c:v>
                </c:pt>
                <c:pt idx="210">
                  <c:v>0.84397</c:v>
                </c:pt>
                <c:pt idx="211">
                  <c:v>0.84797</c:v>
                </c:pt>
                <c:pt idx="212">
                  <c:v>0.85197000000000001</c:v>
                </c:pt>
                <c:pt idx="213">
                  <c:v>0.85597999999999996</c:v>
                </c:pt>
                <c:pt idx="214">
                  <c:v>0.85997999999999997</c:v>
                </c:pt>
                <c:pt idx="215">
                  <c:v>0.86399000000000004</c:v>
                </c:pt>
                <c:pt idx="216">
                  <c:v>0.86799000000000004</c:v>
                </c:pt>
                <c:pt idx="217">
                  <c:v>0.87199000000000004</c:v>
                </c:pt>
                <c:pt idx="218">
                  <c:v>0.87590000000000001</c:v>
                </c:pt>
                <c:pt idx="219">
                  <c:v>0.87990999999999997</c:v>
                </c:pt>
                <c:pt idx="220">
                  <c:v>0.88390999999999997</c:v>
                </c:pt>
                <c:pt idx="221">
                  <c:v>0.88790999999999998</c:v>
                </c:pt>
                <c:pt idx="222">
                  <c:v>0.89192000000000005</c:v>
                </c:pt>
                <c:pt idx="223">
                  <c:v>0.89592000000000005</c:v>
                </c:pt>
                <c:pt idx="224">
                  <c:v>0.89992000000000005</c:v>
                </c:pt>
                <c:pt idx="225">
                  <c:v>0.90393000000000001</c:v>
                </c:pt>
                <c:pt idx="226">
                  <c:v>0.90793000000000001</c:v>
                </c:pt>
                <c:pt idx="227">
                  <c:v>0.91193000000000002</c:v>
                </c:pt>
                <c:pt idx="228">
                  <c:v>0.91593999999999998</c:v>
                </c:pt>
                <c:pt idx="229">
                  <c:v>0.91993999999999998</c:v>
                </c:pt>
                <c:pt idx="230">
                  <c:v>0.92393999999999998</c:v>
                </c:pt>
                <c:pt idx="231">
                  <c:v>0.92795000000000005</c:v>
                </c:pt>
                <c:pt idx="232">
                  <c:v>0.93194999999999995</c:v>
                </c:pt>
                <c:pt idx="233">
                  <c:v>0.93594999999999995</c:v>
                </c:pt>
                <c:pt idx="234">
                  <c:v>0.93996000000000002</c:v>
                </c:pt>
                <c:pt idx="235">
                  <c:v>0.94396000000000002</c:v>
                </c:pt>
                <c:pt idx="236">
                  <c:v>0.94796000000000002</c:v>
                </c:pt>
                <c:pt idx="237">
                  <c:v>0.95196999999999998</c:v>
                </c:pt>
                <c:pt idx="238">
                  <c:v>0.95596999999999999</c:v>
                </c:pt>
                <c:pt idx="239">
                  <c:v>0.95996999999999999</c:v>
                </c:pt>
                <c:pt idx="240">
                  <c:v>0.96397999999999995</c:v>
                </c:pt>
                <c:pt idx="241">
                  <c:v>0.96797999999999995</c:v>
                </c:pt>
                <c:pt idx="242">
                  <c:v>0.97197999999999996</c:v>
                </c:pt>
                <c:pt idx="243">
                  <c:v>0.97599000000000002</c:v>
                </c:pt>
                <c:pt idx="244">
                  <c:v>0.97999000000000003</c:v>
                </c:pt>
                <c:pt idx="245">
                  <c:v>0.9839</c:v>
                </c:pt>
                <c:pt idx="246">
                  <c:v>0.9879</c:v>
                </c:pt>
                <c:pt idx="247">
                  <c:v>0.99190999999999996</c:v>
                </c:pt>
                <c:pt idx="248">
                  <c:v>0.99590999999999996</c:v>
                </c:pt>
                <c:pt idx="249">
                  <c:v>0.99990999999999997</c:v>
                </c:pt>
                <c:pt idx="250">
                  <c:v>1.0039</c:v>
                </c:pt>
                <c:pt idx="251">
                  <c:v>1.0079</c:v>
                </c:pt>
                <c:pt idx="252">
                  <c:v>1.0119</c:v>
                </c:pt>
                <c:pt idx="253">
                  <c:v>1.0159</c:v>
                </c:pt>
                <c:pt idx="254">
                  <c:v>1.0199</c:v>
                </c:pt>
                <c:pt idx="255">
                  <c:v>1.0239</c:v>
                </c:pt>
                <c:pt idx="256">
                  <c:v>1.0279</c:v>
                </c:pt>
                <c:pt idx="257">
                  <c:v>1.0319</c:v>
                </c:pt>
                <c:pt idx="258">
                  <c:v>1.0359</c:v>
                </c:pt>
                <c:pt idx="259">
                  <c:v>1.0399</c:v>
                </c:pt>
                <c:pt idx="260">
                  <c:v>1.044</c:v>
                </c:pt>
                <c:pt idx="261">
                  <c:v>1.048</c:v>
                </c:pt>
                <c:pt idx="262">
                  <c:v>1.052</c:v>
                </c:pt>
                <c:pt idx="263">
                  <c:v>1.056</c:v>
                </c:pt>
                <c:pt idx="264">
                  <c:v>1.06</c:v>
                </c:pt>
                <c:pt idx="265">
                  <c:v>1.0640000000000001</c:v>
                </c:pt>
                <c:pt idx="266">
                  <c:v>1.0680000000000001</c:v>
                </c:pt>
                <c:pt idx="267">
                  <c:v>1.0720000000000001</c:v>
                </c:pt>
                <c:pt idx="268">
                  <c:v>1.0760000000000001</c:v>
                </c:pt>
                <c:pt idx="269">
                  <c:v>1.08</c:v>
                </c:pt>
                <c:pt idx="270">
                  <c:v>1.0840000000000001</c:v>
                </c:pt>
                <c:pt idx="271">
                  <c:v>1.0880000000000001</c:v>
                </c:pt>
                <c:pt idx="272">
                  <c:v>1.0919000000000001</c:v>
                </c:pt>
                <c:pt idx="273">
                  <c:v>1.0959000000000001</c:v>
                </c:pt>
                <c:pt idx="274">
                  <c:v>1.0999000000000001</c:v>
                </c:pt>
                <c:pt idx="275">
                  <c:v>1.1039000000000001</c:v>
                </c:pt>
                <c:pt idx="276">
                  <c:v>1.1079000000000001</c:v>
                </c:pt>
                <c:pt idx="277">
                  <c:v>1.1119000000000001</c:v>
                </c:pt>
                <c:pt idx="278">
                  <c:v>1.1158999999999999</c:v>
                </c:pt>
                <c:pt idx="279">
                  <c:v>1.1198999999999999</c:v>
                </c:pt>
                <c:pt idx="280">
                  <c:v>1.1238999999999999</c:v>
                </c:pt>
                <c:pt idx="281">
                  <c:v>1.1278999999999999</c:v>
                </c:pt>
                <c:pt idx="282">
                  <c:v>1.1318999999999999</c:v>
                </c:pt>
                <c:pt idx="283">
                  <c:v>1.1358999999999999</c:v>
                </c:pt>
                <c:pt idx="284">
                  <c:v>1.1398999999999999</c:v>
                </c:pt>
                <c:pt idx="285">
                  <c:v>1.1438999999999999</c:v>
                </c:pt>
                <c:pt idx="286">
                  <c:v>1.1478999999999999</c:v>
                </c:pt>
                <c:pt idx="287">
                  <c:v>1.1519999999999999</c:v>
                </c:pt>
                <c:pt idx="288">
                  <c:v>1.1559999999999999</c:v>
                </c:pt>
                <c:pt idx="289">
                  <c:v>1.1599999999999999</c:v>
                </c:pt>
                <c:pt idx="290">
                  <c:v>1.1639999999999999</c:v>
                </c:pt>
                <c:pt idx="291">
                  <c:v>1.1679999999999999</c:v>
                </c:pt>
                <c:pt idx="292">
                  <c:v>1.1719999999999999</c:v>
                </c:pt>
                <c:pt idx="293">
                  <c:v>1.1759999999999999</c:v>
                </c:pt>
                <c:pt idx="294">
                  <c:v>1.18</c:v>
                </c:pt>
                <c:pt idx="295">
                  <c:v>1.1839999999999999</c:v>
                </c:pt>
                <c:pt idx="296">
                  <c:v>1.1879999999999999</c:v>
                </c:pt>
                <c:pt idx="297">
                  <c:v>1.1919999999999999</c:v>
                </c:pt>
                <c:pt idx="298">
                  <c:v>1.196</c:v>
                </c:pt>
                <c:pt idx="299">
                  <c:v>1.2</c:v>
                </c:pt>
                <c:pt idx="300">
                  <c:v>1.2039</c:v>
                </c:pt>
                <c:pt idx="301">
                  <c:v>1.2079</c:v>
                </c:pt>
                <c:pt idx="302">
                  <c:v>1.2119</c:v>
                </c:pt>
                <c:pt idx="303">
                  <c:v>1.2159</c:v>
                </c:pt>
                <c:pt idx="304">
                  <c:v>1.2199</c:v>
                </c:pt>
                <c:pt idx="305">
                  <c:v>1.2239</c:v>
                </c:pt>
                <c:pt idx="306">
                  <c:v>1.2279</c:v>
                </c:pt>
                <c:pt idx="307">
                  <c:v>1.2319</c:v>
                </c:pt>
                <c:pt idx="308">
                  <c:v>1.2359</c:v>
                </c:pt>
                <c:pt idx="309">
                  <c:v>1.2399</c:v>
                </c:pt>
                <c:pt idx="310">
                  <c:v>1.2439</c:v>
                </c:pt>
                <c:pt idx="311">
                  <c:v>1.2479</c:v>
                </c:pt>
                <c:pt idx="312">
                  <c:v>1.2519</c:v>
                </c:pt>
                <c:pt idx="313">
                  <c:v>1.2559</c:v>
                </c:pt>
                <c:pt idx="314">
                  <c:v>1.26</c:v>
                </c:pt>
                <c:pt idx="315">
                  <c:v>1.264</c:v>
                </c:pt>
                <c:pt idx="316">
                  <c:v>1.268</c:v>
                </c:pt>
                <c:pt idx="317">
                  <c:v>1.272</c:v>
                </c:pt>
                <c:pt idx="318">
                  <c:v>1.276</c:v>
                </c:pt>
                <c:pt idx="319">
                  <c:v>1.28</c:v>
                </c:pt>
                <c:pt idx="320">
                  <c:v>1.284</c:v>
                </c:pt>
                <c:pt idx="321">
                  <c:v>1.288</c:v>
                </c:pt>
                <c:pt idx="322">
                  <c:v>1.292</c:v>
                </c:pt>
                <c:pt idx="323">
                  <c:v>1.296</c:v>
                </c:pt>
                <c:pt idx="324">
                  <c:v>1.3</c:v>
                </c:pt>
                <c:pt idx="325">
                  <c:v>1.304</c:v>
                </c:pt>
                <c:pt idx="326">
                  <c:v>1.3080000000000001</c:v>
                </c:pt>
                <c:pt idx="327">
                  <c:v>1.3119000000000001</c:v>
                </c:pt>
                <c:pt idx="328">
                  <c:v>1.3159000000000001</c:v>
                </c:pt>
                <c:pt idx="329">
                  <c:v>1.3199000000000001</c:v>
                </c:pt>
                <c:pt idx="330">
                  <c:v>1.3239000000000001</c:v>
                </c:pt>
                <c:pt idx="331">
                  <c:v>1.3279000000000001</c:v>
                </c:pt>
                <c:pt idx="332">
                  <c:v>1.3319000000000001</c:v>
                </c:pt>
                <c:pt idx="333">
                  <c:v>1.3359000000000001</c:v>
                </c:pt>
                <c:pt idx="334">
                  <c:v>1.3399000000000001</c:v>
                </c:pt>
                <c:pt idx="335">
                  <c:v>1.3439000000000001</c:v>
                </c:pt>
                <c:pt idx="336">
                  <c:v>1.3479000000000001</c:v>
                </c:pt>
                <c:pt idx="337">
                  <c:v>1.3519000000000001</c:v>
                </c:pt>
                <c:pt idx="338">
                  <c:v>1.3559000000000001</c:v>
                </c:pt>
                <c:pt idx="339">
                  <c:v>1.3599000000000001</c:v>
                </c:pt>
                <c:pt idx="340">
                  <c:v>1.3638999999999999</c:v>
                </c:pt>
                <c:pt idx="341">
                  <c:v>1.3678999999999999</c:v>
                </c:pt>
                <c:pt idx="342">
                  <c:v>1.3720000000000001</c:v>
                </c:pt>
                <c:pt idx="343">
                  <c:v>1.3759999999999999</c:v>
                </c:pt>
                <c:pt idx="344">
                  <c:v>1.38</c:v>
                </c:pt>
                <c:pt idx="345">
                  <c:v>1.3839999999999999</c:v>
                </c:pt>
                <c:pt idx="346">
                  <c:v>1.3879999999999999</c:v>
                </c:pt>
                <c:pt idx="347">
                  <c:v>1.3919999999999999</c:v>
                </c:pt>
                <c:pt idx="348">
                  <c:v>1.3959999999999999</c:v>
                </c:pt>
                <c:pt idx="349">
                  <c:v>1.4</c:v>
                </c:pt>
                <c:pt idx="350">
                  <c:v>1.4039999999999999</c:v>
                </c:pt>
                <c:pt idx="351">
                  <c:v>1.4079999999999999</c:v>
                </c:pt>
                <c:pt idx="352">
                  <c:v>1.4119999999999999</c:v>
                </c:pt>
                <c:pt idx="353">
                  <c:v>1.4159999999999999</c:v>
                </c:pt>
                <c:pt idx="354">
                  <c:v>1.4198999999999999</c:v>
                </c:pt>
                <c:pt idx="355">
                  <c:v>1.4238999999999999</c:v>
                </c:pt>
                <c:pt idx="356">
                  <c:v>1.4278999999999999</c:v>
                </c:pt>
                <c:pt idx="357">
                  <c:v>1.4319</c:v>
                </c:pt>
                <c:pt idx="358">
                  <c:v>1.4359</c:v>
                </c:pt>
                <c:pt idx="359">
                  <c:v>1.4399</c:v>
                </c:pt>
                <c:pt idx="360">
                  <c:v>1.4439</c:v>
                </c:pt>
                <c:pt idx="361">
                  <c:v>1.4479</c:v>
                </c:pt>
                <c:pt idx="362">
                  <c:v>1.4519</c:v>
                </c:pt>
                <c:pt idx="363">
                  <c:v>1.4559</c:v>
                </c:pt>
                <c:pt idx="364">
                  <c:v>1.4599</c:v>
                </c:pt>
                <c:pt idx="365">
                  <c:v>1.4639</c:v>
                </c:pt>
                <c:pt idx="366">
                  <c:v>1.4679</c:v>
                </c:pt>
                <c:pt idx="367">
                  <c:v>1.4719</c:v>
                </c:pt>
                <c:pt idx="368">
                  <c:v>1.4759</c:v>
                </c:pt>
                <c:pt idx="369">
                  <c:v>1.48</c:v>
                </c:pt>
                <c:pt idx="370">
                  <c:v>1.484</c:v>
                </c:pt>
                <c:pt idx="371">
                  <c:v>1.488</c:v>
                </c:pt>
                <c:pt idx="372">
                  <c:v>1.492</c:v>
                </c:pt>
                <c:pt idx="373">
                  <c:v>1.496</c:v>
                </c:pt>
                <c:pt idx="374">
                  <c:v>1.5</c:v>
                </c:pt>
                <c:pt idx="375">
                  <c:v>1.504</c:v>
                </c:pt>
                <c:pt idx="376">
                  <c:v>1.508</c:v>
                </c:pt>
                <c:pt idx="377">
                  <c:v>1.512</c:v>
                </c:pt>
                <c:pt idx="378">
                  <c:v>1.516</c:v>
                </c:pt>
                <c:pt idx="379">
                  <c:v>1.52</c:v>
                </c:pt>
                <c:pt idx="380">
                  <c:v>1.524</c:v>
                </c:pt>
                <c:pt idx="381">
                  <c:v>1.5279</c:v>
                </c:pt>
                <c:pt idx="382">
                  <c:v>1.5319</c:v>
                </c:pt>
                <c:pt idx="383">
                  <c:v>1.5359</c:v>
                </c:pt>
                <c:pt idx="384">
                  <c:v>1.5399</c:v>
                </c:pt>
                <c:pt idx="385">
                  <c:v>1.5439000000000001</c:v>
                </c:pt>
                <c:pt idx="386">
                  <c:v>1.5479000000000001</c:v>
                </c:pt>
                <c:pt idx="387">
                  <c:v>1.5519000000000001</c:v>
                </c:pt>
                <c:pt idx="388">
                  <c:v>1.5559000000000001</c:v>
                </c:pt>
                <c:pt idx="389">
                  <c:v>1.5599000000000001</c:v>
                </c:pt>
                <c:pt idx="390">
                  <c:v>1.5639000000000001</c:v>
                </c:pt>
                <c:pt idx="391">
                  <c:v>1.5679000000000001</c:v>
                </c:pt>
                <c:pt idx="392">
                  <c:v>1.5719000000000001</c:v>
                </c:pt>
                <c:pt idx="393">
                  <c:v>1.5759000000000001</c:v>
                </c:pt>
                <c:pt idx="394">
                  <c:v>1.5799000000000001</c:v>
                </c:pt>
                <c:pt idx="395">
                  <c:v>1.5839000000000001</c:v>
                </c:pt>
                <c:pt idx="396">
                  <c:v>1.5880000000000001</c:v>
                </c:pt>
                <c:pt idx="397">
                  <c:v>1.5920000000000001</c:v>
                </c:pt>
                <c:pt idx="398">
                  <c:v>1.5960000000000001</c:v>
                </c:pt>
                <c:pt idx="399">
                  <c:v>1.6</c:v>
                </c:pt>
                <c:pt idx="400">
                  <c:v>1.6040000000000001</c:v>
                </c:pt>
                <c:pt idx="401">
                  <c:v>1.6080000000000001</c:v>
                </c:pt>
                <c:pt idx="402">
                  <c:v>1.6120000000000001</c:v>
                </c:pt>
                <c:pt idx="403">
                  <c:v>1.6160000000000001</c:v>
                </c:pt>
                <c:pt idx="404">
                  <c:v>1.62</c:v>
                </c:pt>
                <c:pt idx="405">
                  <c:v>1.6240000000000001</c:v>
                </c:pt>
                <c:pt idx="406">
                  <c:v>1.6279999999999999</c:v>
                </c:pt>
                <c:pt idx="407">
                  <c:v>1.6319999999999999</c:v>
                </c:pt>
                <c:pt idx="408">
                  <c:v>1.6359999999999999</c:v>
                </c:pt>
                <c:pt idx="409">
                  <c:v>1.6398999999999999</c:v>
                </c:pt>
                <c:pt idx="410">
                  <c:v>1.6438999999999999</c:v>
                </c:pt>
                <c:pt idx="411">
                  <c:v>1.6478999999999999</c:v>
                </c:pt>
                <c:pt idx="412">
                  <c:v>1.6518999999999999</c:v>
                </c:pt>
                <c:pt idx="413">
                  <c:v>1.6558999999999999</c:v>
                </c:pt>
                <c:pt idx="414">
                  <c:v>1.6598999999999999</c:v>
                </c:pt>
                <c:pt idx="415">
                  <c:v>1.6638999999999999</c:v>
                </c:pt>
                <c:pt idx="416">
                  <c:v>1.6678999999999999</c:v>
                </c:pt>
                <c:pt idx="417">
                  <c:v>1.6718999999999999</c:v>
                </c:pt>
                <c:pt idx="418">
                  <c:v>1.6758999999999999</c:v>
                </c:pt>
                <c:pt idx="419">
                  <c:v>1.6798999999999999</c:v>
                </c:pt>
                <c:pt idx="420">
                  <c:v>1.6839</c:v>
                </c:pt>
                <c:pt idx="421">
                  <c:v>1.6879</c:v>
                </c:pt>
                <c:pt idx="422">
                  <c:v>1.6919</c:v>
                </c:pt>
                <c:pt idx="423">
                  <c:v>1.696</c:v>
                </c:pt>
                <c:pt idx="424">
                  <c:v>1.7</c:v>
                </c:pt>
                <c:pt idx="425">
                  <c:v>1.704</c:v>
                </c:pt>
                <c:pt idx="426">
                  <c:v>1.708</c:v>
                </c:pt>
                <c:pt idx="427">
                  <c:v>1.712</c:v>
                </c:pt>
                <c:pt idx="428">
                  <c:v>1.716</c:v>
                </c:pt>
                <c:pt idx="429">
                  <c:v>1.72</c:v>
                </c:pt>
                <c:pt idx="430">
                  <c:v>1.724</c:v>
                </c:pt>
                <c:pt idx="431">
                  <c:v>1.728</c:v>
                </c:pt>
                <c:pt idx="432">
                  <c:v>1.732</c:v>
                </c:pt>
                <c:pt idx="433">
                  <c:v>1.736</c:v>
                </c:pt>
                <c:pt idx="434">
                  <c:v>1.74</c:v>
                </c:pt>
                <c:pt idx="435">
                  <c:v>1.744</c:v>
                </c:pt>
                <c:pt idx="436">
                  <c:v>1.7479</c:v>
                </c:pt>
                <c:pt idx="437">
                  <c:v>1.7519</c:v>
                </c:pt>
                <c:pt idx="438">
                  <c:v>1.7559</c:v>
                </c:pt>
                <c:pt idx="439">
                  <c:v>1.7599</c:v>
                </c:pt>
                <c:pt idx="440">
                  <c:v>1.7639</c:v>
                </c:pt>
                <c:pt idx="441">
                  <c:v>1.7679</c:v>
                </c:pt>
                <c:pt idx="442">
                  <c:v>1.7719</c:v>
                </c:pt>
                <c:pt idx="443">
                  <c:v>1.7759</c:v>
                </c:pt>
                <c:pt idx="444">
                  <c:v>1.7799</c:v>
                </c:pt>
                <c:pt idx="445">
                  <c:v>1.7839</c:v>
                </c:pt>
                <c:pt idx="446">
                  <c:v>1.7879</c:v>
                </c:pt>
                <c:pt idx="447">
                  <c:v>1.7919</c:v>
                </c:pt>
                <c:pt idx="448">
                  <c:v>1.7959000000000001</c:v>
                </c:pt>
                <c:pt idx="449">
                  <c:v>1.7999000000000001</c:v>
                </c:pt>
                <c:pt idx="450">
                  <c:v>1.8039000000000001</c:v>
                </c:pt>
                <c:pt idx="451">
                  <c:v>1.8080000000000001</c:v>
                </c:pt>
                <c:pt idx="452">
                  <c:v>1.8120000000000001</c:v>
                </c:pt>
                <c:pt idx="453">
                  <c:v>1.8160000000000001</c:v>
                </c:pt>
                <c:pt idx="454">
                  <c:v>1.82</c:v>
                </c:pt>
                <c:pt idx="455">
                  <c:v>1.8240000000000001</c:v>
                </c:pt>
                <c:pt idx="456">
                  <c:v>1.8280000000000001</c:v>
                </c:pt>
                <c:pt idx="457">
                  <c:v>1.8320000000000001</c:v>
                </c:pt>
                <c:pt idx="458">
                  <c:v>1.8360000000000001</c:v>
                </c:pt>
                <c:pt idx="459">
                  <c:v>1.84</c:v>
                </c:pt>
                <c:pt idx="460">
                  <c:v>1.8440000000000001</c:v>
                </c:pt>
                <c:pt idx="461">
                  <c:v>1.8480000000000001</c:v>
                </c:pt>
                <c:pt idx="462">
                  <c:v>1.8520000000000001</c:v>
                </c:pt>
                <c:pt idx="463">
                  <c:v>1.8559000000000001</c:v>
                </c:pt>
                <c:pt idx="464">
                  <c:v>1.8599000000000001</c:v>
                </c:pt>
                <c:pt idx="465">
                  <c:v>1.8638999999999999</c:v>
                </c:pt>
                <c:pt idx="466">
                  <c:v>1.8678999999999999</c:v>
                </c:pt>
                <c:pt idx="467">
                  <c:v>1.8718999999999999</c:v>
                </c:pt>
                <c:pt idx="468">
                  <c:v>1.8758999999999999</c:v>
                </c:pt>
                <c:pt idx="469">
                  <c:v>1.8798999999999999</c:v>
                </c:pt>
                <c:pt idx="470">
                  <c:v>1.8838999999999999</c:v>
                </c:pt>
                <c:pt idx="471">
                  <c:v>1.8878999999999999</c:v>
                </c:pt>
                <c:pt idx="472">
                  <c:v>1.8918999999999999</c:v>
                </c:pt>
                <c:pt idx="473">
                  <c:v>1.8958999999999999</c:v>
                </c:pt>
                <c:pt idx="474">
                  <c:v>1.8998999999999999</c:v>
                </c:pt>
                <c:pt idx="475">
                  <c:v>1.9038999999999999</c:v>
                </c:pt>
                <c:pt idx="476">
                  <c:v>1.9078999999999999</c:v>
                </c:pt>
                <c:pt idx="477">
                  <c:v>1.9118999999999999</c:v>
                </c:pt>
                <c:pt idx="478">
                  <c:v>1.9159999999999999</c:v>
                </c:pt>
                <c:pt idx="479">
                  <c:v>1.92</c:v>
                </c:pt>
                <c:pt idx="480">
                  <c:v>1.9239999999999999</c:v>
                </c:pt>
                <c:pt idx="481">
                  <c:v>1.9279999999999999</c:v>
                </c:pt>
                <c:pt idx="482">
                  <c:v>1.9319999999999999</c:v>
                </c:pt>
                <c:pt idx="483">
                  <c:v>1.9359999999999999</c:v>
                </c:pt>
                <c:pt idx="484">
                  <c:v>1.94</c:v>
                </c:pt>
                <c:pt idx="485">
                  <c:v>1.944</c:v>
                </c:pt>
                <c:pt idx="486">
                  <c:v>1.948</c:v>
                </c:pt>
                <c:pt idx="487">
                  <c:v>1.952</c:v>
                </c:pt>
                <c:pt idx="488">
                  <c:v>1.956</c:v>
                </c:pt>
                <c:pt idx="489">
                  <c:v>1.96</c:v>
                </c:pt>
                <c:pt idx="490">
                  <c:v>1.964</c:v>
                </c:pt>
                <c:pt idx="491">
                  <c:v>1.9679</c:v>
                </c:pt>
                <c:pt idx="492">
                  <c:v>1.9719</c:v>
                </c:pt>
                <c:pt idx="493">
                  <c:v>1.9759</c:v>
                </c:pt>
                <c:pt idx="494">
                  <c:v>1.9799</c:v>
                </c:pt>
                <c:pt idx="495">
                  <c:v>1.9839</c:v>
                </c:pt>
                <c:pt idx="496">
                  <c:v>1.9879</c:v>
                </c:pt>
                <c:pt idx="497">
                  <c:v>1.9919</c:v>
                </c:pt>
                <c:pt idx="498">
                  <c:v>1.9959</c:v>
                </c:pt>
                <c:pt idx="499">
                  <c:v>1.9999</c:v>
                </c:pt>
                <c:pt idx="500">
                  <c:v>2.0038999999999998</c:v>
                </c:pt>
                <c:pt idx="501">
                  <c:v>2.0078999999999998</c:v>
                </c:pt>
                <c:pt idx="502">
                  <c:v>2.0118999999999998</c:v>
                </c:pt>
                <c:pt idx="503">
                  <c:v>2.0158999999999998</c:v>
                </c:pt>
                <c:pt idx="504">
                  <c:v>2.0198999999999998</c:v>
                </c:pt>
                <c:pt idx="505">
                  <c:v>2.024</c:v>
                </c:pt>
                <c:pt idx="506">
                  <c:v>2.028</c:v>
                </c:pt>
                <c:pt idx="507">
                  <c:v>2.032</c:v>
                </c:pt>
                <c:pt idx="508">
                  <c:v>2.036</c:v>
                </c:pt>
                <c:pt idx="509">
                  <c:v>2.04</c:v>
                </c:pt>
                <c:pt idx="510">
                  <c:v>2.044</c:v>
                </c:pt>
                <c:pt idx="511">
                  <c:v>2.048</c:v>
                </c:pt>
                <c:pt idx="512">
                  <c:v>2.052</c:v>
                </c:pt>
                <c:pt idx="513">
                  <c:v>2.056</c:v>
                </c:pt>
                <c:pt idx="514">
                  <c:v>2.06</c:v>
                </c:pt>
                <c:pt idx="515">
                  <c:v>2.0640000000000001</c:v>
                </c:pt>
                <c:pt idx="516">
                  <c:v>2.0680000000000001</c:v>
                </c:pt>
                <c:pt idx="517">
                  <c:v>2.0720000000000001</c:v>
                </c:pt>
                <c:pt idx="518">
                  <c:v>2.0758999999999999</c:v>
                </c:pt>
                <c:pt idx="519">
                  <c:v>2.0798999999999999</c:v>
                </c:pt>
                <c:pt idx="520">
                  <c:v>2.0838999999999999</c:v>
                </c:pt>
                <c:pt idx="521">
                  <c:v>2.0878999999999999</c:v>
                </c:pt>
                <c:pt idx="522">
                  <c:v>2.0918999999999999</c:v>
                </c:pt>
                <c:pt idx="523">
                  <c:v>2.0958999999999999</c:v>
                </c:pt>
                <c:pt idx="524">
                  <c:v>2.0998999999999999</c:v>
                </c:pt>
                <c:pt idx="525">
                  <c:v>2.1038999999999999</c:v>
                </c:pt>
                <c:pt idx="526">
                  <c:v>2.1078999999999999</c:v>
                </c:pt>
                <c:pt idx="527">
                  <c:v>2.1118999999999999</c:v>
                </c:pt>
                <c:pt idx="528">
                  <c:v>2.1158999999999999</c:v>
                </c:pt>
                <c:pt idx="529">
                  <c:v>2.1198999999999999</c:v>
                </c:pt>
                <c:pt idx="530">
                  <c:v>2.1238999999999999</c:v>
                </c:pt>
                <c:pt idx="531">
                  <c:v>2.1278999999999999</c:v>
                </c:pt>
                <c:pt idx="532">
                  <c:v>2.1320000000000001</c:v>
                </c:pt>
                <c:pt idx="533">
                  <c:v>2.1360000000000001</c:v>
                </c:pt>
                <c:pt idx="534">
                  <c:v>2.14</c:v>
                </c:pt>
                <c:pt idx="535">
                  <c:v>2.1440000000000001</c:v>
                </c:pt>
                <c:pt idx="536">
                  <c:v>2.1480000000000001</c:v>
                </c:pt>
                <c:pt idx="537">
                  <c:v>2.1520000000000001</c:v>
                </c:pt>
                <c:pt idx="538">
                  <c:v>2.1560000000000001</c:v>
                </c:pt>
                <c:pt idx="539">
                  <c:v>2.16</c:v>
                </c:pt>
                <c:pt idx="540">
                  <c:v>2.1640000000000001</c:v>
                </c:pt>
                <c:pt idx="541">
                  <c:v>2.1680000000000001</c:v>
                </c:pt>
                <c:pt idx="542">
                  <c:v>2.1720000000000002</c:v>
                </c:pt>
                <c:pt idx="543">
                  <c:v>2.1760000000000002</c:v>
                </c:pt>
                <c:pt idx="544">
                  <c:v>2.1800000000000002</c:v>
                </c:pt>
                <c:pt idx="545">
                  <c:v>2.1839</c:v>
                </c:pt>
                <c:pt idx="546">
                  <c:v>2.1879</c:v>
                </c:pt>
                <c:pt idx="547">
                  <c:v>2.1919</c:v>
                </c:pt>
                <c:pt idx="548">
                  <c:v>2.1959</c:v>
                </c:pt>
                <c:pt idx="549">
                  <c:v>2.1999</c:v>
                </c:pt>
                <c:pt idx="550">
                  <c:v>2.2039</c:v>
                </c:pt>
                <c:pt idx="551">
                  <c:v>2.2079</c:v>
                </c:pt>
                <c:pt idx="552">
                  <c:v>2.2119</c:v>
                </c:pt>
                <c:pt idx="553">
                  <c:v>2.2159</c:v>
                </c:pt>
                <c:pt idx="554">
                  <c:v>2.2199</c:v>
                </c:pt>
                <c:pt idx="555">
                  <c:v>2.2239</c:v>
                </c:pt>
                <c:pt idx="556">
                  <c:v>2.2279</c:v>
                </c:pt>
                <c:pt idx="557">
                  <c:v>2.2319</c:v>
                </c:pt>
                <c:pt idx="558">
                  <c:v>2.2359</c:v>
                </c:pt>
                <c:pt idx="559">
                  <c:v>2.2399</c:v>
                </c:pt>
                <c:pt idx="560">
                  <c:v>2.2440000000000002</c:v>
                </c:pt>
                <c:pt idx="561">
                  <c:v>2.2480000000000002</c:v>
                </c:pt>
                <c:pt idx="562">
                  <c:v>2.2519999999999998</c:v>
                </c:pt>
                <c:pt idx="563">
                  <c:v>2.2559999999999998</c:v>
                </c:pt>
                <c:pt idx="564">
                  <c:v>2.2599999999999998</c:v>
                </c:pt>
                <c:pt idx="565">
                  <c:v>2.2639999999999998</c:v>
                </c:pt>
                <c:pt idx="566">
                  <c:v>2.2679999999999998</c:v>
                </c:pt>
                <c:pt idx="567">
                  <c:v>2.2719999999999998</c:v>
                </c:pt>
                <c:pt idx="568">
                  <c:v>2.2759999999999998</c:v>
                </c:pt>
                <c:pt idx="569">
                  <c:v>2.2799999999999998</c:v>
                </c:pt>
                <c:pt idx="570">
                  <c:v>2.2839999999999998</c:v>
                </c:pt>
                <c:pt idx="571">
                  <c:v>2.2879999999999998</c:v>
                </c:pt>
                <c:pt idx="572">
                  <c:v>2.2919</c:v>
                </c:pt>
                <c:pt idx="573">
                  <c:v>2.2959000000000001</c:v>
                </c:pt>
                <c:pt idx="574">
                  <c:v>2.2999000000000001</c:v>
                </c:pt>
                <c:pt idx="575">
                  <c:v>2.3039000000000001</c:v>
                </c:pt>
                <c:pt idx="576">
                  <c:v>2.3079000000000001</c:v>
                </c:pt>
                <c:pt idx="577">
                  <c:v>2.3119000000000001</c:v>
                </c:pt>
                <c:pt idx="578">
                  <c:v>2.3159000000000001</c:v>
                </c:pt>
                <c:pt idx="579">
                  <c:v>2.3199000000000001</c:v>
                </c:pt>
                <c:pt idx="580">
                  <c:v>2.3239000000000001</c:v>
                </c:pt>
                <c:pt idx="581">
                  <c:v>2.3279000000000001</c:v>
                </c:pt>
                <c:pt idx="582">
                  <c:v>2.3319000000000001</c:v>
                </c:pt>
                <c:pt idx="583">
                  <c:v>2.3359000000000001</c:v>
                </c:pt>
                <c:pt idx="584">
                  <c:v>2.3399000000000001</c:v>
                </c:pt>
                <c:pt idx="585">
                  <c:v>2.3439000000000001</c:v>
                </c:pt>
                <c:pt idx="586">
                  <c:v>2.3479000000000001</c:v>
                </c:pt>
                <c:pt idx="587">
                  <c:v>2.3519999999999999</c:v>
                </c:pt>
                <c:pt idx="588">
                  <c:v>2.3559999999999999</c:v>
                </c:pt>
                <c:pt idx="589">
                  <c:v>2.36</c:v>
                </c:pt>
                <c:pt idx="590">
                  <c:v>2.3639999999999999</c:v>
                </c:pt>
                <c:pt idx="591">
                  <c:v>2.3679999999999999</c:v>
                </c:pt>
                <c:pt idx="592">
                  <c:v>2.3719999999999999</c:v>
                </c:pt>
                <c:pt idx="593">
                  <c:v>2.3759999999999999</c:v>
                </c:pt>
                <c:pt idx="594">
                  <c:v>2.38</c:v>
                </c:pt>
                <c:pt idx="595">
                  <c:v>2.3839999999999999</c:v>
                </c:pt>
                <c:pt idx="596">
                  <c:v>2.3879999999999999</c:v>
                </c:pt>
                <c:pt idx="597">
                  <c:v>2.3919999999999999</c:v>
                </c:pt>
                <c:pt idx="598">
                  <c:v>2.3959999999999999</c:v>
                </c:pt>
                <c:pt idx="599">
                  <c:v>2.4</c:v>
                </c:pt>
                <c:pt idx="600">
                  <c:v>2.4039000000000001</c:v>
                </c:pt>
                <c:pt idx="601">
                  <c:v>2.4079000000000002</c:v>
                </c:pt>
                <c:pt idx="602">
                  <c:v>2.4119000000000002</c:v>
                </c:pt>
                <c:pt idx="603">
                  <c:v>2.4159000000000002</c:v>
                </c:pt>
                <c:pt idx="604">
                  <c:v>2.4199000000000002</c:v>
                </c:pt>
                <c:pt idx="605">
                  <c:v>2.4239000000000002</c:v>
                </c:pt>
                <c:pt idx="606">
                  <c:v>2.4279000000000002</c:v>
                </c:pt>
                <c:pt idx="607">
                  <c:v>2.4319000000000002</c:v>
                </c:pt>
                <c:pt idx="608">
                  <c:v>2.4359000000000002</c:v>
                </c:pt>
                <c:pt idx="609">
                  <c:v>2.4399000000000002</c:v>
                </c:pt>
                <c:pt idx="610">
                  <c:v>2.4439000000000002</c:v>
                </c:pt>
                <c:pt idx="611">
                  <c:v>2.4479000000000002</c:v>
                </c:pt>
                <c:pt idx="612">
                  <c:v>2.4519000000000002</c:v>
                </c:pt>
                <c:pt idx="613">
                  <c:v>2.4559000000000002</c:v>
                </c:pt>
                <c:pt idx="614">
                  <c:v>2.46</c:v>
                </c:pt>
                <c:pt idx="615">
                  <c:v>2.464</c:v>
                </c:pt>
                <c:pt idx="616">
                  <c:v>2.468</c:v>
                </c:pt>
                <c:pt idx="617">
                  <c:v>2.472</c:v>
                </c:pt>
                <c:pt idx="618">
                  <c:v>2.476</c:v>
                </c:pt>
                <c:pt idx="619">
                  <c:v>2.48</c:v>
                </c:pt>
                <c:pt idx="620">
                  <c:v>2.484</c:v>
                </c:pt>
                <c:pt idx="621">
                  <c:v>2.488</c:v>
                </c:pt>
                <c:pt idx="622">
                  <c:v>2.492</c:v>
                </c:pt>
                <c:pt idx="623">
                  <c:v>2.496</c:v>
                </c:pt>
                <c:pt idx="624">
                  <c:v>2.5</c:v>
                </c:pt>
                <c:pt idx="625">
                  <c:v>2.504</c:v>
                </c:pt>
                <c:pt idx="626">
                  <c:v>2.508</c:v>
                </c:pt>
                <c:pt idx="627">
                  <c:v>2.5118999999999998</c:v>
                </c:pt>
                <c:pt idx="628">
                  <c:v>2.5158999999999998</c:v>
                </c:pt>
                <c:pt idx="629">
                  <c:v>2.5198999999999998</c:v>
                </c:pt>
                <c:pt idx="630">
                  <c:v>2.5238999999999998</c:v>
                </c:pt>
                <c:pt idx="631">
                  <c:v>2.5278999999999998</c:v>
                </c:pt>
                <c:pt idx="632">
                  <c:v>2.5318999999999998</c:v>
                </c:pt>
                <c:pt idx="633">
                  <c:v>2.5358999999999998</c:v>
                </c:pt>
                <c:pt idx="634">
                  <c:v>2.5398999999999998</c:v>
                </c:pt>
                <c:pt idx="635">
                  <c:v>2.5438999999999998</c:v>
                </c:pt>
                <c:pt idx="636">
                  <c:v>2.5478999999999998</c:v>
                </c:pt>
                <c:pt idx="637">
                  <c:v>2.5518999999999998</c:v>
                </c:pt>
                <c:pt idx="638">
                  <c:v>2.5558999999999998</c:v>
                </c:pt>
                <c:pt idx="639">
                  <c:v>2.5598999999999998</c:v>
                </c:pt>
                <c:pt idx="640">
                  <c:v>2.5638999999999998</c:v>
                </c:pt>
                <c:pt idx="641">
                  <c:v>2.5680000000000001</c:v>
                </c:pt>
                <c:pt idx="642">
                  <c:v>2.5720000000000001</c:v>
                </c:pt>
                <c:pt idx="643">
                  <c:v>2.5760000000000001</c:v>
                </c:pt>
                <c:pt idx="644">
                  <c:v>2.58</c:v>
                </c:pt>
                <c:pt idx="645">
                  <c:v>2.5840000000000001</c:v>
                </c:pt>
                <c:pt idx="646">
                  <c:v>2.5880000000000001</c:v>
                </c:pt>
                <c:pt idx="647">
                  <c:v>2.5920000000000001</c:v>
                </c:pt>
                <c:pt idx="648">
                  <c:v>2.5960000000000001</c:v>
                </c:pt>
                <c:pt idx="649">
                  <c:v>2.6</c:v>
                </c:pt>
                <c:pt idx="650">
                  <c:v>2.6040000000000001</c:v>
                </c:pt>
                <c:pt idx="651">
                  <c:v>2.6080000000000001</c:v>
                </c:pt>
                <c:pt idx="652">
                  <c:v>2.6120000000000001</c:v>
                </c:pt>
                <c:pt idx="653">
                  <c:v>2.6160000000000001</c:v>
                </c:pt>
                <c:pt idx="654">
                  <c:v>2.6198999999999999</c:v>
                </c:pt>
                <c:pt idx="655">
                  <c:v>2.6238999999999999</c:v>
                </c:pt>
                <c:pt idx="656">
                  <c:v>2.6278999999999999</c:v>
                </c:pt>
                <c:pt idx="657">
                  <c:v>2.6318999999999999</c:v>
                </c:pt>
                <c:pt idx="658">
                  <c:v>2.6358999999999999</c:v>
                </c:pt>
                <c:pt idx="659">
                  <c:v>2.6398999999999999</c:v>
                </c:pt>
                <c:pt idx="660">
                  <c:v>2.6438999999999999</c:v>
                </c:pt>
                <c:pt idx="661">
                  <c:v>2.6478999999999999</c:v>
                </c:pt>
                <c:pt idx="662">
                  <c:v>2.6518999999999999</c:v>
                </c:pt>
                <c:pt idx="663">
                  <c:v>2.6558999999999999</c:v>
                </c:pt>
                <c:pt idx="664">
                  <c:v>2.6598999999999999</c:v>
                </c:pt>
                <c:pt idx="665">
                  <c:v>2.6638999999999999</c:v>
                </c:pt>
                <c:pt idx="666">
                  <c:v>2.6678999999999999</c:v>
                </c:pt>
                <c:pt idx="667">
                  <c:v>2.6718999999999999</c:v>
                </c:pt>
                <c:pt idx="668">
                  <c:v>2.6758999999999999</c:v>
                </c:pt>
                <c:pt idx="669">
                  <c:v>2.68</c:v>
                </c:pt>
                <c:pt idx="670">
                  <c:v>2.6840000000000002</c:v>
                </c:pt>
                <c:pt idx="671">
                  <c:v>2.6880000000000002</c:v>
                </c:pt>
                <c:pt idx="672">
                  <c:v>2.6920000000000002</c:v>
                </c:pt>
                <c:pt idx="673">
                  <c:v>2.6960000000000002</c:v>
                </c:pt>
                <c:pt idx="674">
                  <c:v>2.7</c:v>
                </c:pt>
                <c:pt idx="675">
                  <c:v>2.7040000000000002</c:v>
                </c:pt>
                <c:pt idx="676">
                  <c:v>2.7080000000000002</c:v>
                </c:pt>
                <c:pt idx="677">
                  <c:v>2.7120000000000002</c:v>
                </c:pt>
                <c:pt idx="678">
                  <c:v>2.7160000000000002</c:v>
                </c:pt>
                <c:pt idx="679">
                  <c:v>2.72</c:v>
                </c:pt>
                <c:pt idx="680">
                  <c:v>2.7240000000000002</c:v>
                </c:pt>
                <c:pt idx="681">
                  <c:v>2.7279</c:v>
                </c:pt>
                <c:pt idx="682">
                  <c:v>2.7319</c:v>
                </c:pt>
                <c:pt idx="683">
                  <c:v>2.7359</c:v>
                </c:pt>
                <c:pt idx="684">
                  <c:v>2.7399</c:v>
                </c:pt>
                <c:pt idx="685">
                  <c:v>2.7439</c:v>
                </c:pt>
                <c:pt idx="686">
                  <c:v>2.7479</c:v>
                </c:pt>
                <c:pt idx="687">
                  <c:v>2.7519</c:v>
                </c:pt>
                <c:pt idx="688">
                  <c:v>2.7559</c:v>
                </c:pt>
                <c:pt idx="689">
                  <c:v>2.7599</c:v>
                </c:pt>
                <c:pt idx="690">
                  <c:v>2.7639</c:v>
                </c:pt>
                <c:pt idx="691">
                  <c:v>2.7679</c:v>
                </c:pt>
                <c:pt idx="692">
                  <c:v>2.7719</c:v>
                </c:pt>
                <c:pt idx="693">
                  <c:v>2.7759</c:v>
                </c:pt>
                <c:pt idx="694">
                  <c:v>2.7799</c:v>
                </c:pt>
                <c:pt idx="695">
                  <c:v>2.7839</c:v>
                </c:pt>
                <c:pt idx="696">
                  <c:v>2.7879999999999998</c:v>
                </c:pt>
                <c:pt idx="697">
                  <c:v>2.7919999999999998</c:v>
                </c:pt>
                <c:pt idx="698">
                  <c:v>2.7959999999999998</c:v>
                </c:pt>
                <c:pt idx="699">
                  <c:v>2.8</c:v>
                </c:pt>
                <c:pt idx="700">
                  <c:v>2.8039999999999998</c:v>
                </c:pt>
                <c:pt idx="701">
                  <c:v>2.8079999999999998</c:v>
                </c:pt>
                <c:pt idx="702">
                  <c:v>2.8119999999999998</c:v>
                </c:pt>
                <c:pt idx="703">
                  <c:v>2.8159999999999998</c:v>
                </c:pt>
                <c:pt idx="704">
                  <c:v>2.82</c:v>
                </c:pt>
                <c:pt idx="705">
                  <c:v>2.8239999999999998</c:v>
                </c:pt>
                <c:pt idx="706">
                  <c:v>2.8279999999999998</c:v>
                </c:pt>
                <c:pt idx="707">
                  <c:v>2.8319999999999999</c:v>
                </c:pt>
                <c:pt idx="708">
                  <c:v>2.8359999999999999</c:v>
                </c:pt>
                <c:pt idx="709">
                  <c:v>2.8399000000000001</c:v>
                </c:pt>
                <c:pt idx="710">
                  <c:v>2.8439000000000001</c:v>
                </c:pt>
                <c:pt idx="711">
                  <c:v>2.8479000000000001</c:v>
                </c:pt>
                <c:pt idx="712">
                  <c:v>2.8519000000000001</c:v>
                </c:pt>
                <c:pt idx="713">
                  <c:v>2.8559000000000001</c:v>
                </c:pt>
                <c:pt idx="714">
                  <c:v>2.8599000000000001</c:v>
                </c:pt>
                <c:pt idx="715">
                  <c:v>2.8639000000000001</c:v>
                </c:pt>
                <c:pt idx="716">
                  <c:v>2.8679000000000001</c:v>
                </c:pt>
                <c:pt idx="717">
                  <c:v>2.8719000000000001</c:v>
                </c:pt>
                <c:pt idx="718">
                  <c:v>2.8759000000000001</c:v>
                </c:pt>
                <c:pt idx="719">
                  <c:v>2.8799000000000001</c:v>
                </c:pt>
                <c:pt idx="720">
                  <c:v>2.8839000000000001</c:v>
                </c:pt>
                <c:pt idx="721">
                  <c:v>2.8879000000000001</c:v>
                </c:pt>
                <c:pt idx="722">
                  <c:v>2.8919000000000001</c:v>
                </c:pt>
                <c:pt idx="723">
                  <c:v>2.8959999999999999</c:v>
                </c:pt>
                <c:pt idx="724">
                  <c:v>2.9</c:v>
                </c:pt>
                <c:pt idx="725">
                  <c:v>2.9039999999999999</c:v>
                </c:pt>
                <c:pt idx="726">
                  <c:v>2.9079999999999999</c:v>
                </c:pt>
                <c:pt idx="727">
                  <c:v>2.9119999999999999</c:v>
                </c:pt>
                <c:pt idx="728">
                  <c:v>2.9159999999999999</c:v>
                </c:pt>
                <c:pt idx="729">
                  <c:v>2.92</c:v>
                </c:pt>
                <c:pt idx="730">
                  <c:v>2.9239999999999999</c:v>
                </c:pt>
                <c:pt idx="731">
                  <c:v>2.9279999999999999</c:v>
                </c:pt>
                <c:pt idx="732">
                  <c:v>2.9319999999999999</c:v>
                </c:pt>
                <c:pt idx="733">
                  <c:v>2.9359999999999999</c:v>
                </c:pt>
                <c:pt idx="734">
                  <c:v>2.94</c:v>
                </c:pt>
                <c:pt idx="735">
                  <c:v>2.944</c:v>
                </c:pt>
                <c:pt idx="736">
                  <c:v>2.9479000000000002</c:v>
                </c:pt>
                <c:pt idx="737">
                  <c:v>2.9519000000000002</c:v>
                </c:pt>
                <c:pt idx="738">
                  <c:v>2.9559000000000002</c:v>
                </c:pt>
                <c:pt idx="739">
                  <c:v>2.9599000000000002</c:v>
                </c:pt>
                <c:pt idx="740">
                  <c:v>2.9639000000000002</c:v>
                </c:pt>
                <c:pt idx="741">
                  <c:v>2.9679000000000002</c:v>
                </c:pt>
                <c:pt idx="742">
                  <c:v>2.9719000000000002</c:v>
                </c:pt>
                <c:pt idx="743">
                  <c:v>2.9759000000000002</c:v>
                </c:pt>
                <c:pt idx="744">
                  <c:v>2.9799000000000002</c:v>
                </c:pt>
                <c:pt idx="745">
                  <c:v>2.9839000000000002</c:v>
                </c:pt>
                <c:pt idx="746">
                  <c:v>2.9878999999999998</c:v>
                </c:pt>
                <c:pt idx="747">
                  <c:v>2.9918999999999998</c:v>
                </c:pt>
                <c:pt idx="748">
                  <c:v>2.9958999999999998</c:v>
                </c:pt>
                <c:pt idx="749">
                  <c:v>2.9998999999999998</c:v>
                </c:pt>
                <c:pt idx="750">
                  <c:v>3.0038999999999998</c:v>
                </c:pt>
                <c:pt idx="751">
                  <c:v>3.008</c:v>
                </c:pt>
                <c:pt idx="752">
                  <c:v>3.012</c:v>
                </c:pt>
                <c:pt idx="753">
                  <c:v>3.016</c:v>
                </c:pt>
                <c:pt idx="754">
                  <c:v>3.02</c:v>
                </c:pt>
                <c:pt idx="755">
                  <c:v>3.024</c:v>
                </c:pt>
                <c:pt idx="756">
                  <c:v>3.028</c:v>
                </c:pt>
                <c:pt idx="757">
                  <c:v>3.032</c:v>
                </c:pt>
                <c:pt idx="758">
                  <c:v>3.036</c:v>
                </c:pt>
                <c:pt idx="759">
                  <c:v>3.04</c:v>
                </c:pt>
                <c:pt idx="760">
                  <c:v>3.044</c:v>
                </c:pt>
                <c:pt idx="761">
                  <c:v>3.048</c:v>
                </c:pt>
                <c:pt idx="762">
                  <c:v>3.052</c:v>
                </c:pt>
                <c:pt idx="763">
                  <c:v>3.0558999999999998</c:v>
                </c:pt>
                <c:pt idx="764">
                  <c:v>3.0598999999999998</c:v>
                </c:pt>
                <c:pt idx="765">
                  <c:v>3.0638999999999998</c:v>
                </c:pt>
                <c:pt idx="766">
                  <c:v>3.0678999999999998</c:v>
                </c:pt>
                <c:pt idx="767">
                  <c:v>3.0718999999999999</c:v>
                </c:pt>
                <c:pt idx="768">
                  <c:v>3.0758999999999999</c:v>
                </c:pt>
                <c:pt idx="769">
                  <c:v>3.0798999999999999</c:v>
                </c:pt>
                <c:pt idx="770">
                  <c:v>3.0838999999999999</c:v>
                </c:pt>
                <c:pt idx="771">
                  <c:v>3.0878999999999999</c:v>
                </c:pt>
                <c:pt idx="772">
                  <c:v>3.0918999999999999</c:v>
                </c:pt>
                <c:pt idx="773">
                  <c:v>3.0958999999999999</c:v>
                </c:pt>
                <c:pt idx="774">
                  <c:v>3.0998999999999999</c:v>
                </c:pt>
                <c:pt idx="775">
                  <c:v>3.1038999999999999</c:v>
                </c:pt>
                <c:pt idx="776">
                  <c:v>3.1078999999999999</c:v>
                </c:pt>
                <c:pt idx="777">
                  <c:v>3.1118999999999999</c:v>
                </c:pt>
                <c:pt idx="778">
                  <c:v>3.1160000000000001</c:v>
                </c:pt>
                <c:pt idx="779">
                  <c:v>3.12</c:v>
                </c:pt>
                <c:pt idx="780">
                  <c:v>3.1240000000000001</c:v>
                </c:pt>
                <c:pt idx="781">
                  <c:v>3.1280000000000001</c:v>
                </c:pt>
                <c:pt idx="782">
                  <c:v>3.1320000000000001</c:v>
                </c:pt>
                <c:pt idx="783">
                  <c:v>3.1360000000000001</c:v>
                </c:pt>
                <c:pt idx="784">
                  <c:v>3.14</c:v>
                </c:pt>
                <c:pt idx="785">
                  <c:v>3.1440000000000001</c:v>
                </c:pt>
                <c:pt idx="786">
                  <c:v>3.1480000000000001</c:v>
                </c:pt>
                <c:pt idx="787">
                  <c:v>3.1520000000000001</c:v>
                </c:pt>
                <c:pt idx="788">
                  <c:v>3.1560000000000001</c:v>
                </c:pt>
                <c:pt idx="789">
                  <c:v>3.16</c:v>
                </c:pt>
                <c:pt idx="790">
                  <c:v>3.1638999999999999</c:v>
                </c:pt>
                <c:pt idx="791">
                  <c:v>3.1678999999999999</c:v>
                </c:pt>
                <c:pt idx="792">
                  <c:v>3.1718999999999999</c:v>
                </c:pt>
                <c:pt idx="793">
                  <c:v>3.1758999999999999</c:v>
                </c:pt>
                <c:pt idx="794">
                  <c:v>3.1798999999999999</c:v>
                </c:pt>
                <c:pt idx="795">
                  <c:v>3.1839</c:v>
                </c:pt>
                <c:pt idx="796">
                  <c:v>3.1879</c:v>
                </c:pt>
                <c:pt idx="797">
                  <c:v>3.1919</c:v>
                </c:pt>
                <c:pt idx="798">
                  <c:v>3.1959</c:v>
                </c:pt>
                <c:pt idx="799">
                  <c:v>3.1999</c:v>
                </c:pt>
                <c:pt idx="800">
                  <c:v>3.2039</c:v>
                </c:pt>
                <c:pt idx="801">
                  <c:v>3.2079</c:v>
                </c:pt>
                <c:pt idx="802">
                  <c:v>3.2119</c:v>
                </c:pt>
                <c:pt idx="803">
                  <c:v>3.2159</c:v>
                </c:pt>
                <c:pt idx="804">
                  <c:v>3.2199</c:v>
                </c:pt>
                <c:pt idx="805">
                  <c:v>3.2240000000000002</c:v>
                </c:pt>
                <c:pt idx="806">
                  <c:v>3.2280000000000002</c:v>
                </c:pt>
                <c:pt idx="807">
                  <c:v>3.2320000000000002</c:v>
                </c:pt>
                <c:pt idx="808">
                  <c:v>3.2360000000000002</c:v>
                </c:pt>
                <c:pt idx="809">
                  <c:v>3.24</c:v>
                </c:pt>
                <c:pt idx="810">
                  <c:v>3.2440000000000002</c:v>
                </c:pt>
                <c:pt idx="811">
                  <c:v>3.2480000000000002</c:v>
                </c:pt>
                <c:pt idx="812">
                  <c:v>3.2519999999999998</c:v>
                </c:pt>
                <c:pt idx="813">
                  <c:v>3.2559999999999998</c:v>
                </c:pt>
                <c:pt idx="814">
                  <c:v>3.26</c:v>
                </c:pt>
                <c:pt idx="815">
                  <c:v>3.2639999999999998</c:v>
                </c:pt>
                <c:pt idx="816">
                  <c:v>3.2679999999999998</c:v>
                </c:pt>
                <c:pt idx="817">
                  <c:v>3.2719999999999998</c:v>
                </c:pt>
                <c:pt idx="818">
                  <c:v>3.2759</c:v>
                </c:pt>
                <c:pt idx="819">
                  <c:v>3.2799</c:v>
                </c:pt>
                <c:pt idx="820">
                  <c:v>3.2839</c:v>
                </c:pt>
                <c:pt idx="821">
                  <c:v>3.2879</c:v>
                </c:pt>
                <c:pt idx="822">
                  <c:v>3.2919</c:v>
                </c:pt>
                <c:pt idx="823">
                  <c:v>3.2959000000000001</c:v>
                </c:pt>
                <c:pt idx="824">
                  <c:v>3.2999000000000001</c:v>
                </c:pt>
                <c:pt idx="825">
                  <c:v>3.3039000000000001</c:v>
                </c:pt>
                <c:pt idx="826">
                  <c:v>3.3079000000000001</c:v>
                </c:pt>
                <c:pt idx="827">
                  <c:v>3.3119000000000001</c:v>
                </c:pt>
                <c:pt idx="828">
                  <c:v>3.3159000000000001</c:v>
                </c:pt>
                <c:pt idx="829">
                  <c:v>3.3199000000000001</c:v>
                </c:pt>
                <c:pt idx="830">
                  <c:v>3.3239000000000001</c:v>
                </c:pt>
                <c:pt idx="831">
                  <c:v>3.3279000000000001</c:v>
                </c:pt>
                <c:pt idx="832">
                  <c:v>3.3319999999999999</c:v>
                </c:pt>
                <c:pt idx="833">
                  <c:v>3.3359999999999999</c:v>
                </c:pt>
                <c:pt idx="834">
                  <c:v>3.34</c:v>
                </c:pt>
                <c:pt idx="835">
                  <c:v>3.3439999999999999</c:v>
                </c:pt>
                <c:pt idx="836">
                  <c:v>3.3479999999999999</c:v>
                </c:pt>
                <c:pt idx="837">
                  <c:v>3.3519999999999999</c:v>
                </c:pt>
                <c:pt idx="838">
                  <c:v>3.3559999999999999</c:v>
                </c:pt>
                <c:pt idx="839">
                  <c:v>3.36</c:v>
                </c:pt>
                <c:pt idx="840">
                  <c:v>3.3639999999999999</c:v>
                </c:pt>
                <c:pt idx="841">
                  <c:v>3.3679999999999999</c:v>
                </c:pt>
                <c:pt idx="842">
                  <c:v>3.3719999999999999</c:v>
                </c:pt>
                <c:pt idx="843">
                  <c:v>3.3759999999999999</c:v>
                </c:pt>
                <c:pt idx="844">
                  <c:v>3.38</c:v>
                </c:pt>
                <c:pt idx="845">
                  <c:v>3.3839000000000001</c:v>
                </c:pt>
                <c:pt idx="846">
                  <c:v>3.3879000000000001</c:v>
                </c:pt>
                <c:pt idx="847">
                  <c:v>3.3919000000000001</c:v>
                </c:pt>
                <c:pt idx="848">
                  <c:v>3.3959000000000001</c:v>
                </c:pt>
                <c:pt idx="849">
                  <c:v>3.3999000000000001</c:v>
                </c:pt>
                <c:pt idx="850">
                  <c:v>3.4039000000000001</c:v>
                </c:pt>
                <c:pt idx="851">
                  <c:v>3.4079000000000002</c:v>
                </c:pt>
                <c:pt idx="852">
                  <c:v>3.4119000000000002</c:v>
                </c:pt>
                <c:pt idx="853">
                  <c:v>3.4159000000000002</c:v>
                </c:pt>
                <c:pt idx="854">
                  <c:v>3.4199000000000002</c:v>
                </c:pt>
                <c:pt idx="855">
                  <c:v>3.4239000000000002</c:v>
                </c:pt>
                <c:pt idx="856">
                  <c:v>3.4279000000000002</c:v>
                </c:pt>
                <c:pt idx="857">
                  <c:v>3.4319000000000002</c:v>
                </c:pt>
                <c:pt idx="858">
                  <c:v>3.4359000000000002</c:v>
                </c:pt>
                <c:pt idx="859">
                  <c:v>3.4399000000000002</c:v>
                </c:pt>
                <c:pt idx="860">
                  <c:v>3.444</c:v>
                </c:pt>
                <c:pt idx="861">
                  <c:v>3.448</c:v>
                </c:pt>
                <c:pt idx="862">
                  <c:v>3.452</c:v>
                </c:pt>
                <c:pt idx="863">
                  <c:v>3.456</c:v>
                </c:pt>
                <c:pt idx="864">
                  <c:v>3.46</c:v>
                </c:pt>
                <c:pt idx="865">
                  <c:v>3.464</c:v>
                </c:pt>
                <c:pt idx="866">
                  <c:v>3.468</c:v>
                </c:pt>
                <c:pt idx="867">
                  <c:v>3.472</c:v>
                </c:pt>
                <c:pt idx="868">
                  <c:v>3.476</c:v>
                </c:pt>
                <c:pt idx="869">
                  <c:v>3.48</c:v>
                </c:pt>
                <c:pt idx="870">
                  <c:v>3.484</c:v>
                </c:pt>
                <c:pt idx="871">
                  <c:v>3.488</c:v>
                </c:pt>
                <c:pt idx="872">
                  <c:v>3.4918999999999998</c:v>
                </c:pt>
                <c:pt idx="873">
                  <c:v>3.4958999999999998</c:v>
                </c:pt>
                <c:pt idx="874">
                  <c:v>3.4998999999999998</c:v>
                </c:pt>
                <c:pt idx="875">
                  <c:v>3.5038999999999998</c:v>
                </c:pt>
                <c:pt idx="876">
                  <c:v>3.5078999999999998</c:v>
                </c:pt>
                <c:pt idx="877">
                  <c:v>3.5118999999999998</c:v>
                </c:pt>
                <c:pt idx="878">
                  <c:v>3.5158999999999998</c:v>
                </c:pt>
                <c:pt idx="879">
                  <c:v>3.5198999999999998</c:v>
                </c:pt>
                <c:pt idx="880">
                  <c:v>3.5238999999999998</c:v>
                </c:pt>
                <c:pt idx="881">
                  <c:v>3.5278999999999998</c:v>
                </c:pt>
                <c:pt idx="882">
                  <c:v>3.5318999999999998</c:v>
                </c:pt>
                <c:pt idx="883">
                  <c:v>3.5358999999999998</c:v>
                </c:pt>
                <c:pt idx="884">
                  <c:v>3.5398999999999998</c:v>
                </c:pt>
                <c:pt idx="885">
                  <c:v>3.5438999999999998</c:v>
                </c:pt>
                <c:pt idx="886">
                  <c:v>3.5478999999999998</c:v>
                </c:pt>
                <c:pt idx="887">
                  <c:v>3.552</c:v>
                </c:pt>
                <c:pt idx="888">
                  <c:v>3.556</c:v>
                </c:pt>
                <c:pt idx="889">
                  <c:v>3.56</c:v>
                </c:pt>
                <c:pt idx="890">
                  <c:v>3.5640000000000001</c:v>
                </c:pt>
                <c:pt idx="891">
                  <c:v>3.5680000000000001</c:v>
                </c:pt>
                <c:pt idx="892">
                  <c:v>3.5720000000000001</c:v>
                </c:pt>
                <c:pt idx="893">
                  <c:v>3.5760000000000001</c:v>
                </c:pt>
                <c:pt idx="894">
                  <c:v>3.58</c:v>
                </c:pt>
                <c:pt idx="895">
                  <c:v>3.5840000000000001</c:v>
                </c:pt>
                <c:pt idx="896">
                  <c:v>3.5880000000000001</c:v>
                </c:pt>
                <c:pt idx="897">
                  <c:v>3.5920000000000001</c:v>
                </c:pt>
                <c:pt idx="898">
                  <c:v>3.5960000000000001</c:v>
                </c:pt>
                <c:pt idx="899">
                  <c:v>3.6</c:v>
                </c:pt>
                <c:pt idx="900">
                  <c:v>3.6038999999999999</c:v>
                </c:pt>
                <c:pt idx="901">
                  <c:v>3.6078999999999999</c:v>
                </c:pt>
                <c:pt idx="902">
                  <c:v>3.6118999999999999</c:v>
                </c:pt>
                <c:pt idx="903">
                  <c:v>3.6158999999999999</c:v>
                </c:pt>
                <c:pt idx="904">
                  <c:v>3.6198999999999999</c:v>
                </c:pt>
                <c:pt idx="905">
                  <c:v>3.6238999999999999</c:v>
                </c:pt>
                <c:pt idx="906">
                  <c:v>3.6278999999999999</c:v>
                </c:pt>
                <c:pt idx="907">
                  <c:v>3.6318999999999999</c:v>
                </c:pt>
                <c:pt idx="908">
                  <c:v>3.6358999999999999</c:v>
                </c:pt>
                <c:pt idx="909">
                  <c:v>3.6398999999999999</c:v>
                </c:pt>
                <c:pt idx="910">
                  <c:v>3.6438999999999999</c:v>
                </c:pt>
                <c:pt idx="911">
                  <c:v>3.6478999999999999</c:v>
                </c:pt>
                <c:pt idx="912">
                  <c:v>3.6518999999999999</c:v>
                </c:pt>
                <c:pt idx="913">
                  <c:v>3.6558999999999999</c:v>
                </c:pt>
                <c:pt idx="914">
                  <c:v>3.66</c:v>
                </c:pt>
                <c:pt idx="915">
                  <c:v>3.6640000000000001</c:v>
                </c:pt>
                <c:pt idx="916">
                  <c:v>3.6680000000000001</c:v>
                </c:pt>
                <c:pt idx="917">
                  <c:v>3.6720000000000002</c:v>
                </c:pt>
                <c:pt idx="918">
                  <c:v>3.6760000000000002</c:v>
                </c:pt>
                <c:pt idx="919">
                  <c:v>3.68</c:v>
                </c:pt>
                <c:pt idx="920">
                  <c:v>3.6840000000000002</c:v>
                </c:pt>
                <c:pt idx="921">
                  <c:v>3.6880000000000002</c:v>
                </c:pt>
                <c:pt idx="922">
                  <c:v>3.6920000000000002</c:v>
                </c:pt>
                <c:pt idx="923">
                  <c:v>3.6960000000000002</c:v>
                </c:pt>
                <c:pt idx="924">
                  <c:v>3.7</c:v>
                </c:pt>
                <c:pt idx="925">
                  <c:v>3.7040000000000002</c:v>
                </c:pt>
                <c:pt idx="926">
                  <c:v>3.7080000000000002</c:v>
                </c:pt>
                <c:pt idx="927">
                  <c:v>3.7119</c:v>
                </c:pt>
                <c:pt idx="928">
                  <c:v>3.7159</c:v>
                </c:pt>
                <c:pt idx="929">
                  <c:v>3.7199</c:v>
                </c:pt>
                <c:pt idx="930">
                  <c:v>3.7239</c:v>
                </c:pt>
                <c:pt idx="931">
                  <c:v>3.7279</c:v>
                </c:pt>
                <c:pt idx="932">
                  <c:v>3.7319</c:v>
                </c:pt>
                <c:pt idx="933">
                  <c:v>3.7359</c:v>
                </c:pt>
                <c:pt idx="934">
                  <c:v>3.7399</c:v>
                </c:pt>
                <c:pt idx="935">
                  <c:v>3.7439</c:v>
                </c:pt>
                <c:pt idx="936">
                  <c:v>3.7479</c:v>
                </c:pt>
                <c:pt idx="937">
                  <c:v>3.7519</c:v>
                </c:pt>
                <c:pt idx="938">
                  <c:v>3.7559</c:v>
                </c:pt>
                <c:pt idx="939">
                  <c:v>3.7599</c:v>
                </c:pt>
                <c:pt idx="940">
                  <c:v>3.7639</c:v>
                </c:pt>
                <c:pt idx="941">
                  <c:v>3.7679999999999998</c:v>
                </c:pt>
                <c:pt idx="942">
                  <c:v>3.7719999999999998</c:v>
                </c:pt>
                <c:pt idx="943">
                  <c:v>3.7759999999999998</c:v>
                </c:pt>
                <c:pt idx="944">
                  <c:v>3.78</c:v>
                </c:pt>
                <c:pt idx="945">
                  <c:v>3.7839999999999998</c:v>
                </c:pt>
                <c:pt idx="946">
                  <c:v>3.7879999999999998</c:v>
                </c:pt>
                <c:pt idx="947">
                  <c:v>3.7898999999999998</c:v>
                </c:pt>
                <c:pt idx="948">
                  <c:v>3.7919999999999998</c:v>
                </c:pt>
                <c:pt idx="949">
                  <c:v>3.7959999999999998</c:v>
                </c:pt>
                <c:pt idx="950">
                  <c:v>3.8</c:v>
                </c:pt>
                <c:pt idx="951">
                  <c:v>3.8039999999999998</c:v>
                </c:pt>
                <c:pt idx="952">
                  <c:v>3.8079999999999998</c:v>
                </c:pt>
                <c:pt idx="953">
                  <c:v>3.8119999999999998</c:v>
                </c:pt>
                <c:pt idx="954">
                  <c:v>3.8159999999999998</c:v>
                </c:pt>
                <c:pt idx="955">
                  <c:v>3.8199000000000001</c:v>
                </c:pt>
                <c:pt idx="956">
                  <c:v>3.8239000000000001</c:v>
                </c:pt>
                <c:pt idx="957">
                  <c:v>3.8279000000000001</c:v>
                </c:pt>
                <c:pt idx="958">
                  <c:v>3.8319000000000001</c:v>
                </c:pt>
                <c:pt idx="959">
                  <c:v>3.8359000000000001</c:v>
                </c:pt>
                <c:pt idx="960">
                  <c:v>3.8399000000000001</c:v>
                </c:pt>
                <c:pt idx="961">
                  <c:v>3.8439000000000001</c:v>
                </c:pt>
                <c:pt idx="962">
                  <c:v>3.8479000000000001</c:v>
                </c:pt>
                <c:pt idx="963">
                  <c:v>3.8519000000000001</c:v>
                </c:pt>
                <c:pt idx="964">
                  <c:v>3.8559000000000001</c:v>
                </c:pt>
                <c:pt idx="965">
                  <c:v>3.8599000000000001</c:v>
                </c:pt>
                <c:pt idx="966">
                  <c:v>3.8639000000000001</c:v>
                </c:pt>
                <c:pt idx="967">
                  <c:v>3.8679000000000001</c:v>
                </c:pt>
                <c:pt idx="968">
                  <c:v>3.8719000000000001</c:v>
                </c:pt>
                <c:pt idx="969">
                  <c:v>3.8759000000000001</c:v>
                </c:pt>
                <c:pt idx="970">
                  <c:v>3.88</c:v>
                </c:pt>
                <c:pt idx="971">
                  <c:v>3.8839999999999999</c:v>
                </c:pt>
                <c:pt idx="972">
                  <c:v>3.8879999999999999</c:v>
                </c:pt>
                <c:pt idx="973">
                  <c:v>3.8919999999999999</c:v>
                </c:pt>
                <c:pt idx="974">
                  <c:v>3.8959999999999999</c:v>
                </c:pt>
                <c:pt idx="975">
                  <c:v>3.9</c:v>
                </c:pt>
                <c:pt idx="976">
                  <c:v>3.9039999999999999</c:v>
                </c:pt>
                <c:pt idx="977">
                  <c:v>3.9079999999999999</c:v>
                </c:pt>
                <c:pt idx="978">
                  <c:v>3.9119999999999999</c:v>
                </c:pt>
                <c:pt idx="979">
                  <c:v>3.9159999999999999</c:v>
                </c:pt>
                <c:pt idx="980">
                  <c:v>3.92</c:v>
                </c:pt>
                <c:pt idx="981">
                  <c:v>3.9239999999999999</c:v>
                </c:pt>
                <c:pt idx="982">
                  <c:v>3.9279000000000002</c:v>
                </c:pt>
                <c:pt idx="983">
                  <c:v>3.9319000000000002</c:v>
                </c:pt>
                <c:pt idx="984">
                  <c:v>3.9359000000000002</c:v>
                </c:pt>
                <c:pt idx="985">
                  <c:v>3.9399000000000002</c:v>
                </c:pt>
                <c:pt idx="986">
                  <c:v>3.9439000000000002</c:v>
                </c:pt>
                <c:pt idx="987">
                  <c:v>3.9479000000000002</c:v>
                </c:pt>
                <c:pt idx="988">
                  <c:v>3.9519000000000002</c:v>
                </c:pt>
                <c:pt idx="989">
                  <c:v>3.9559000000000002</c:v>
                </c:pt>
                <c:pt idx="990">
                  <c:v>3.9599000000000002</c:v>
                </c:pt>
                <c:pt idx="991">
                  <c:v>3.9639000000000002</c:v>
                </c:pt>
                <c:pt idx="992">
                  <c:v>3.9679000000000002</c:v>
                </c:pt>
                <c:pt idx="993">
                  <c:v>3.9719000000000002</c:v>
                </c:pt>
                <c:pt idx="994">
                  <c:v>3.9759000000000002</c:v>
                </c:pt>
                <c:pt idx="995">
                  <c:v>3.9799000000000002</c:v>
                </c:pt>
                <c:pt idx="996">
                  <c:v>3.9839000000000002</c:v>
                </c:pt>
                <c:pt idx="997">
                  <c:v>3.988</c:v>
                </c:pt>
                <c:pt idx="998">
                  <c:v>3.992</c:v>
                </c:pt>
                <c:pt idx="999">
                  <c:v>4</c:v>
                </c:pt>
              </c:numCache>
            </c:numRef>
          </c:xVal>
          <c:yVal>
            <c:numRef>
              <c:f>Sheet1!$H$2:$H$1001</c:f>
              <c:numCache>
                <c:formatCode>General</c:formatCode>
                <c:ptCount val="1000"/>
                <c:pt idx="0">
                  <c:v>0.29592000000000002</c:v>
                </c:pt>
                <c:pt idx="1">
                  <c:v>0.27944999999999998</c:v>
                </c:pt>
                <c:pt idx="2">
                  <c:v>0.26417000000000002</c:v>
                </c:pt>
                <c:pt idx="3">
                  <c:v>0.25319999999999998</c:v>
                </c:pt>
                <c:pt idx="4">
                  <c:v>0.24690999999999999</c:v>
                </c:pt>
                <c:pt idx="5">
                  <c:v>0.24460999999999999</c:v>
                </c:pt>
                <c:pt idx="6">
                  <c:v>0.24546000000000001</c:v>
                </c:pt>
                <c:pt idx="7">
                  <c:v>0.24862999999999999</c:v>
                </c:pt>
                <c:pt idx="8">
                  <c:v>0.25335000000000002</c:v>
                </c:pt>
                <c:pt idx="9">
                  <c:v>0.25895000000000001</c:v>
                </c:pt>
                <c:pt idx="10">
                  <c:v>0.26506999999999997</c:v>
                </c:pt>
                <c:pt idx="11">
                  <c:v>0.27117000000000002</c:v>
                </c:pt>
                <c:pt idx="12">
                  <c:v>0.27703</c:v>
                </c:pt>
                <c:pt idx="13">
                  <c:v>0.28236</c:v>
                </c:pt>
                <c:pt idx="14">
                  <c:v>0.28695999999999999</c:v>
                </c:pt>
                <c:pt idx="15">
                  <c:v>0.29067999999999999</c:v>
                </c:pt>
                <c:pt idx="16">
                  <c:v>0.29339999999999999</c:v>
                </c:pt>
                <c:pt idx="17">
                  <c:v>0.29507</c:v>
                </c:pt>
                <c:pt idx="18">
                  <c:v>0.29565999999999998</c:v>
                </c:pt>
                <c:pt idx="19">
                  <c:v>0.29510999999999998</c:v>
                </c:pt>
                <c:pt idx="20">
                  <c:v>0.29358000000000001</c:v>
                </c:pt>
                <c:pt idx="21">
                  <c:v>0.29138999999999998</c:v>
                </c:pt>
                <c:pt idx="22">
                  <c:v>0.28892000000000001</c:v>
                </c:pt>
                <c:pt idx="23">
                  <c:v>0.28616000000000003</c:v>
                </c:pt>
                <c:pt idx="24">
                  <c:v>0.28289999999999998</c:v>
                </c:pt>
                <c:pt idx="25">
                  <c:v>0.27872999999999998</c:v>
                </c:pt>
                <c:pt idx="26">
                  <c:v>0.27339999999999998</c:v>
                </c:pt>
                <c:pt idx="27">
                  <c:v>0.26685999999999999</c:v>
                </c:pt>
                <c:pt idx="28">
                  <c:v>0.25918999999999998</c:v>
                </c:pt>
                <c:pt idx="29">
                  <c:v>0.2505</c:v>
                </c:pt>
                <c:pt idx="30">
                  <c:v>0.24095</c:v>
                </c:pt>
                <c:pt idx="31">
                  <c:v>0.23074</c:v>
                </c:pt>
                <c:pt idx="32">
                  <c:v>0.22012999999999999</c:v>
                </c:pt>
                <c:pt idx="33">
                  <c:v>0.20946999999999999</c:v>
                </c:pt>
                <c:pt idx="34">
                  <c:v>0.19914000000000001</c:v>
                </c:pt>
                <c:pt idx="35">
                  <c:v>0.18962000000000001</c:v>
                </c:pt>
                <c:pt idx="36">
                  <c:v>0.18142</c:v>
                </c:pt>
                <c:pt idx="37">
                  <c:v>0.17505999999999999</c:v>
                </c:pt>
                <c:pt idx="38">
                  <c:v>0.17102000000000001</c:v>
                </c:pt>
                <c:pt idx="39">
                  <c:v>0.16961000000000001</c:v>
                </c:pt>
                <c:pt idx="40">
                  <c:v>0.17093</c:v>
                </c:pt>
                <c:pt idx="41">
                  <c:v>0.17482</c:v>
                </c:pt>
                <c:pt idx="42">
                  <c:v>0.18092</c:v>
                </c:pt>
                <c:pt idx="43">
                  <c:v>0.18870999999999999</c:v>
                </c:pt>
                <c:pt idx="44">
                  <c:v>0.1976</c:v>
                </c:pt>
                <c:pt idx="45">
                  <c:v>0.20702000000000001</c:v>
                </c:pt>
                <c:pt idx="46">
                  <c:v>0.21642</c:v>
                </c:pt>
                <c:pt idx="47">
                  <c:v>0.22534999999999999</c:v>
                </c:pt>
                <c:pt idx="48">
                  <c:v>0.2334</c:v>
                </c:pt>
                <c:pt idx="49">
                  <c:v>0.24024999999999999</c:v>
                </c:pt>
                <c:pt idx="50">
                  <c:v>0.24565000000000001</c:v>
                </c:pt>
                <c:pt idx="51">
                  <c:v>0.24940999999999999</c:v>
                </c:pt>
                <c:pt idx="52">
                  <c:v>0.25141000000000002</c:v>
                </c:pt>
                <c:pt idx="53">
                  <c:v>0.25158000000000003</c:v>
                </c:pt>
                <c:pt idx="54">
                  <c:v>0.24998999999999999</c:v>
                </c:pt>
                <c:pt idx="55">
                  <c:v>0.24661</c:v>
                </c:pt>
                <c:pt idx="56">
                  <c:v>0.24159</c:v>
                </c:pt>
                <c:pt idx="57">
                  <c:v>0.23511000000000001</c:v>
                </c:pt>
                <c:pt idx="58">
                  <c:v>0.22741</c:v>
                </c:pt>
                <c:pt idx="59">
                  <c:v>0.21879999999999999</c:v>
                </c:pt>
                <c:pt idx="60">
                  <c:v>0.20967</c:v>
                </c:pt>
                <c:pt idx="61">
                  <c:v>0.20044999999999999</c:v>
                </c:pt>
                <c:pt idx="62">
                  <c:v>0.19166</c:v>
                </c:pt>
                <c:pt idx="63">
                  <c:v>0.18384</c:v>
                </c:pt>
                <c:pt idx="64">
                  <c:v>0.17755000000000001</c:v>
                </c:pt>
                <c:pt idx="65">
                  <c:v>0.17330000000000001</c:v>
                </c:pt>
                <c:pt idx="66">
                  <c:v>0.17147999999999999</c:v>
                </c:pt>
                <c:pt idx="67">
                  <c:v>0.17227000000000001</c:v>
                </c:pt>
                <c:pt idx="68">
                  <c:v>0.17563999999999999</c:v>
                </c:pt>
                <c:pt idx="69">
                  <c:v>0.18132000000000001</c:v>
                </c:pt>
                <c:pt idx="70">
                  <c:v>0.18892999999999999</c:v>
                </c:pt>
                <c:pt idx="71">
                  <c:v>0.19794999999999999</c:v>
                </c:pt>
                <c:pt idx="72">
                  <c:v>0.20791000000000001</c:v>
                </c:pt>
                <c:pt idx="73">
                  <c:v>0.21833</c:v>
                </c:pt>
                <c:pt idx="74">
                  <c:v>0.22882</c:v>
                </c:pt>
                <c:pt idx="75">
                  <c:v>0.23902999999999999</c:v>
                </c:pt>
                <c:pt idx="76">
                  <c:v>0.24867</c:v>
                </c:pt>
                <c:pt idx="77">
                  <c:v>0.25752999999999998</c:v>
                </c:pt>
                <c:pt idx="78">
                  <c:v>0.26543</c:v>
                </c:pt>
                <c:pt idx="79">
                  <c:v>0.27224999999999999</c:v>
                </c:pt>
                <c:pt idx="80">
                  <c:v>0.27789000000000003</c:v>
                </c:pt>
                <c:pt idx="81">
                  <c:v>0.28228999999999999</c:v>
                </c:pt>
                <c:pt idx="82">
                  <c:v>0.28538000000000002</c:v>
                </c:pt>
                <c:pt idx="83">
                  <c:v>0.28728999999999999</c:v>
                </c:pt>
                <c:pt idx="84">
                  <c:v>0.28797</c:v>
                </c:pt>
                <c:pt idx="85">
                  <c:v>0.28744999999999998</c:v>
                </c:pt>
                <c:pt idx="86">
                  <c:v>0.28581000000000001</c:v>
                </c:pt>
                <c:pt idx="87">
                  <c:v>0.28311999999999998</c:v>
                </c:pt>
                <c:pt idx="88">
                  <c:v>0.27949000000000002</c:v>
                </c:pt>
                <c:pt idx="89">
                  <c:v>0.27503</c:v>
                </c:pt>
                <c:pt idx="90">
                  <c:v>0.26988000000000001</c:v>
                </c:pt>
                <c:pt idx="91">
                  <c:v>0.26418000000000003</c:v>
                </c:pt>
                <c:pt idx="92">
                  <c:v>0.2581</c:v>
                </c:pt>
                <c:pt idx="93">
                  <c:v>0.25181999999999999</c:v>
                </c:pt>
                <c:pt idx="94">
                  <c:v>0.24551999999999999</c:v>
                </c:pt>
                <c:pt idx="95">
                  <c:v>0.23941999999999999</c:v>
                </c:pt>
                <c:pt idx="96">
                  <c:v>0.23372999999999999</c:v>
                </c:pt>
                <c:pt idx="97">
                  <c:v>0.22866</c:v>
                </c:pt>
                <c:pt idx="98">
                  <c:v>0.22442000000000001</c:v>
                </c:pt>
                <c:pt idx="99">
                  <c:v>0.22122</c:v>
                </c:pt>
                <c:pt idx="100">
                  <c:v>0.21925</c:v>
                </c:pt>
                <c:pt idx="101">
                  <c:v>0.21865000000000001</c:v>
                </c:pt>
                <c:pt idx="102">
                  <c:v>0.21955</c:v>
                </c:pt>
                <c:pt idx="103">
                  <c:v>0.22201000000000001</c:v>
                </c:pt>
                <c:pt idx="104">
                  <c:v>0.22606000000000001</c:v>
                </c:pt>
                <c:pt idx="105">
                  <c:v>0.23169000000000001</c:v>
                </c:pt>
                <c:pt idx="106">
                  <c:v>0.23882999999999999</c:v>
                </c:pt>
                <c:pt idx="107">
                  <c:v>0.24740000000000001</c:v>
                </c:pt>
                <c:pt idx="108">
                  <c:v>0.25729000000000002</c:v>
                </c:pt>
                <c:pt idx="109">
                  <c:v>0.26811000000000001</c:v>
                </c:pt>
                <c:pt idx="110">
                  <c:v>0.28026000000000001</c:v>
                </c:pt>
                <c:pt idx="111">
                  <c:v>0.29336000000000001</c:v>
                </c:pt>
                <c:pt idx="112">
                  <c:v>0.30731000000000003</c:v>
                </c:pt>
                <c:pt idx="113">
                  <c:v>0.32199</c:v>
                </c:pt>
                <c:pt idx="114">
                  <c:v>0.33732000000000001</c:v>
                </c:pt>
                <c:pt idx="115">
                  <c:v>0.35321999999999998</c:v>
                </c:pt>
                <c:pt idx="116">
                  <c:v>0.36959999999999998</c:v>
                </c:pt>
                <c:pt idx="117">
                  <c:v>0.38641999999999999</c:v>
                </c:pt>
                <c:pt idx="118">
                  <c:v>0.40361000000000002</c:v>
                </c:pt>
                <c:pt idx="119">
                  <c:v>0.42114000000000001</c:v>
                </c:pt>
                <c:pt idx="120">
                  <c:v>0.43896000000000002</c:v>
                </c:pt>
                <c:pt idx="121">
                  <c:v>0.45704</c:v>
                </c:pt>
                <c:pt idx="122">
                  <c:v>0.47533999999999998</c:v>
                </c:pt>
                <c:pt idx="123">
                  <c:v>0.49385000000000001</c:v>
                </c:pt>
                <c:pt idx="124">
                  <c:v>0.51254</c:v>
                </c:pt>
                <c:pt idx="125">
                  <c:v>0.53139999999999998</c:v>
                </c:pt>
                <c:pt idx="126">
                  <c:v>0.55039000000000005</c:v>
                </c:pt>
                <c:pt idx="127">
                  <c:v>0.56952000000000003</c:v>
                </c:pt>
                <c:pt idx="128">
                  <c:v>0.58877000000000002</c:v>
                </c:pt>
                <c:pt idx="129">
                  <c:v>0.60811999999999999</c:v>
                </c:pt>
                <c:pt idx="130">
                  <c:v>0.62756999999999996</c:v>
                </c:pt>
                <c:pt idx="131">
                  <c:v>0.64710999999999996</c:v>
                </c:pt>
                <c:pt idx="132">
                  <c:v>0.66671999999999998</c:v>
                </c:pt>
                <c:pt idx="133">
                  <c:v>0.68640000000000001</c:v>
                </c:pt>
                <c:pt idx="134">
                  <c:v>0.70615000000000006</c:v>
                </c:pt>
                <c:pt idx="135">
                  <c:v>0.72594999999999998</c:v>
                </c:pt>
                <c:pt idx="136">
                  <c:v>0.74578999999999995</c:v>
                </c:pt>
                <c:pt idx="137">
                  <c:v>0.76520999999999995</c:v>
                </c:pt>
                <c:pt idx="138">
                  <c:v>0.78510999999999997</c:v>
                </c:pt>
                <c:pt idx="139">
                  <c:v>0.80501</c:v>
                </c:pt>
                <c:pt idx="140">
                  <c:v>0.82489000000000001</c:v>
                </c:pt>
                <c:pt idx="141">
                  <c:v>0.84472000000000003</c:v>
                </c:pt>
                <c:pt idx="142">
                  <c:v>0.86448000000000003</c:v>
                </c:pt>
                <c:pt idx="143">
                  <c:v>0.88410999999999995</c:v>
                </c:pt>
                <c:pt idx="144">
                  <c:v>0.90358000000000005</c:v>
                </c:pt>
                <c:pt idx="145">
                  <c:v>0.92283999999999999</c:v>
                </c:pt>
                <c:pt idx="146">
                  <c:v>0.94186000000000003</c:v>
                </c:pt>
                <c:pt idx="147">
                  <c:v>0.96060000000000001</c:v>
                </c:pt>
                <c:pt idx="148">
                  <c:v>0.97901000000000005</c:v>
                </c:pt>
                <c:pt idx="149">
                  <c:v>0.99707999999999997</c:v>
                </c:pt>
                <c:pt idx="150">
                  <c:v>1.0147999999999999</c:v>
                </c:pt>
                <c:pt idx="151">
                  <c:v>1.0321</c:v>
                </c:pt>
                <c:pt idx="152">
                  <c:v>1.0489999999999999</c:v>
                </c:pt>
                <c:pt idx="153">
                  <c:v>1.0654999999999999</c:v>
                </c:pt>
                <c:pt idx="154">
                  <c:v>1.0814999999999999</c:v>
                </c:pt>
                <c:pt idx="155">
                  <c:v>1.0971</c:v>
                </c:pt>
                <c:pt idx="156">
                  <c:v>1.1124000000000001</c:v>
                </c:pt>
                <c:pt idx="157">
                  <c:v>1.1271</c:v>
                </c:pt>
                <c:pt idx="158">
                  <c:v>1.1415</c:v>
                </c:pt>
                <c:pt idx="159">
                  <c:v>1.1554</c:v>
                </c:pt>
                <c:pt idx="160">
                  <c:v>1.1689000000000001</c:v>
                </c:pt>
                <c:pt idx="161">
                  <c:v>1.1820999999999999</c:v>
                </c:pt>
                <c:pt idx="162">
                  <c:v>1.1948000000000001</c:v>
                </c:pt>
                <c:pt idx="163">
                  <c:v>1.2071000000000001</c:v>
                </c:pt>
                <c:pt idx="164">
                  <c:v>1.2191000000000001</c:v>
                </c:pt>
                <c:pt idx="165">
                  <c:v>1.2303999999999999</c:v>
                </c:pt>
                <c:pt idx="166">
                  <c:v>1.2416</c:v>
                </c:pt>
                <c:pt idx="167">
                  <c:v>1.2524999999999999</c:v>
                </c:pt>
                <c:pt idx="168">
                  <c:v>1.2629999999999999</c:v>
                </c:pt>
                <c:pt idx="169">
                  <c:v>1.2732000000000001</c:v>
                </c:pt>
                <c:pt idx="170">
                  <c:v>1.2830999999999999</c:v>
                </c:pt>
                <c:pt idx="171">
                  <c:v>1.2927</c:v>
                </c:pt>
                <c:pt idx="172">
                  <c:v>1.3019000000000001</c:v>
                </c:pt>
                <c:pt idx="173">
                  <c:v>1.3109</c:v>
                </c:pt>
                <c:pt idx="174">
                  <c:v>1.3196000000000001</c:v>
                </c:pt>
                <c:pt idx="175">
                  <c:v>1.3281000000000001</c:v>
                </c:pt>
                <c:pt idx="176">
                  <c:v>1.3362000000000001</c:v>
                </c:pt>
                <c:pt idx="177">
                  <c:v>1.3442000000000001</c:v>
                </c:pt>
                <c:pt idx="178">
                  <c:v>1.3519000000000001</c:v>
                </c:pt>
                <c:pt idx="179">
                  <c:v>1.3593</c:v>
                </c:pt>
                <c:pt idx="180">
                  <c:v>1.3666</c:v>
                </c:pt>
                <c:pt idx="181">
                  <c:v>1.3735999999999999</c:v>
                </c:pt>
                <c:pt idx="182">
                  <c:v>1.3804000000000001</c:v>
                </c:pt>
                <c:pt idx="183">
                  <c:v>1.387</c:v>
                </c:pt>
                <c:pt idx="184">
                  <c:v>1.3934</c:v>
                </c:pt>
                <c:pt idx="185">
                  <c:v>1.3996</c:v>
                </c:pt>
                <c:pt idx="186">
                  <c:v>1.4056999999999999</c:v>
                </c:pt>
                <c:pt idx="187">
                  <c:v>1.4116</c:v>
                </c:pt>
                <c:pt idx="188">
                  <c:v>1.4173</c:v>
                </c:pt>
                <c:pt idx="189">
                  <c:v>1.4228000000000001</c:v>
                </c:pt>
                <c:pt idx="190">
                  <c:v>1.4281999999999999</c:v>
                </c:pt>
                <c:pt idx="191">
                  <c:v>1.4335</c:v>
                </c:pt>
                <c:pt idx="192">
                  <c:v>1.4386000000000001</c:v>
                </c:pt>
                <c:pt idx="193">
                  <c:v>1.4434</c:v>
                </c:pt>
                <c:pt idx="194">
                  <c:v>1.4482999999999999</c:v>
                </c:pt>
                <c:pt idx="195">
                  <c:v>1.4530000000000001</c:v>
                </c:pt>
                <c:pt idx="196">
                  <c:v>1.4576</c:v>
                </c:pt>
                <c:pt idx="197">
                  <c:v>1.462</c:v>
                </c:pt>
                <c:pt idx="198">
                  <c:v>1.4663999999999999</c:v>
                </c:pt>
                <c:pt idx="199">
                  <c:v>1.4705999999999999</c:v>
                </c:pt>
                <c:pt idx="200">
                  <c:v>1.4748000000000001</c:v>
                </c:pt>
                <c:pt idx="201">
                  <c:v>1.4787999999999999</c:v>
                </c:pt>
                <c:pt idx="202">
                  <c:v>1.4826999999999999</c:v>
                </c:pt>
                <c:pt idx="203">
                  <c:v>1.4865999999999999</c:v>
                </c:pt>
                <c:pt idx="204">
                  <c:v>1.4903</c:v>
                </c:pt>
                <c:pt idx="205">
                  <c:v>1.4939</c:v>
                </c:pt>
                <c:pt idx="206">
                  <c:v>1.4975000000000001</c:v>
                </c:pt>
                <c:pt idx="207">
                  <c:v>1.5009999999999999</c:v>
                </c:pt>
                <c:pt idx="208">
                  <c:v>1.5044</c:v>
                </c:pt>
                <c:pt idx="209">
                  <c:v>1.5077</c:v>
                </c:pt>
                <c:pt idx="210">
                  <c:v>1.5108999999999999</c:v>
                </c:pt>
                <c:pt idx="211">
                  <c:v>1.5141</c:v>
                </c:pt>
                <c:pt idx="212">
                  <c:v>1.5172000000000001</c:v>
                </c:pt>
                <c:pt idx="213">
                  <c:v>1.5202</c:v>
                </c:pt>
                <c:pt idx="214">
                  <c:v>1.5232000000000001</c:v>
                </c:pt>
                <c:pt idx="215">
                  <c:v>1.5261</c:v>
                </c:pt>
                <c:pt idx="216">
                  <c:v>1.5288999999999999</c:v>
                </c:pt>
                <c:pt idx="217">
                  <c:v>1.5317000000000001</c:v>
                </c:pt>
                <c:pt idx="218">
                  <c:v>1.5344</c:v>
                </c:pt>
                <c:pt idx="219">
                  <c:v>1.5369999999999999</c:v>
                </c:pt>
                <c:pt idx="220">
                  <c:v>1.5396000000000001</c:v>
                </c:pt>
                <c:pt idx="221">
                  <c:v>1.5421</c:v>
                </c:pt>
                <c:pt idx="222">
                  <c:v>1.5446</c:v>
                </c:pt>
                <c:pt idx="223">
                  <c:v>1.5469999999999999</c:v>
                </c:pt>
                <c:pt idx="224">
                  <c:v>1.5492999999999999</c:v>
                </c:pt>
                <c:pt idx="225">
                  <c:v>1.5517000000000001</c:v>
                </c:pt>
                <c:pt idx="226">
                  <c:v>1.5539000000000001</c:v>
                </c:pt>
                <c:pt idx="227">
                  <c:v>1.5562</c:v>
                </c:pt>
                <c:pt idx="228">
                  <c:v>1.5583</c:v>
                </c:pt>
                <c:pt idx="229">
                  <c:v>1.5605</c:v>
                </c:pt>
                <c:pt idx="230">
                  <c:v>1.5626</c:v>
                </c:pt>
                <c:pt idx="231">
                  <c:v>1.5646</c:v>
                </c:pt>
                <c:pt idx="232">
                  <c:v>1.5666</c:v>
                </c:pt>
                <c:pt idx="233">
                  <c:v>1.5685</c:v>
                </c:pt>
                <c:pt idx="234">
                  <c:v>1.5705</c:v>
                </c:pt>
                <c:pt idx="235">
                  <c:v>1.5723</c:v>
                </c:pt>
                <c:pt idx="236">
                  <c:v>1.5741000000000001</c:v>
                </c:pt>
                <c:pt idx="237">
                  <c:v>1.5759000000000001</c:v>
                </c:pt>
                <c:pt idx="238">
                  <c:v>1.5777000000000001</c:v>
                </c:pt>
                <c:pt idx="239">
                  <c:v>1.5793999999999999</c:v>
                </c:pt>
                <c:pt idx="240">
                  <c:v>1.5810999999999999</c:v>
                </c:pt>
                <c:pt idx="241">
                  <c:v>1.5827</c:v>
                </c:pt>
                <c:pt idx="242">
                  <c:v>1.5843</c:v>
                </c:pt>
                <c:pt idx="243">
                  <c:v>1.5859000000000001</c:v>
                </c:pt>
                <c:pt idx="244">
                  <c:v>1.5873999999999999</c:v>
                </c:pt>
                <c:pt idx="245">
                  <c:v>1.5889</c:v>
                </c:pt>
                <c:pt idx="246">
                  <c:v>1.5904</c:v>
                </c:pt>
                <c:pt idx="247">
                  <c:v>1.5918000000000001</c:v>
                </c:pt>
                <c:pt idx="248">
                  <c:v>1.5931999999999999</c:v>
                </c:pt>
                <c:pt idx="249">
                  <c:v>1.5946</c:v>
                </c:pt>
                <c:pt idx="250">
                  <c:v>1.5959000000000001</c:v>
                </c:pt>
                <c:pt idx="251">
                  <c:v>1.5972999999999999</c:v>
                </c:pt>
                <c:pt idx="252">
                  <c:v>1.5986</c:v>
                </c:pt>
                <c:pt idx="253">
                  <c:v>1.5999000000000001</c:v>
                </c:pt>
                <c:pt idx="254">
                  <c:v>1.6012</c:v>
                </c:pt>
                <c:pt idx="255">
                  <c:v>1.6025</c:v>
                </c:pt>
                <c:pt idx="256">
                  <c:v>1.6037999999999999</c:v>
                </c:pt>
                <c:pt idx="257">
                  <c:v>1.6051</c:v>
                </c:pt>
                <c:pt idx="258">
                  <c:v>1.6064000000000001</c:v>
                </c:pt>
                <c:pt idx="259">
                  <c:v>1.6076999999999999</c:v>
                </c:pt>
                <c:pt idx="260">
                  <c:v>1.609</c:v>
                </c:pt>
                <c:pt idx="261">
                  <c:v>1.6103000000000001</c:v>
                </c:pt>
                <c:pt idx="262">
                  <c:v>1.6115999999999999</c:v>
                </c:pt>
                <c:pt idx="263">
                  <c:v>1.6129</c:v>
                </c:pt>
                <c:pt idx="264">
                  <c:v>1.6142000000000001</c:v>
                </c:pt>
                <c:pt idx="265">
                  <c:v>1.6154999999999999</c:v>
                </c:pt>
                <c:pt idx="266">
                  <c:v>1.6169</c:v>
                </c:pt>
                <c:pt idx="267">
                  <c:v>1.6182000000000001</c:v>
                </c:pt>
                <c:pt idx="268">
                  <c:v>1.6194999999999999</c:v>
                </c:pt>
                <c:pt idx="269">
                  <c:v>1.6209</c:v>
                </c:pt>
                <c:pt idx="270">
                  <c:v>1.6222000000000001</c:v>
                </c:pt>
                <c:pt idx="271">
                  <c:v>1.6235999999999999</c:v>
                </c:pt>
                <c:pt idx="272">
                  <c:v>1.6249</c:v>
                </c:pt>
                <c:pt idx="273">
                  <c:v>1.6263000000000001</c:v>
                </c:pt>
                <c:pt idx="274">
                  <c:v>1.6275999999999999</c:v>
                </c:pt>
                <c:pt idx="275">
                  <c:v>1.629</c:v>
                </c:pt>
                <c:pt idx="276">
                  <c:v>1.6304000000000001</c:v>
                </c:pt>
                <c:pt idx="277">
                  <c:v>1.6316999999999999</c:v>
                </c:pt>
                <c:pt idx="278">
                  <c:v>1.6331</c:v>
                </c:pt>
                <c:pt idx="279">
                  <c:v>1.6345000000000001</c:v>
                </c:pt>
                <c:pt idx="280">
                  <c:v>1.6358999999999999</c:v>
                </c:pt>
                <c:pt idx="281">
                  <c:v>1.6373</c:v>
                </c:pt>
                <c:pt idx="282">
                  <c:v>1.6387</c:v>
                </c:pt>
                <c:pt idx="283">
                  <c:v>1.6400999999999999</c:v>
                </c:pt>
                <c:pt idx="284">
                  <c:v>1.6415999999999999</c:v>
                </c:pt>
                <c:pt idx="285">
                  <c:v>1.643</c:v>
                </c:pt>
                <c:pt idx="286">
                  <c:v>1.6444000000000001</c:v>
                </c:pt>
                <c:pt idx="287">
                  <c:v>1.6457999999999999</c:v>
                </c:pt>
                <c:pt idx="288">
                  <c:v>1.6473</c:v>
                </c:pt>
                <c:pt idx="289">
                  <c:v>1.6487000000000001</c:v>
                </c:pt>
                <c:pt idx="290">
                  <c:v>1.6501999999999999</c:v>
                </c:pt>
                <c:pt idx="291">
                  <c:v>1.6516</c:v>
                </c:pt>
                <c:pt idx="292">
                  <c:v>1.6531</c:v>
                </c:pt>
                <c:pt idx="293">
                  <c:v>1.6545000000000001</c:v>
                </c:pt>
                <c:pt idx="294">
                  <c:v>1.6559999999999999</c:v>
                </c:pt>
                <c:pt idx="295">
                  <c:v>1.6574</c:v>
                </c:pt>
                <c:pt idx="296">
                  <c:v>1.6589</c:v>
                </c:pt>
                <c:pt idx="297">
                  <c:v>1.6603000000000001</c:v>
                </c:pt>
                <c:pt idx="298">
                  <c:v>1.6617</c:v>
                </c:pt>
                <c:pt idx="299">
                  <c:v>1.6632</c:v>
                </c:pt>
                <c:pt idx="300">
                  <c:v>1.6646000000000001</c:v>
                </c:pt>
                <c:pt idx="301">
                  <c:v>1.6660999999999999</c:v>
                </c:pt>
                <c:pt idx="302">
                  <c:v>1.6674</c:v>
                </c:pt>
                <c:pt idx="303">
                  <c:v>1.6689000000000001</c:v>
                </c:pt>
                <c:pt idx="304">
                  <c:v>1.6702999999999999</c:v>
                </c:pt>
                <c:pt idx="305">
                  <c:v>1.6717</c:v>
                </c:pt>
                <c:pt idx="306">
                  <c:v>1.6731</c:v>
                </c:pt>
                <c:pt idx="307">
                  <c:v>1.6745000000000001</c:v>
                </c:pt>
                <c:pt idx="308">
                  <c:v>1.6758999999999999</c:v>
                </c:pt>
                <c:pt idx="309">
                  <c:v>1.6773</c:v>
                </c:pt>
                <c:pt idx="310">
                  <c:v>1.6787000000000001</c:v>
                </c:pt>
                <c:pt idx="311">
                  <c:v>1.6800999999999999</c:v>
                </c:pt>
                <c:pt idx="312">
                  <c:v>1.6815</c:v>
                </c:pt>
                <c:pt idx="313">
                  <c:v>1.6829000000000001</c:v>
                </c:pt>
                <c:pt idx="314">
                  <c:v>1.6842999999999999</c:v>
                </c:pt>
                <c:pt idx="315">
                  <c:v>1.6856</c:v>
                </c:pt>
                <c:pt idx="316">
                  <c:v>1.6870000000000001</c:v>
                </c:pt>
                <c:pt idx="317">
                  <c:v>1.6883999999999999</c:v>
                </c:pt>
                <c:pt idx="318">
                  <c:v>1.6897</c:v>
                </c:pt>
                <c:pt idx="319">
                  <c:v>1.6911</c:v>
                </c:pt>
                <c:pt idx="320">
                  <c:v>1.6924999999999999</c:v>
                </c:pt>
                <c:pt idx="321">
                  <c:v>1.6938</c:v>
                </c:pt>
                <c:pt idx="322">
                  <c:v>1.6952</c:v>
                </c:pt>
                <c:pt idx="323">
                  <c:v>1.6964999999999999</c:v>
                </c:pt>
                <c:pt idx="324">
                  <c:v>1.6979</c:v>
                </c:pt>
                <c:pt idx="325">
                  <c:v>1.6993</c:v>
                </c:pt>
                <c:pt idx="326">
                  <c:v>1.7005999999999999</c:v>
                </c:pt>
                <c:pt idx="327">
                  <c:v>1.702</c:v>
                </c:pt>
                <c:pt idx="328">
                  <c:v>1.7033</c:v>
                </c:pt>
                <c:pt idx="329">
                  <c:v>1.7045999999999999</c:v>
                </c:pt>
                <c:pt idx="330">
                  <c:v>1.706</c:v>
                </c:pt>
                <c:pt idx="331">
                  <c:v>1.7073</c:v>
                </c:pt>
                <c:pt idx="332">
                  <c:v>1.7087000000000001</c:v>
                </c:pt>
                <c:pt idx="333">
                  <c:v>1.71</c:v>
                </c:pt>
                <c:pt idx="334">
                  <c:v>1.7114</c:v>
                </c:pt>
                <c:pt idx="335">
                  <c:v>1.7126999999999999</c:v>
                </c:pt>
                <c:pt idx="336">
                  <c:v>1.7141</c:v>
                </c:pt>
                <c:pt idx="337">
                  <c:v>1.7154</c:v>
                </c:pt>
                <c:pt idx="338">
                  <c:v>1.7168000000000001</c:v>
                </c:pt>
                <c:pt idx="339">
                  <c:v>1.7181</c:v>
                </c:pt>
                <c:pt idx="340">
                  <c:v>1.7195</c:v>
                </c:pt>
                <c:pt idx="341">
                  <c:v>1.7208000000000001</c:v>
                </c:pt>
                <c:pt idx="342">
                  <c:v>1.7222</c:v>
                </c:pt>
                <c:pt idx="343">
                  <c:v>1.7235</c:v>
                </c:pt>
                <c:pt idx="344">
                  <c:v>1.7249000000000001</c:v>
                </c:pt>
                <c:pt idx="345">
                  <c:v>1.7262999999999999</c:v>
                </c:pt>
                <c:pt idx="346">
                  <c:v>1.7276</c:v>
                </c:pt>
                <c:pt idx="347">
                  <c:v>1.7290000000000001</c:v>
                </c:pt>
                <c:pt idx="348">
                  <c:v>1.7302999999999999</c:v>
                </c:pt>
                <c:pt idx="349">
                  <c:v>1.7317</c:v>
                </c:pt>
                <c:pt idx="350">
                  <c:v>1.7330000000000001</c:v>
                </c:pt>
                <c:pt idx="351">
                  <c:v>1.7343999999999999</c:v>
                </c:pt>
                <c:pt idx="352">
                  <c:v>1.7358</c:v>
                </c:pt>
                <c:pt idx="353">
                  <c:v>1.7371000000000001</c:v>
                </c:pt>
                <c:pt idx="354">
                  <c:v>1.7384999999999999</c:v>
                </c:pt>
                <c:pt idx="355">
                  <c:v>1.7399</c:v>
                </c:pt>
                <c:pt idx="356">
                  <c:v>1.7412000000000001</c:v>
                </c:pt>
                <c:pt idx="357">
                  <c:v>1.7425999999999999</c:v>
                </c:pt>
                <c:pt idx="358">
                  <c:v>1.744</c:v>
                </c:pt>
                <c:pt idx="359">
                  <c:v>1.7453000000000001</c:v>
                </c:pt>
                <c:pt idx="360">
                  <c:v>1.7466999999999999</c:v>
                </c:pt>
                <c:pt idx="361">
                  <c:v>1.7481</c:v>
                </c:pt>
                <c:pt idx="362">
                  <c:v>1.7495000000000001</c:v>
                </c:pt>
                <c:pt idx="363">
                  <c:v>1.7508999999999999</c:v>
                </c:pt>
                <c:pt idx="364">
                  <c:v>1.7522</c:v>
                </c:pt>
                <c:pt idx="365">
                  <c:v>1.7536</c:v>
                </c:pt>
                <c:pt idx="366">
                  <c:v>1.7549999999999999</c:v>
                </c:pt>
                <c:pt idx="367">
                  <c:v>1.7564</c:v>
                </c:pt>
                <c:pt idx="368">
                  <c:v>1.7578</c:v>
                </c:pt>
                <c:pt idx="369">
                  <c:v>1.7592000000000001</c:v>
                </c:pt>
                <c:pt idx="370">
                  <c:v>1.7605999999999999</c:v>
                </c:pt>
                <c:pt idx="371">
                  <c:v>1.762</c:v>
                </c:pt>
                <c:pt idx="372">
                  <c:v>1.7634000000000001</c:v>
                </c:pt>
                <c:pt idx="373">
                  <c:v>1.7647999999999999</c:v>
                </c:pt>
                <c:pt idx="374">
                  <c:v>1.7662</c:v>
                </c:pt>
                <c:pt idx="375">
                  <c:v>1.7676000000000001</c:v>
                </c:pt>
                <c:pt idx="376">
                  <c:v>1.7689999999999999</c:v>
                </c:pt>
                <c:pt idx="377">
                  <c:v>1.7705</c:v>
                </c:pt>
                <c:pt idx="378">
                  <c:v>1.7719</c:v>
                </c:pt>
                <c:pt idx="379">
                  <c:v>1.7733000000000001</c:v>
                </c:pt>
                <c:pt idx="380">
                  <c:v>1.7746999999999999</c:v>
                </c:pt>
                <c:pt idx="381">
                  <c:v>1.7761</c:v>
                </c:pt>
                <c:pt idx="382">
                  <c:v>1.7776000000000001</c:v>
                </c:pt>
                <c:pt idx="383">
                  <c:v>1.7789999999999999</c:v>
                </c:pt>
                <c:pt idx="384">
                  <c:v>1.7804</c:v>
                </c:pt>
                <c:pt idx="385">
                  <c:v>1.7818000000000001</c:v>
                </c:pt>
                <c:pt idx="386">
                  <c:v>1.7833000000000001</c:v>
                </c:pt>
                <c:pt idx="387">
                  <c:v>1.7847</c:v>
                </c:pt>
                <c:pt idx="388">
                  <c:v>1.7861</c:v>
                </c:pt>
                <c:pt idx="389">
                  <c:v>1.7876000000000001</c:v>
                </c:pt>
                <c:pt idx="390">
                  <c:v>1.7889999999999999</c:v>
                </c:pt>
                <c:pt idx="391">
                  <c:v>1.7905</c:v>
                </c:pt>
                <c:pt idx="392">
                  <c:v>1.7919</c:v>
                </c:pt>
                <c:pt idx="393">
                  <c:v>1.7934000000000001</c:v>
                </c:pt>
                <c:pt idx="394">
                  <c:v>1.7948999999999999</c:v>
                </c:pt>
                <c:pt idx="395">
                  <c:v>1.7963</c:v>
                </c:pt>
                <c:pt idx="396">
                  <c:v>1.7978000000000001</c:v>
                </c:pt>
                <c:pt idx="397">
                  <c:v>1.7991999999999999</c:v>
                </c:pt>
                <c:pt idx="398">
                  <c:v>1.8007</c:v>
                </c:pt>
                <c:pt idx="399">
                  <c:v>1.8022</c:v>
                </c:pt>
                <c:pt idx="400">
                  <c:v>1.8037000000000001</c:v>
                </c:pt>
                <c:pt idx="401">
                  <c:v>1.8050999999999999</c:v>
                </c:pt>
                <c:pt idx="402">
                  <c:v>1.8066</c:v>
                </c:pt>
                <c:pt idx="403">
                  <c:v>1.8081</c:v>
                </c:pt>
                <c:pt idx="404">
                  <c:v>1.8096000000000001</c:v>
                </c:pt>
                <c:pt idx="405">
                  <c:v>1.8110999999999999</c:v>
                </c:pt>
                <c:pt idx="406">
                  <c:v>1.8126</c:v>
                </c:pt>
                <c:pt idx="407">
                  <c:v>1.8141</c:v>
                </c:pt>
                <c:pt idx="408">
                  <c:v>1.8156000000000001</c:v>
                </c:pt>
                <c:pt idx="409">
                  <c:v>1.8170999999999999</c:v>
                </c:pt>
                <c:pt idx="410">
                  <c:v>1.8186</c:v>
                </c:pt>
                <c:pt idx="411">
                  <c:v>1.82</c:v>
                </c:pt>
                <c:pt idx="412">
                  <c:v>1.8214999999999999</c:v>
                </c:pt>
                <c:pt idx="413">
                  <c:v>1.8230999999999999</c:v>
                </c:pt>
                <c:pt idx="414">
                  <c:v>1.8246</c:v>
                </c:pt>
                <c:pt idx="415">
                  <c:v>1.8261000000000001</c:v>
                </c:pt>
                <c:pt idx="416">
                  <c:v>1.8275999999999999</c:v>
                </c:pt>
                <c:pt idx="417">
                  <c:v>1.8290999999999999</c:v>
                </c:pt>
                <c:pt idx="418">
                  <c:v>1.8307</c:v>
                </c:pt>
                <c:pt idx="419">
                  <c:v>1.8322000000000001</c:v>
                </c:pt>
                <c:pt idx="420">
                  <c:v>1.8337000000000001</c:v>
                </c:pt>
                <c:pt idx="421">
                  <c:v>1.8352999999999999</c:v>
                </c:pt>
                <c:pt idx="422">
                  <c:v>1.8368</c:v>
                </c:pt>
                <c:pt idx="423">
                  <c:v>1.8383</c:v>
                </c:pt>
                <c:pt idx="424">
                  <c:v>1.8399000000000001</c:v>
                </c:pt>
                <c:pt idx="425">
                  <c:v>1.8413999999999999</c:v>
                </c:pt>
                <c:pt idx="426">
                  <c:v>1.843</c:v>
                </c:pt>
                <c:pt idx="427">
                  <c:v>1.8445</c:v>
                </c:pt>
                <c:pt idx="428">
                  <c:v>1.8461000000000001</c:v>
                </c:pt>
                <c:pt idx="429">
                  <c:v>1.8475999999999999</c:v>
                </c:pt>
                <c:pt idx="430">
                  <c:v>1.8492</c:v>
                </c:pt>
                <c:pt idx="431">
                  <c:v>1.8508</c:v>
                </c:pt>
                <c:pt idx="432">
                  <c:v>1.8523000000000001</c:v>
                </c:pt>
                <c:pt idx="433">
                  <c:v>1.8539000000000001</c:v>
                </c:pt>
                <c:pt idx="434">
                  <c:v>1.8554999999999999</c:v>
                </c:pt>
                <c:pt idx="435">
                  <c:v>1.857</c:v>
                </c:pt>
                <c:pt idx="436">
                  <c:v>1.8586</c:v>
                </c:pt>
                <c:pt idx="437">
                  <c:v>1.8602000000000001</c:v>
                </c:pt>
                <c:pt idx="438">
                  <c:v>1.8616999999999999</c:v>
                </c:pt>
                <c:pt idx="439">
                  <c:v>1.8633</c:v>
                </c:pt>
                <c:pt idx="440">
                  <c:v>1.8649</c:v>
                </c:pt>
                <c:pt idx="441">
                  <c:v>1.8665</c:v>
                </c:pt>
                <c:pt idx="442">
                  <c:v>1.8681000000000001</c:v>
                </c:pt>
                <c:pt idx="443">
                  <c:v>1.8696999999999999</c:v>
                </c:pt>
                <c:pt idx="444">
                  <c:v>1.8713</c:v>
                </c:pt>
                <c:pt idx="445">
                  <c:v>1.8729</c:v>
                </c:pt>
                <c:pt idx="446">
                  <c:v>1.8745000000000001</c:v>
                </c:pt>
                <c:pt idx="447">
                  <c:v>1.8761000000000001</c:v>
                </c:pt>
                <c:pt idx="448">
                  <c:v>1.8776999999999999</c:v>
                </c:pt>
                <c:pt idx="449">
                  <c:v>1.8793</c:v>
                </c:pt>
                <c:pt idx="450">
                  <c:v>1.881</c:v>
                </c:pt>
                <c:pt idx="451">
                  <c:v>1.8826000000000001</c:v>
                </c:pt>
                <c:pt idx="452">
                  <c:v>1.8842000000000001</c:v>
                </c:pt>
                <c:pt idx="453">
                  <c:v>1.8857999999999999</c:v>
                </c:pt>
                <c:pt idx="454">
                  <c:v>1.8875</c:v>
                </c:pt>
                <c:pt idx="455">
                  <c:v>1.8891</c:v>
                </c:pt>
                <c:pt idx="456">
                  <c:v>1.8907</c:v>
                </c:pt>
                <c:pt idx="457">
                  <c:v>1.8924000000000001</c:v>
                </c:pt>
                <c:pt idx="458">
                  <c:v>1.8939999999999999</c:v>
                </c:pt>
                <c:pt idx="459">
                  <c:v>1.8956999999999999</c:v>
                </c:pt>
                <c:pt idx="460">
                  <c:v>1.8973</c:v>
                </c:pt>
                <c:pt idx="461">
                  <c:v>1.899</c:v>
                </c:pt>
                <c:pt idx="462">
                  <c:v>1.9006000000000001</c:v>
                </c:pt>
                <c:pt idx="463">
                  <c:v>1.9023000000000001</c:v>
                </c:pt>
                <c:pt idx="464">
                  <c:v>1.9038999999999999</c:v>
                </c:pt>
                <c:pt idx="465">
                  <c:v>1.9056</c:v>
                </c:pt>
                <c:pt idx="466">
                  <c:v>1.9072</c:v>
                </c:pt>
                <c:pt idx="467">
                  <c:v>1.9089</c:v>
                </c:pt>
                <c:pt idx="468">
                  <c:v>1.9105000000000001</c:v>
                </c:pt>
                <c:pt idx="469">
                  <c:v>1.9121999999999999</c:v>
                </c:pt>
                <c:pt idx="470">
                  <c:v>1.9138999999999999</c:v>
                </c:pt>
                <c:pt idx="471">
                  <c:v>1.9156</c:v>
                </c:pt>
                <c:pt idx="472">
                  <c:v>1.9172</c:v>
                </c:pt>
                <c:pt idx="473">
                  <c:v>1.9189000000000001</c:v>
                </c:pt>
                <c:pt idx="474">
                  <c:v>1.9206000000000001</c:v>
                </c:pt>
                <c:pt idx="475">
                  <c:v>1.9222999999999999</c:v>
                </c:pt>
                <c:pt idx="476">
                  <c:v>1.9239999999999999</c:v>
                </c:pt>
                <c:pt idx="477">
                  <c:v>1.9257</c:v>
                </c:pt>
                <c:pt idx="478">
                  <c:v>1.9274</c:v>
                </c:pt>
                <c:pt idx="479">
                  <c:v>1.9291</c:v>
                </c:pt>
                <c:pt idx="480">
                  <c:v>1.9308000000000001</c:v>
                </c:pt>
                <c:pt idx="481">
                  <c:v>1.9325000000000001</c:v>
                </c:pt>
                <c:pt idx="482">
                  <c:v>1.9341999999999999</c:v>
                </c:pt>
                <c:pt idx="483">
                  <c:v>1.9359</c:v>
                </c:pt>
                <c:pt idx="484">
                  <c:v>1.9376</c:v>
                </c:pt>
                <c:pt idx="485">
                  <c:v>1.9393</c:v>
                </c:pt>
                <c:pt idx="486">
                  <c:v>1.9411</c:v>
                </c:pt>
                <c:pt idx="487">
                  <c:v>1.9428000000000001</c:v>
                </c:pt>
                <c:pt idx="488">
                  <c:v>1.9444999999999999</c:v>
                </c:pt>
                <c:pt idx="489">
                  <c:v>1.9461999999999999</c:v>
                </c:pt>
                <c:pt idx="490">
                  <c:v>1.948</c:v>
                </c:pt>
                <c:pt idx="491">
                  <c:v>1.9497</c:v>
                </c:pt>
                <c:pt idx="492">
                  <c:v>1.9515</c:v>
                </c:pt>
                <c:pt idx="493">
                  <c:v>1.9532</c:v>
                </c:pt>
                <c:pt idx="494">
                  <c:v>1.9549000000000001</c:v>
                </c:pt>
                <c:pt idx="495">
                  <c:v>1.9565999999999999</c:v>
                </c:pt>
                <c:pt idx="496">
                  <c:v>1.9583999999999999</c:v>
                </c:pt>
                <c:pt idx="497">
                  <c:v>1.9601</c:v>
                </c:pt>
                <c:pt idx="498">
                  <c:v>1.9619</c:v>
                </c:pt>
                <c:pt idx="499">
                  <c:v>1.9637</c:v>
                </c:pt>
                <c:pt idx="500">
                  <c:v>1.9654</c:v>
                </c:pt>
                <c:pt idx="501">
                  <c:v>1.9672000000000001</c:v>
                </c:pt>
                <c:pt idx="502">
                  <c:v>1.9690000000000001</c:v>
                </c:pt>
                <c:pt idx="503">
                  <c:v>1.9706999999999999</c:v>
                </c:pt>
                <c:pt idx="504">
                  <c:v>1.9724999999999999</c:v>
                </c:pt>
                <c:pt idx="505">
                  <c:v>1.9742999999999999</c:v>
                </c:pt>
                <c:pt idx="506">
                  <c:v>1.9761</c:v>
                </c:pt>
                <c:pt idx="507">
                  <c:v>1.9778</c:v>
                </c:pt>
                <c:pt idx="508">
                  <c:v>1.9796</c:v>
                </c:pt>
                <c:pt idx="509">
                  <c:v>1.9814000000000001</c:v>
                </c:pt>
                <c:pt idx="510">
                  <c:v>1.9832000000000001</c:v>
                </c:pt>
                <c:pt idx="511">
                  <c:v>1.9850000000000001</c:v>
                </c:pt>
                <c:pt idx="512">
                  <c:v>1.9867999999999999</c:v>
                </c:pt>
                <c:pt idx="513">
                  <c:v>1.9885999999999999</c:v>
                </c:pt>
                <c:pt idx="514">
                  <c:v>1.9903999999999999</c:v>
                </c:pt>
                <c:pt idx="515">
                  <c:v>1.9922</c:v>
                </c:pt>
                <c:pt idx="516">
                  <c:v>1.994</c:v>
                </c:pt>
                <c:pt idx="517">
                  <c:v>1.9958</c:v>
                </c:pt>
                <c:pt idx="518">
                  <c:v>1.9976</c:v>
                </c:pt>
                <c:pt idx="519">
                  <c:v>1.9994000000000001</c:v>
                </c:pt>
                <c:pt idx="520">
                  <c:v>2.0011999999999999</c:v>
                </c:pt>
                <c:pt idx="521">
                  <c:v>2.0030000000000001</c:v>
                </c:pt>
                <c:pt idx="522">
                  <c:v>2.0049000000000001</c:v>
                </c:pt>
                <c:pt idx="523">
                  <c:v>2.0066999999999999</c:v>
                </c:pt>
                <c:pt idx="524">
                  <c:v>2.0085000000000002</c:v>
                </c:pt>
                <c:pt idx="525">
                  <c:v>2.0104000000000002</c:v>
                </c:pt>
                <c:pt idx="526">
                  <c:v>2.0122</c:v>
                </c:pt>
                <c:pt idx="527">
                  <c:v>2.0139999999999998</c:v>
                </c:pt>
                <c:pt idx="528">
                  <c:v>2.0158999999999998</c:v>
                </c:pt>
                <c:pt idx="529">
                  <c:v>2.0177</c:v>
                </c:pt>
                <c:pt idx="530">
                  <c:v>2.0196000000000001</c:v>
                </c:pt>
                <c:pt idx="531">
                  <c:v>2.0213999999999999</c:v>
                </c:pt>
                <c:pt idx="532">
                  <c:v>2.0232999999999999</c:v>
                </c:pt>
                <c:pt idx="533">
                  <c:v>2.0251000000000001</c:v>
                </c:pt>
                <c:pt idx="534">
                  <c:v>2.0270000000000001</c:v>
                </c:pt>
                <c:pt idx="535">
                  <c:v>2.0287999999999999</c:v>
                </c:pt>
                <c:pt idx="536">
                  <c:v>2.0306999999999999</c:v>
                </c:pt>
                <c:pt idx="537">
                  <c:v>2.0325000000000002</c:v>
                </c:pt>
                <c:pt idx="538">
                  <c:v>2.0344000000000002</c:v>
                </c:pt>
                <c:pt idx="539">
                  <c:v>2.0363000000000002</c:v>
                </c:pt>
                <c:pt idx="540">
                  <c:v>2.0381999999999998</c:v>
                </c:pt>
                <c:pt idx="541">
                  <c:v>2.04</c:v>
                </c:pt>
                <c:pt idx="542">
                  <c:v>2.0419</c:v>
                </c:pt>
                <c:pt idx="543">
                  <c:v>2.0438000000000001</c:v>
                </c:pt>
                <c:pt idx="544">
                  <c:v>2.0457000000000001</c:v>
                </c:pt>
                <c:pt idx="545">
                  <c:v>2.0476000000000001</c:v>
                </c:pt>
                <c:pt idx="546">
                  <c:v>2.0493999999999999</c:v>
                </c:pt>
                <c:pt idx="547">
                  <c:v>2.0512999999999999</c:v>
                </c:pt>
                <c:pt idx="548">
                  <c:v>2.0531999999999999</c:v>
                </c:pt>
                <c:pt idx="549">
                  <c:v>2.0550999999999999</c:v>
                </c:pt>
                <c:pt idx="550">
                  <c:v>2.0569999999999999</c:v>
                </c:pt>
                <c:pt idx="551">
                  <c:v>2.0589</c:v>
                </c:pt>
                <c:pt idx="552">
                  <c:v>2.0608</c:v>
                </c:pt>
                <c:pt idx="553">
                  <c:v>2.0627</c:v>
                </c:pt>
                <c:pt idx="554">
                  <c:v>2.0646</c:v>
                </c:pt>
                <c:pt idx="555">
                  <c:v>2.0665</c:v>
                </c:pt>
                <c:pt idx="556">
                  <c:v>2.0684</c:v>
                </c:pt>
                <c:pt idx="557">
                  <c:v>2.0703</c:v>
                </c:pt>
                <c:pt idx="558">
                  <c:v>2.0722</c:v>
                </c:pt>
                <c:pt idx="559">
                  <c:v>2.0741999999999998</c:v>
                </c:pt>
                <c:pt idx="560">
                  <c:v>2.0760999999999998</c:v>
                </c:pt>
                <c:pt idx="561">
                  <c:v>2.0779999999999998</c:v>
                </c:pt>
                <c:pt idx="562">
                  <c:v>2.0798999999999999</c:v>
                </c:pt>
                <c:pt idx="563">
                  <c:v>2.0819000000000001</c:v>
                </c:pt>
                <c:pt idx="564">
                  <c:v>2.0838000000000001</c:v>
                </c:pt>
                <c:pt idx="565">
                  <c:v>2.0857000000000001</c:v>
                </c:pt>
                <c:pt idx="566">
                  <c:v>2.0876999999999999</c:v>
                </c:pt>
                <c:pt idx="567">
                  <c:v>2.0895999999999999</c:v>
                </c:pt>
                <c:pt idx="568">
                  <c:v>2.0916000000000001</c:v>
                </c:pt>
                <c:pt idx="569">
                  <c:v>2.0935000000000001</c:v>
                </c:pt>
                <c:pt idx="570">
                  <c:v>2.0954000000000002</c:v>
                </c:pt>
                <c:pt idx="571">
                  <c:v>2.0973999999999999</c:v>
                </c:pt>
                <c:pt idx="572">
                  <c:v>2.0992999999999999</c:v>
                </c:pt>
                <c:pt idx="573">
                  <c:v>2.1013000000000002</c:v>
                </c:pt>
                <c:pt idx="574">
                  <c:v>2.1032999999999999</c:v>
                </c:pt>
                <c:pt idx="575">
                  <c:v>2.1052</c:v>
                </c:pt>
                <c:pt idx="576">
                  <c:v>2.1071</c:v>
                </c:pt>
                <c:pt idx="577">
                  <c:v>2.1091000000000002</c:v>
                </c:pt>
                <c:pt idx="578">
                  <c:v>2.1111</c:v>
                </c:pt>
                <c:pt idx="579">
                  <c:v>2.113</c:v>
                </c:pt>
                <c:pt idx="580">
                  <c:v>2.1150000000000002</c:v>
                </c:pt>
                <c:pt idx="581">
                  <c:v>2.117</c:v>
                </c:pt>
                <c:pt idx="582">
                  <c:v>2.1189</c:v>
                </c:pt>
                <c:pt idx="583">
                  <c:v>2.1208999999999998</c:v>
                </c:pt>
                <c:pt idx="584">
                  <c:v>2.1229</c:v>
                </c:pt>
                <c:pt idx="585">
                  <c:v>2.1248999999999998</c:v>
                </c:pt>
                <c:pt idx="586">
                  <c:v>2.1269</c:v>
                </c:pt>
                <c:pt idx="587">
                  <c:v>2.1288999999999998</c:v>
                </c:pt>
                <c:pt idx="588">
                  <c:v>2.1307999999999998</c:v>
                </c:pt>
                <c:pt idx="589">
                  <c:v>2.1328</c:v>
                </c:pt>
                <c:pt idx="590">
                  <c:v>2.1347999999999998</c:v>
                </c:pt>
                <c:pt idx="591">
                  <c:v>2.1368</c:v>
                </c:pt>
                <c:pt idx="592">
                  <c:v>2.1387999999999998</c:v>
                </c:pt>
                <c:pt idx="593">
                  <c:v>2.1408</c:v>
                </c:pt>
                <c:pt idx="594">
                  <c:v>2.1427999999999998</c:v>
                </c:pt>
                <c:pt idx="595">
                  <c:v>2.1448</c:v>
                </c:pt>
                <c:pt idx="596">
                  <c:v>2.1467999999999998</c:v>
                </c:pt>
                <c:pt idx="597">
                  <c:v>2.1488999999999998</c:v>
                </c:pt>
                <c:pt idx="598">
                  <c:v>2.1509</c:v>
                </c:pt>
                <c:pt idx="599">
                  <c:v>2.1528999999999998</c:v>
                </c:pt>
                <c:pt idx="600">
                  <c:v>2.1549</c:v>
                </c:pt>
                <c:pt idx="601">
                  <c:v>2.1568999999999998</c:v>
                </c:pt>
                <c:pt idx="602">
                  <c:v>2.1589</c:v>
                </c:pt>
                <c:pt idx="603">
                  <c:v>2.1608999999999998</c:v>
                </c:pt>
                <c:pt idx="604">
                  <c:v>2.1629</c:v>
                </c:pt>
                <c:pt idx="605">
                  <c:v>2.165</c:v>
                </c:pt>
                <c:pt idx="606">
                  <c:v>2.1669999999999998</c:v>
                </c:pt>
                <c:pt idx="607">
                  <c:v>2.169</c:v>
                </c:pt>
                <c:pt idx="608">
                  <c:v>2.1709999999999998</c:v>
                </c:pt>
                <c:pt idx="609">
                  <c:v>2.1730999999999998</c:v>
                </c:pt>
                <c:pt idx="610">
                  <c:v>2.1751</c:v>
                </c:pt>
                <c:pt idx="611">
                  <c:v>2.1772</c:v>
                </c:pt>
                <c:pt idx="612">
                  <c:v>2.1791999999999998</c:v>
                </c:pt>
                <c:pt idx="613">
                  <c:v>2.1812</c:v>
                </c:pt>
                <c:pt idx="614">
                  <c:v>2.1833</c:v>
                </c:pt>
                <c:pt idx="615">
                  <c:v>2.1852999999999998</c:v>
                </c:pt>
                <c:pt idx="616">
                  <c:v>2.1873999999999998</c:v>
                </c:pt>
                <c:pt idx="617">
                  <c:v>2.1894</c:v>
                </c:pt>
                <c:pt idx="618">
                  <c:v>2.1915</c:v>
                </c:pt>
                <c:pt idx="619">
                  <c:v>2.1936</c:v>
                </c:pt>
                <c:pt idx="620">
                  <c:v>2.1956000000000002</c:v>
                </c:pt>
                <c:pt idx="621">
                  <c:v>2.1977000000000002</c:v>
                </c:pt>
                <c:pt idx="622">
                  <c:v>2.1997</c:v>
                </c:pt>
                <c:pt idx="623">
                  <c:v>2.2018</c:v>
                </c:pt>
                <c:pt idx="624">
                  <c:v>2.2039</c:v>
                </c:pt>
                <c:pt idx="625">
                  <c:v>2.2059000000000002</c:v>
                </c:pt>
                <c:pt idx="626">
                  <c:v>2.2080000000000002</c:v>
                </c:pt>
                <c:pt idx="627">
                  <c:v>2.2101000000000002</c:v>
                </c:pt>
                <c:pt idx="628">
                  <c:v>2.2122000000000002</c:v>
                </c:pt>
                <c:pt idx="629">
                  <c:v>2.2141999999999999</c:v>
                </c:pt>
                <c:pt idx="630">
                  <c:v>2.2162999999999999</c:v>
                </c:pt>
                <c:pt idx="631">
                  <c:v>2.2183000000000002</c:v>
                </c:pt>
                <c:pt idx="632">
                  <c:v>2.2204000000000002</c:v>
                </c:pt>
                <c:pt idx="633">
                  <c:v>2.2225000000000001</c:v>
                </c:pt>
                <c:pt idx="634">
                  <c:v>2.2246000000000001</c:v>
                </c:pt>
                <c:pt idx="635">
                  <c:v>2.2267000000000001</c:v>
                </c:pt>
                <c:pt idx="636">
                  <c:v>2.2288000000000001</c:v>
                </c:pt>
                <c:pt idx="637">
                  <c:v>2.2309000000000001</c:v>
                </c:pt>
                <c:pt idx="638">
                  <c:v>2.2330000000000001</c:v>
                </c:pt>
                <c:pt idx="639">
                  <c:v>2.2351000000000001</c:v>
                </c:pt>
                <c:pt idx="640">
                  <c:v>2.2372000000000001</c:v>
                </c:pt>
                <c:pt idx="641">
                  <c:v>2.2393000000000001</c:v>
                </c:pt>
                <c:pt idx="642">
                  <c:v>2.2414000000000001</c:v>
                </c:pt>
                <c:pt idx="643">
                  <c:v>2.2435</c:v>
                </c:pt>
                <c:pt idx="644">
                  <c:v>2.2456</c:v>
                </c:pt>
                <c:pt idx="645">
                  <c:v>2.2477</c:v>
                </c:pt>
                <c:pt idx="646">
                  <c:v>2.2498</c:v>
                </c:pt>
                <c:pt idx="647">
                  <c:v>2.2519</c:v>
                </c:pt>
                <c:pt idx="648">
                  <c:v>2.254</c:v>
                </c:pt>
                <c:pt idx="649">
                  <c:v>2.2561</c:v>
                </c:pt>
                <c:pt idx="650">
                  <c:v>2.2583000000000002</c:v>
                </c:pt>
                <c:pt idx="651">
                  <c:v>2.2604000000000002</c:v>
                </c:pt>
                <c:pt idx="652">
                  <c:v>2.2625000000000002</c:v>
                </c:pt>
                <c:pt idx="653">
                  <c:v>2.2646000000000002</c:v>
                </c:pt>
                <c:pt idx="654">
                  <c:v>2.2667999999999999</c:v>
                </c:pt>
                <c:pt idx="655">
                  <c:v>2.2688999999999999</c:v>
                </c:pt>
                <c:pt idx="656">
                  <c:v>2.2709999999999999</c:v>
                </c:pt>
                <c:pt idx="657">
                  <c:v>2.2730999999999999</c:v>
                </c:pt>
                <c:pt idx="658">
                  <c:v>2.2751999999999999</c:v>
                </c:pt>
                <c:pt idx="659">
                  <c:v>2.2774000000000001</c:v>
                </c:pt>
                <c:pt idx="660">
                  <c:v>2.2795000000000001</c:v>
                </c:pt>
                <c:pt idx="661">
                  <c:v>2.2816000000000001</c:v>
                </c:pt>
                <c:pt idx="662">
                  <c:v>2.2837999999999998</c:v>
                </c:pt>
                <c:pt idx="663">
                  <c:v>2.2858999999999998</c:v>
                </c:pt>
                <c:pt idx="664">
                  <c:v>2.2881</c:v>
                </c:pt>
                <c:pt idx="665">
                  <c:v>2.2902</c:v>
                </c:pt>
                <c:pt idx="666">
                  <c:v>2.2924000000000002</c:v>
                </c:pt>
                <c:pt idx="667">
                  <c:v>2.2945000000000002</c:v>
                </c:pt>
                <c:pt idx="668">
                  <c:v>2.2967</c:v>
                </c:pt>
                <c:pt idx="669">
                  <c:v>2.2988</c:v>
                </c:pt>
                <c:pt idx="670">
                  <c:v>2.3010000000000002</c:v>
                </c:pt>
                <c:pt idx="671">
                  <c:v>2.3031000000000001</c:v>
                </c:pt>
                <c:pt idx="672">
                  <c:v>2.3052999999999999</c:v>
                </c:pt>
                <c:pt idx="673">
                  <c:v>2.3075000000000001</c:v>
                </c:pt>
                <c:pt idx="674">
                  <c:v>2.3096000000000001</c:v>
                </c:pt>
                <c:pt idx="675">
                  <c:v>2.3117999999999999</c:v>
                </c:pt>
                <c:pt idx="676">
                  <c:v>2.3140000000000001</c:v>
                </c:pt>
                <c:pt idx="677">
                  <c:v>2.3161</c:v>
                </c:pt>
                <c:pt idx="678">
                  <c:v>2.3182999999999998</c:v>
                </c:pt>
                <c:pt idx="679">
                  <c:v>2.3205</c:v>
                </c:pt>
                <c:pt idx="680">
                  <c:v>2.3226</c:v>
                </c:pt>
                <c:pt idx="681">
                  <c:v>2.3248000000000002</c:v>
                </c:pt>
                <c:pt idx="682">
                  <c:v>2.327</c:v>
                </c:pt>
                <c:pt idx="683">
                  <c:v>2.3290999999999999</c:v>
                </c:pt>
                <c:pt idx="684">
                  <c:v>2.3313000000000001</c:v>
                </c:pt>
                <c:pt idx="685">
                  <c:v>2.3334999999999999</c:v>
                </c:pt>
                <c:pt idx="686">
                  <c:v>2.3357000000000001</c:v>
                </c:pt>
                <c:pt idx="687">
                  <c:v>2.3378999999999999</c:v>
                </c:pt>
                <c:pt idx="688">
                  <c:v>2.34</c:v>
                </c:pt>
                <c:pt idx="689">
                  <c:v>2.3422000000000001</c:v>
                </c:pt>
                <c:pt idx="690">
                  <c:v>2.3443999999999998</c:v>
                </c:pt>
                <c:pt idx="691">
                  <c:v>2.3466</c:v>
                </c:pt>
                <c:pt idx="692">
                  <c:v>2.3488000000000002</c:v>
                </c:pt>
                <c:pt idx="693">
                  <c:v>2.351</c:v>
                </c:pt>
                <c:pt idx="694">
                  <c:v>2.3532000000000002</c:v>
                </c:pt>
                <c:pt idx="695">
                  <c:v>2.3553999999999999</c:v>
                </c:pt>
                <c:pt idx="696">
                  <c:v>2.3576000000000001</c:v>
                </c:pt>
                <c:pt idx="697">
                  <c:v>2.3597999999999999</c:v>
                </c:pt>
                <c:pt idx="698">
                  <c:v>2.3620000000000001</c:v>
                </c:pt>
                <c:pt idx="699">
                  <c:v>2.3641999999999999</c:v>
                </c:pt>
                <c:pt idx="700">
                  <c:v>2.3664000000000001</c:v>
                </c:pt>
                <c:pt idx="701">
                  <c:v>2.3685999999999998</c:v>
                </c:pt>
                <c:pt idx="702">
                  <c:v>2.3708</c:v>
                </c:pt>
                <c:pt idx="703">
                  <c:v>2.3731</c:v>
                </c:pt>
                <c:pt idx="704">
                  <c:v>2.3753000000000002</c:v>
                </c:pt>
                <c:pt idx="705">
                  <c:v>2.3774999999999999</c:v>
                </c:pt>
                <c:pt idx="706">
                  <c:v>2.3797000000000001</c:v>
                </c:pt>
                <c:pt idx="707">
                  <c:v>2.3818999999999999</c:v>
                </c:pt>
                <c:pt idx="708">
                  <c:v>2.3841000000000001</c:v>
                </c:pt>
                <c:pt idx="709">
                  <c:v>2.3864000000000001</c:v>
                </c:pt>
                <c:pt idx="710">
                  <c:v>2.3885999999999998</c:v>
                </c:pt>
                <c:pt idx="711">
                  <c:v>2.3908</c:v>
                </c:pt>
                <c:pt idx="712">
                  <c:v>2.3929999999999998</c:v>
                </c:pt>
                <c:pt idx="713">
                  <c:v>2.3952</c:v>
                </c:pt>
                <c:pt idx="714">
                  <c:v>2.3975</c:v>
                </c:pt>
                <c:pt idx="715">
                  <c:v>2.3997000000000002</c:v>
                </c:pt>
                <c:pt idx="716">
                  <c:v>2.4018999999999999</c:v>
                </c:pt>
                <c:pt idx="717">
                  <c:v>2.4041999999999999</c:v>
                </c:pt>
                <c:pt idx="718">
                  <c:v>2.4064000000000001</c:v>
                </c:pt>
                <c:pt idx="719">
                  <c:v>2.4085999999999999</c:v>
                </c:pt>
                <c:pt idx="720">
                  <c:v>2.4108999999999998</c:v>
                </c:pt>
                <c:pt idx="721">
                  <c:v>2.4131</c:v>
                </c:pt>
                <c:pt idx="722">
                  <c:v>2.4154</c:v>
                </c:pt>
                <c:pt idx="723">
                  <c:v>2.4176000000000002</c:v>
                </c:pt>
                <c:pt idx="724">
                  <c:v>2.4199000000000002</c:v>
                </c:pt>
                <c:pt idx="725">
                  <c:v>2.4220999999999999</c:v>
                </c:pt>
                <c:pt idx="726">
                  <c:v>2.4243000000000001</c:v>
                </c:pt>
                <c:pt idx="727">
                  <c:v>2.4266000000000001</c:v>
                </c:pt>
                <c:pt idx="728">
                  <c:v>2.4289000000000001</c:v>
                </c:pt>
                <c:pt idx="729">
                  <c:v>2.4310999999999998</c:v>
                </c:pt>
                <c:pt idx="730">
                  <c:v>2.4333999999999998</c:v>
                </c:pt>
                <c:pt idx="731">
                  <c:v>2.4356</c:v>
                </c:pt>
                <c:pt idx="732">
                  <c:v>2.4379</c:v>
                </c:pt>
                <c:pt idx="733">
                  <c:v>2.4401000000000002</c:v>
                </c:pt>
                <c:pt idx="734">
                  <c:v>2.4424000000000001</c:v>
                </c:pt>
                <c:pt idx="735">
                  <c:v>2.4447000000000001</c:v>
                </c:pt>
                <c:pt idx="736">
                  <c:v>2.4468999999999999</c:v>
                </c:pt>
                <c:pt idx="737">
                  <c:v>2.4491999999999998</c:v>
                </c:pt>
                <c:pt idx="738">
                  <c:v>2.4514</c:v>
                </c:pt>
                <c:pt idx="739">
                  <c:v>2.4537</c:v>
                </c:pt>
                <c:pt idx="740">
                  <c:v>2.4559000000000002</c:v>
                </c:pt>
                <c:pt idx="741">
                  <c:v>2.4582000000000002</c:v>
                </c:pt>
                <c:pt idx="742">
                  <c:v>2.4605000000000001</c:v>
                </c:pt>
                <c:pt idx="743">
                  <c:v>2.4628000000000001</c:v>
                </c:pt>
                <c:pt idx="744">
                  <c:v>2.4649999999999999</c:v>
                </c:pt>
                <c:pt idx="745">
                  <c:v>2.4672999999999998</c:v>
                </c:pt>
                <c:pt idx="746">
                  <c:v>2.4695999999999998</c:v>
                </c:pt>
                <c:pt idx="747">
                  <c:v>2.4719000000000002</c:v>
                </c:pt>
                <c:pt idx="748">
                  <c:v>2.4742000000000002</c:v>
                </c:pt>
                <c:pt idx="749">
                  <c:v>2.4765000000000001</c:v>
                </c:pt>
                <c:pt idx="750">
                  <c:v>2.4786999999999999</c:v>
                </c:pt>
                <c:pt idx="751">
                  <c:v>2.4809999999999999</c:v>
                </c:pt>
                <c:pt idx="752">
                  <c:v>2.4832999999999998</c:v>
                </c:pt>
                <c:pt idx="753">
                  <c:v>2.4855999999999998</c:v>
                </c:pt>
                <c:pt idx="754">
                  <c:v>2.4878999999999998</c:v>
                </c:pt>
                <c:pt idx="755">
                  <c:v>2.4902000000000002</c:v>
                </c:pt>
                <c:pt idx="756">
                  <c:v>2.4925000000000002</c:v>
                </c:pt>
                <c:pt idx="757">
                  <c:v>2.4948000000000001</c:v>
                </c:pt>
                <c:pt idx="758">
                  <c:v>2.4971000000000001</c:v>
                </c:pt>
                <c:pt idx="759">
                  <c:v>2.4994000000000001</c:v>
                </c:pt>
                <c:pt idx="760">
                  <c:v>2.5017</c:v>
                </c:pt>
                <c:pt idx="761">
                  <c:v>2.504</c:v>
                </c:pt>
                <c:pt idx="762">
                  <c:v>2.5063</c:v>
                </c:pt>
                <c:pt idx="763">
                  <c:v>2.5085999999999999</c:v>
                </c:pt>
                <c:pt idx="764">
                  <c:v>2.5108999999999999</c:v>
                </c:pt>
                <c:pt idx="765">
                  <c:v>2.5131000000000001</c:v>
                </c:pt>
                <c:pt idx="766">
                  <c:v>2.5154000000000001</c:v>
                </c:pt>
                <c:pt idx="767">
                  <c:v>2.5177999999999998</c:v>
                </c:pt>
                <c:pt idx="768">
                  <c:v>2.5200999999999998</c:v>
                </c:pt>
                <c:pt idx="769">
                  <c:v>2.5224000000000002</c:v>
                </c:pt>
                <c:pt idx="770">
                  <c:v>2.5247000000000002</c:v>
                </c:pt>
                <c:pt idx="771">
                  <c:v>2.5270000000000001</c:v>
                </c:pt>
                <c:pt idx="772">
                  <c:v>2.5293000000000001</c:v>
                </c:pt>
                <c:pt idx="773">
                  <c:v>2.5316000000000001</c:v>
                </c:pt>
                <c:pt idx="774">
                  <c:v>2.5339999999999998</c:v>
                </c:pt>
                <c:pt idx="775">
                  <c:v>2.5363000000000002</c:v>
                </c:pt>
                <c:pt idx="776">
                  <c:v>2.5386000000000002</c:v>
                </c:pt>
                <c:pt idx="777">
                  <c:v>2.5409000000000002</c:v>
                </c:pt>
                <c:pt idx="778">
                  <c:v>2.5432999999999999</c:v>
                </c:pt>
                <c:pt idx="779">
                  <c:v>2.5455999999999999</c:v>
                </c:pt>
                <c:pt idx="780">
                  <c:v>2.5478999999999998</c:v>
                </c:pt>
                <c:pt idx="781">
                  <c:v>2.5501999999999998</c:v>
                </c:pt>
                <c:pt idx="782">
                  <c:v>2.5526</c:v>
                </c:pt>
                <c:pt idx="783">
                  <c:v>2.5548999999999999</c:v>
                </c:pt>
                <c:pt idx="784">
                  <c:v>2.5571999999999999</c:v>
                </c:pt>
                <c:pt idx="785">
                  <c:v>2.5596000000000001</c:v>
                </c:pt>
                <c:pt idx="786">
                  <c:v>2.5619000000000001</c:v>
                </c:pt>
                <c:pt idx="787">
                  <c:v>2.5642</c:v>
                </c:pt>
                <c:pt idx="788">
                  <c:v>2.5666000000000002</c:v>
                </c:pt>
                <c:pt idx="789">
                  <c:v>2.5689000000000002</c:v>
                </c:pt>
                <c:pt idx="790">
                  <c:v>2.5712000000000002</c:v>
                </c:pt>
                <c:pt idx="791">
                  <c:v>2.5735999999999999</c:v>
                </c:pt>
                <c:pt idx="792">
                  <c:v>2.5758999999999999</c:v>
                </c:pt>
                <c:pt idx="793">
                  <c:v>2.5781999999999998</c:v>
                </c:pt>
                <c:pt idx="794">
                  <c:v>2.5806</c:v>
                </c:pt>
                <c:pt idx="795">
                  <c:v>2.5829</c:v>
                </c:pt>
                <c:pt idx="796">
                  <c:v>2.5853000000000002</c:v>
                </c:pt>
                <c:pt idx="797">
                  <c:v>2.5876000000000001</c:v>
                </c:pt>
                <c:pt idx="798">
                  <c:v>2.59</c:v>
                </c:pt>
                <c:pt idx="799">
                  <c:v>2.5922999999999998</c:v>
                </c:pt>
                <c:pt idx="800">
                  <c:v>2.5947</c:v>
                </c:pt>
                <c:pt idx="801">
                  <c:v>2.597</c:v>
                </c:pt>
                <c:pt idx="802">
                  <c:v>2.5994000000000002</c:v>
                </c:pt>
                <c:pt idx="803">
                  <c:v>2.6017000000000001</c:v>
                </c:pt>
                <c:pt idx="804">
                  <c:v>2.6040999999999999</c:v>
                </c:pt>
                <c:pt idx="805">
                  <c:v>2.6065</c:v>
                </c:pt>
                <c:pt idx="806">
                  <c:v>2.6088</c:v>
                </c:pt>
                <c:pt idx="807">
                  <c:v>2.6112000000000002</c:v>
                </c:pt>
                <c:pt idx="808">
                  <c:v>2.6135000000000002</c:v>
                </c:pt>
                <c:pt idx="809">
                  <c:v>2.6158999999999999</c:v>
                </c:pt>
                <c:pt idx="810">
                  <c:v>2.6183000000000001</c:v>
                </c:pt>
                <c:pt idx="811">
                  <c:v>2.6206</c:v>
                </c:pt>
                <c:pt idx="812">
                  <c:v>2.6230000000000002</c:v>
                </c:pt>
                <c:pt idx="813">
                  <c:v>2.6254</c:v>
                </c:pt>
                <c:pt idx="814">
                  <c:v>2.6276999999999999</c:v>
                </c:pt>
                <c:pt idx="815">
                  <c:v>2.6301000000000001</c:v>
                </c:pt>
                <c:pt idx="816">
                  <c:v>2.6324999999999998</c:v>
                </c:pt>
                <c:pt idx="817">
                  <c:v>2.6349</c:v>
                </c:pt>
                <c:pt idx="818">
                  <c:v>2.6372</c:v>
                </c:pt>
                <c:pt idx="819">
                  <c:v>2.6396000000000002</c:v>
                </c:pt>
                <c:pt idx="820">
                  <c:v>2.6419000000000001</c:v>
                </c:pt>
                <c:pt idx="821">
                  <c:v>2.6442999999999999</c:v>
                </c:pt>
                <c:pt idx="822">
                  <c:v>2.6467000000000001</c:v>
                </c:pt>
                <c:pt idx="823">
                  <c:v>2.6490999999999998</c:v>
                </c:pt>
                <c:pt idx="824">
                  <c:v>2.6515</c:v>
                </c:pt>
                <c:pt idx="825">
                  <c:v>2.6537999999999999</c:v>
                </c:pt>
                <c:pt idx="826">
                  <c:v>2.6562000000000001</c:v>
                </c:pt>
                <c:pt idx="827">
                  <c:v>2.6585999999999999</c:v>
                </c:pt>
                <c:pt idx="828">
                  <c:v>2.661</c:v>
                </c:pt>
                <c:pt idx="829">
                  <c:v>2.6634000000000002</c:v>
                </c:pt>
                <c:pt idx="830">
                  <c:v>2.6657999999999999</c:v>
                </c:pt>
                <c:pt idx="831">
                  <c:v>2.6682000000000001</c:v>
                </c:pt>
                <c:pt idx="832">
                  <c:v>2.6705999999999999</c:v>
                </c:pt>
                <c:pt idx="833">
                  <c:v>2.673</c:v>
                </c:pt>
                <c:pt idx="834">
                  <c:v>2.6753</c:v>
                </c:pt>
                <c:pt idx="835">
                  <c:v>2.6777000000000002</c:v>
                </c:pt>
                <c:pt idx="836">
                  <c:v>2.6800999999999999</c:v>
                </c:pt>
                <c:pt idx="837">
                  <c:v>2.6825000000000001</c:v>
                </c:pt>
                <c:pt idx="838">
                  <c:v>2.6848999999999998</c:v>
                </c:pt>
                <c:pt idx="839">
                  <c:v>2.6873</c:v>
                </c:pt>
                <c:pt idx="840">
                  <c:v>2.6897000000000002</c:v>
                </c:pt>
                <c:pt idx="841">
                  <c:v>2.6920999999999999</c:v>
                </c:pt>
                <c:pt idx="842">
                  <c:v>2.6945000000000001</c:v>
                </c:pt>
                <c:pt idx="843">
                  <c:v>2.6968999999999999</c:v>
                </c:pt>
                <c:pt idx="844">
                  <c:v>2.6993999999999998</c:v>
                </c:pt>
                <c:pt idx="845">
                  <c:v>2.7018</c:v>
                </c:pt>
                <c:pt idx="846">
                  <c:v>2.7042000000000002</c:v>
                </c:pt>
                <c:pt idx="847">
                  <c:v>2.7065000000000001</c:v>
                </c:pt>
                <c:pt idx="848">
                  <c:v>2.7088999999999999</c:v>
                </c:pt>
                <c:pt idx="849">
                  <c:v>2.7113</c:v>
                </c:pt>
                <c:pt idx="850">
                  <c:v>2.7138</c:v>
                </c:pt>
                <c:pt idx="851">
                  <c:v>2.7162000000000002</c:v>
                </c:pt>
                <c:pt idx="852">
                  <c:v>2.7185999999999999</c:v>
                </c:pt>
                <c:pt idx="853">
                  <c:v>2.7210000000000001</c:v>
                </c:pt>
                <c:pt idx="854">
                  <c:v>2.7233999999999998</c:v>
                </c:pt>
                <c:pt idx="855">
                  <c:v>2.7258</c:v>
                </c:pt>
                <c:pt idx="856">
                  <c:v>2.7282000000000002</c:v>
                </c:pt>
                <c:pt idx="857">
                  <c:v>2.7307000000000001</c:v>
                </c:pt>
                <c:pt idx="858">
                  <c:v>2.7330999999999999</c:v>
                </c:pt>
                <c:pt idx="859">
                  <c:v>2.7355</c:v>
                </c:pt>
                <c:pt idx="860">
                  <c:v>2.7378999999999998</c:v>
                </c:pt>
                <c:pt idx="861">
                  <c:v>2.7404000000000002</c:v>
                </c:pt>
                <c:pt idx="862">
                  <c:v>2.7427999999999999</c:v>
                </c:pt>
                <c:pt idx="863">
                  <c:v>2.7452000000000001</c:v>
                </c:pt>
                <c:pt idx="864">
                  <c:v>2.7475999999999998</c:v>
                </c:pt>
                <c:pt idx="865">
                  <c:v>2.7501000000000002</c:v>
                </c:pt>
                <c:pt idx="866">
                  <c:v>2.7524999999999999</c:v>
                </c:pt>
                <c:pt idx="867">
                  <c:v>2.7549000000000001</c:v>
                </c:pt>
                <c:pt idx="868">
                  <c:v>2.7574000000000001</c:v>
                </c:pt>
                <c:pt idx="869">
                  <c:v>2.7597999999999998</c:v>
                </c:pt>
                <c:pt idx="870">
                  <c:v>2.7622</c:v>
                </c:pt>
                <c:pt idx="871">
                  <c:v>2.7646999999999999</c:v>
                </c:pt>
                <c:pt idx="872">
                  <c:v>2.7671000000000001</c:v>
                </c:pt>
                <c:pt idx="873">
                  <c:v>2.7694999999999999</c:v>
                </c:pt>
                <c:pt idx="874">
                  <c:v>2.7719</c:v>
                </c:pt>
                <c:pt idx="875">
                  <c:v>2.7743000000000002</c:v>
                </c:pt>
                <c:pt idx="876">
                  <c:v>2.7768000000000002</c:v>
                </c:pt>
                <c:pt idx="877">
                  <c:v>2.7791999999999999</c:v>
                </c:pt>
                <c:pt idx="878">
                  <c:v>2.7816999999999998</c:v>
                </c:pt>
                <c:pt idx="879">
                  <c:v>2.7841</c:v>
                </c:pt>
                <c:pt idx="880">
                  <c:v>2.7866</c:v>
                </c:pt>
                <c:pt idx="881">
                  <c:v>2.7890000000000001</c:v>
                </c:pt>
                <c:pt idx="882">
                  <c:v>2.7913999999999999</c:v>
                </c:pt>
                <c:pt idx="883">
                  <c:v>2.7938999999999998</c:v>
                </c:pt>
                <c:pt idx="884">
                  <c:v>2.7963</c:v>
                </c:pt>
                <c:pt idx="885">
                  <c:v>2.7988</c:v>
                </c:pt>
                <c:pt idx="886">
                  <c:v>2.8012000000000001</c:v>
                </c:pt>
                <c:pt idx="887">
                  <c:v>2.8037000000000001</c:v>
                </c:pt>
                <c:pt idx="888">
                  <c:v>2.8060999999999998</c:v>
                </c:pt>
                <c:pt idx="889">
                  <c:v>2.8086000000000002</c:v>
                </c:pt>
                <c:pt idx="890">
                  <c:v>2.8111000000000002</c:v>
                </c:pt>
                <c:pt idx="891">
                  <c:v>2.8134999999999999</c:v>
                </c:pt>
                <c:pt idx="892">
                  <c:v>2.8159999999999998</c:v>
                </c:pt>
                <c:pt idx="893">
                  <c:v>2.8184</c:v>
                </c:pt>
                <c:pt idx="894">
                  <c:v>2.8209</c:v>
                </c:pt>
                <c:pt idx="895">
                  <c:v>2.8233000000000001</c:v>
                </c:pt>
                <c:pt idx="896">
                  <c:v>2.8258000000000001</c:v>
                </c:pt>
                <c:pt idx="897">
                  <c:v>2.8283</c:v>
                </c:pt>
                <c:pt idx="898">
                  <c:v>2.8307000000000002</c:v>
                </c:pt>
                <c:pt idx="899">
                  <c:v>2.8332000000000002</c:v>
                </c:pt>
                <c:pt idx="900">
                  <c:v>2.8355999999999999</c:v>
                </c:pt>
                <c:pt idx="901">
                  <c:v>2.8380999999999998</c:v>
                </c:pt>
                <c:pt idx="902">
                  <c:v>2.8405</c:v>
                </c:pt>
                <c:pt idx="903">
                  <c:v>2.843</c:v>
                </c:pt>
                <c:pt idx="904">
                  <c:v>2.8454999999999999</c:v>
                </c:pt>
                <c:pt idx="905">
                  <c:v>2.8479000000000001</c:v>
                </c:pt>
                <c:pt idx="906">
                  <c:v>2.8504</c:v>
                </c:pt>
                <c:pt idx="907">
                  <c:v>2.8529</c:v>
                </c:pt>
                <c:pt idx="908">
                  <c:v>2.8553000000000002</c:v>
                </c:pt>
                <c:pt idx="909">
                  <c:v>2.8578000000000001</c:v>
                </c:pt>
                <c:pt idx="910">
                  <c:v>2.8603000000000001</c:v>
                </c:pt>
                <c:pt idx="911">
                  <c:v>2.8628</c:v>
                </c:pt>
                <c:pt idx="912">
                  <c:v>2.8652000000000002</c:v>
                </c:pt>
                <c:pt idx="913">
                  <c:v>2.8677000000000001</c:v>
                </c:pt>
                <c:pt idx="914">
                  <c:v>2.8702000000000001</c:v>
                </c:pt>
                <c:pt idx="915">
                  <c:v>2.8727</c:v>
                </c:pt>
                <c:pt idx="916">
                  <c:v>2.8751000000000002</c:v>
                </c:pt>
                <c:pt idx="917">
                  <c:v>2.8776000000000002</c:v>
                </c:pt>
                <c:pt idx="918">
                  <c:v>2.8801000000000001</c:v>
                </c:pt>
                <c:pt idx="919">
                  <c:v>2.8826000000000001</c:v>
                </c:pt>
                <c:pt idx="920">
                  <c:v>2.8851</c:v>
                </c:pt>
                <c:pt idx="921">
                  <c:v>2.8875000000000002</c:v>
                </c:pt>
                <c:pt idx="922">
                  <c:v>2.89</c:v>
                </c:pt>
                <c:pt idx="923">
                  <c:v>2.8925000000000001</c:v>
                </c:pt>
                <c:pt idx="924">
                  <c:v>2.895</c:v>
                </c:pt>
                <c:pt idx="925">
                  <c:v>2.8975</c:v>
                </c:pt>
                <c:pt idx="926">
                  <c:v>2.9</c:v>
                </c:pt>
                <c:pt idx="927">
                  <c:v>2.9024999999999999</c:v>
                </c:pt>
                <c:pt idx="928">
                  <c:v>2.9049999999999998</c:v>
                </c:pt>
                <c:pt idx="929">
                  <c:v>2.9074</c:v>
                </c:pt>
                <c:pt idx="930">
                  <c:v>2.9098999999999999</c:v>
                </c:pt>
                <c:pt idx="931">
                  <c:v>2.9123999999999999</c:v>
                </c:pt>
                <c:pt idx="932">
                  <c:v>2.9148999999999998</c:v>
                </c:pt>
                <c:pt idx="933">
                  <c:v>2.9174000000000002</c:v>
                </c:pt>
                <c:pt idx="934">
                  <c:v>2.9199000000000002</c:v>
                </c:pt>
                <c:pt idx="935">
                  <c:v>2.9224000000000001</c:v>
                </c:pt>
                <c:pt idx="936">
                  <c:v>2.9249000000000001</c:v>
                </c:pt>
                <c:pt idx="937">
                  <c:v>2.9272999999999998</c:v>
                </c:pt>
                <c:pt idx="938">
                  <c:v>2.9298000000000002</c:v>
                </c:pt>
                <c:pt idx="939">
                  <c:v>2.9323000000000001</c:v>
                </c:pt>
                <c:pt idx="940">
                  <c:v>2.9348000000000001</c:v>
                </c:pt>
                <c:pt idx="941">
                  <c:v>2.9373</c:v>
                </c:pt>
                <c:pt idx="942">
                  <c:v>2.9399000000000002</c:v>
                </c:pt>
                <c:pt idx="943">
                  <c:v>2.9424000000000001</c:v>
                </c:pt>
                <c:pt idx="944">
                  <c:v>2.9449000000000001</c:v>
                </c:pt>
                <c:pt idx="945">
                  <c:v>2.9474</c:v>
                </c:pt>
                <c:pt idx="946">
                  <c:v>2.9499</c:v>
                </c:pt>
                <c:pt idx="947">
                  <c:v>2.9510999999999998</c:v>
                </c:pt>
                <c:pt idx="948">
                  <c:v>2.9523999999999999</c:v>
                </c:pt>
                <c:pt idx="949">
                  <c:v>2.9548999999999999</c:v>
                </c:pt>
                <c:pt idx="950">
                  <c:v>2.9573999999999998</c:v>
                </c:pt>
                <c:pt idx="951">
                  <c:v>2.9599000000000002</c:v>
                </c:pt>
                <c:pt idx="952">
                  <c:v>2.9624000000000001</c:v>
                </c:pt>
                <c:pt idx="953">
                  <c:v>2.9649000000000001</c:v>
                </c:pt>
                <c:pt idx="954">
                  <c:v>2.9674</c:v>
                </c:pt>
                <c:pt idx="955">
                  <c:v>2.9699</c:v>
                </c:pt>
                <c:pt idx="956">
                  <c:v>2.9725000000000001</c:v>
                </c:pt>
                <c:pt idx="957">
                  <c:v>2.9748999999999999</c:v>
                </c:pt>
                <c:pt idx="958">
                  <c:v>2.9773999999999998</c:v>
                </c:pt>
                <c:pt idx="959">
                  <c:v>2.9799000000000002</c:v>
                </c:pt>
                <c:pt idx="960">
                  <c:v>2.9824999999999999</c:v>
                </c:pt>
                <c:pt idx="961">
                  <c:v>2.9849999999999999</c:v>
                </c:pt>
                <c:pt idx="962">
                  <c:v>2.9874999999999998</c:v>
                </c:pt>
                <c:pt idx="963">
                  <c:v>2.99</c:v>
                </c:pt>
                <c:pt idx="964">
                  <c:v>2.9925000000000002</c:v>
                </c:pt>
                <c:pt idx="965">
                  <c:v>2.9950999999999999</c:v>
                </c:pt>
                <c:pt idx="966">
                  <c:v>2.9975999999999998</c:v>
                </c:pt>
                <c:pt idx="967">
                  <c:v>3.0001000000000002</c:v>
                </c:pt>
                <c:pt idx="968">
                  <c:v>3.0026000000000002</c:v>
                </c:pt>
                <c:pt idx="969">
                  <c:v>3.0051000000000001</c:v>
                </c:pt>
                <c:pt idx="970">
                  <c:v>3.0076999999999998</c:v>
                </c:pt>
                <c:pt idx="971">
                  <c:v>3.0102000000000002</c:v>
                </c:pt>
                <c:pt idx="972">
                  <c:v>3.0127000000000002</c:v>
                </c:pt>
                <c:pt idx="973">
                  <c:v>3.0152999999999999</c:v>
                </c:pt>
                <c:pt idx="974">
                  <c:v>3.0177999999999998</c:v>
                </c:pt>
                <c:pt idx="975">
                  <c:v>3.0203000000000002</c:v>
                </c:pt>
                <c:pt idx="976">
                  <c:v>3.0228000000000002</c:v>
                </c:pt>
                <c:pt idx="977">
                  <c:v>3.0253999999999999</c:v>
                </c:pt>
                <c:pt idx="978">
                  <c:v>3.0278999999999998</c:v>
                </c:pt>
                <c:pt idx="979">
                  <c:v>3.0304000000000002</c:v>
                </c:pt>
                <c:pt idx="980">
                  <c:v>3.0329999999999999</c:v>
                </c:pt>
                <c:pt idx="981">
                  <c:v>3.0354999999999999</c:v>
                </c:pt>
                <c:pt idx="982">
                  <c:v>3.0379999999999998</c:v>
                </c:pt>
                <c:pt idx="983">
                  <c:v>3.0406</c:v>
                </c:pt>
                <c:pt idx="984">
                  <c:v>3.0430000000000001</c:v>
                </c:pt>
                <c:pt idx="985">
                  <c:v>3.0455999999999999</c:v>
                </c:pt>
                <c:pt idx="986">
                  <c:v>3.0480999999999998</c:v>
                </c:pt>
                <c:pt idx="987">
                  <c:v>3.0507</c:v>
                </c:pt>
                <c:pt idx="988">
                  <c:v>3.0531999999999999</c:v>
                </c:pt>
                <c:pt idx="989">
                  <c:v>3.0556999999999999</c:v>
                </c:pt>
                <c:pt idx="990">
                  <c:v>3.0583</c:v>
                </c:pt>
                <c:pt idx="991">
                  <c:v>3.0608</c:v>
                </c:pt>
                <c:pt idx="992">
                  <c:v>3.0634000000000001</c:v>
                </c:pt>
                <c:pt idx="993">
                  <c:v>3.0659000000000001</c:v>
                </c:pt>
                <c:pt idx="994">
                  <c:v>3.0684999999999998</c:v>
                </c:pt>
                <c:pt idx="995">
                  <c:v>3.0710000000000002</c:v>
                </c:pt>
                <c:pt idx="996">
                  <c:v>3.0735000000000001</c:v>
                </c:pt>
                <c:pt idx="997">
                  <c:v>3.0760999999999998</c:v>
                </c:pt>
                <c:pt idx="998">
                  <c:v>3.0785999999999998</c:v>
                </c:pt>
                <c:pt idx="999">
                  <c:v>3.0838000000000001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04D3-8948-B982-FBEC14F5DE22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170 A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Sheet1!$A$2:$A$1001</c:f>
              <c:numCache>
                <c:formatCode>General</c:formatCode>
                <c:ptCount val="1000"/>
                <c:pt idx="0">
                  <c:v>3.9148999999999998E-3</c:v>
                </c:pt>
                <c:pt idx="1">
                  <c:v>7.9112000000000002E-3</c:v>
                </c:pt>
                <c:pt idx="2">
                  <c:v>1.1919000000000001E-2</c:v>
                </c:pt>
                <c:pt idx="3">
                  <c:v>1.5938999999999998E-2</c:v>
                </c:pt>
                <c:pt idx="4">
                  <c:v>1.9941E-2</c:v>
                </c:pt>
                <c:pt idx="5">
                  <c:v>2.3924000000000001E-2</c:v>
                </c:pt>
                <c:pt idx="6">
                  <c:v>2.7928999999999999E-2</c:v>
                </c:pt>
                <c:pt idx="7">
                  <c:v>3.1933999999999997E-2</c:v>
                </c:pt>
                <c:pt idx="8">
                  <c:v>3.5941000000000001E-2</c:v>
                </c:pt>
                <c:pt idx="9">
                  <c:v>3.9974999999999997E-2</c:v>
                </c:pt>
                <c:pt idx="10">
                  <c:v>4.3924999999999999E-2</c:v>
                </c:pt>
                <c:pt idx="11">
                  <c:v>4.7917000000000001E-2</c:v>
                </c:pt>
                <c:pt idx="12">
                  <c:v>5.1931999999999999E-2</c:v>
                </c:pt>
                <c:pt idx="13">
                  <c:v>5.5954999999999998E-2</c:v>
                </c:pt>
                <c:pt idx="14">
                  <c:v>5.9975000000000001E-2</c:v>
                </c:pt>
                <c:pt idx="15">
                  <c:v>6.3978999999999994E-2</c:v>
                </c:pt>
                <c:pt idx="16">
                  <c:v>6.7960000000000007E-2</c:v>
                </c:pt>
                <c:pt idx="17">
                  <c:v>7.1908E-2</c:v>
                </c:pt>
                <c:pt idx="18">
                  <c:v>7.5907000000000002E-2</c:v>
                </c:pt>
                <c:pt idx="19">
                  <c:v>7.9950999999999994E-2</c:v>
                </c:pt>
                <c:pt idx="20">
                  <c:v>8.3946000000000007E-2</c:v>
                </c:pt>
                <c:pt idx="21">
                  <c:v>8.7972999999999996E-2</c:v>
                </c:pt>
                <c:pt idx="22">
                  <c:v>9.1934000000000002E-2</c:v>
                </c:pt>
                <c:pt idx="23">
                  <c:v>9.5913999999999999E-2</c:v>
                </c:pt>
                <c:pt idx="24">
                  <c:v>9.9904999999999994E-2</c:v>
                </c:pt>
                <c:pt idx="25">
                  <c:v>0.10390000000000001</c:v>
                </c:pt>
                <c:pt idx="26">
                  <c:v>0.1079</c:v>
                </c:pt>
                <c:pt idx="27">
                  <c:v>0.1119</c:v>
                </c:pt>
                <c:pt idx="28">
                  <c:v>0.11591</c:v>
                </c:pt>
                <c:pt idx="29">
                  <c:v>0.11991</c:v>
                </c:pt>
                <c:pt idx="30">
                  <c:v>0.12391000000000001</c:v>
                </c:pt>
                <c:pt idx="31">
                  <c:v>0.12792000000000001</c:v>
                </c:pt>
                <c:pt idx="32">
                  <c:v>0.13192000000000001</c:v>
                </c:pt>
                <c:pt idx="33">
                  <c:v>0.13592000000000001</c:v>
                </c:pt>
                <c:pt idx="34">
                  <c:v>0.13993</c:v>
                </c:pt>
                <c:pt idx="35">
                  <c:v>0.14393</c:v>
                </c:pt>
                <c:pt idx="36">
                  <c:v>0.14793000000000001</c:v>
                </c:pt>
                <c:pt idx="37">
                  <c:v>0.15193999999999999</c:v>
                </c:pt>
                <c:pt idx="38">
                  <c:v>0.15594</c:v>
                </c:pt>
                <c:pt idx="39">
                  <c:v>0.15994</c:v>
                </c:pt>
                <c:pt idx="40">
                  <c:v>0.16395000000000001</c:v>
                </c:pt>
                <c:pt idx="41">
                  <c:v>0.16794999999999999</c:v>
                </c:pt>
                <c:pt idx="42">
                  <c:v>0.17194999999999999</c:v>
                </c:pt>
                <c:pt idx="43">
                  <c:v>0.17596000000000001</c:v>
                </c:pt>
                <c:pt idx="44">
                  <c:v>0.17996000000000001</c:v>
                </c:pt>
                <c:pt idx="45">
                  <c:v>0.18396000000000001</c:v>
                </c:pt>
                <c:pt idx="46">
                  <c:v>0.18797</c:v>
                </c:pt>
                <c:pt idx="47">
                  <c:v>0.19197</c:v>
                </c:pt>
                <c:pt idx="48">
                  <c:v>0.19597000000000001</c:v>
                </c:pt>
                <c:pt idx="49">
                  <c:v>0.19997999999999999</c:v>
                </c:pt>
                <c:pt idx="50">
                  <c:v>0.20397999999999999</c:v>
                </c:pt>
                <c:pt idx="51">
                  <c:v>0.20798</c:v>
                </c:pt>
                <c:pt idx="52">
                  <c:v>0.21199000000000001</c:v>
                </c:pt>
                <c:pt idx="53">
                  <c:v>0.21598999999999999</c:v>
                </c:pt>
                <c:pt idx="54">
                  <c:v>0.21990000000000001</c:v>
                </c:pt>
                <c:pt idx="55">
                  <c:v>0.22389999999999999</c:v>
                </c:pt>
                <c:pt idx="56">
                  <c:v>0.22791</c:v>
                </c:pt>
                <c:pt idx="57">
                  <c:v>0.23191000000000001</c:v>
                </c:pt>
                <c:pt idx="58">
                  <c:v>0.23591000000000001</c:v>
                </c:pt>
                <c:pt idx="59">
                  <c:v>0.23991999999999999</c:v>
                </c:pt>
                <c:pt idx="60">
                  <c:v>0.24392</c:v>
                </c:pt>
                <c:pt idx="61">
                  <c:v>0.24792</c:v>
                </c:pt>
                <c:pt idx="62">
                  <c:v>0.25192999999999999</c:v>
                </c:pt>
                <c:pt idx="63">
                  <c:v>0.25592999999999999</c:v>
                </c:pt>
                <c:pt idx="64">
                  <c:v>0.25992999999999999</c:v>
                </c:pt>
                <c:pt idx="65">
                  <c:v>0.26394000000000001</c:v>
                </c:pt>
                <c:pt idx="66">
                  <c:v>0.26794000000000001</c:v>
                </c:pt>
                <c:pt idx="67">
                  <c:v>0.27195000000000003</c:v>
                </c:pt>
                <c:pt idx="68">
                  <c:v>0.27594999999999997</c:v>
                </c:pt>
                <c:pt idx="69">
                  <c:v>0.27994999999999998</c:v>
                </c:pt>
                <c:pt idx="70">
                  <c:v>0.28395999999999999</c:v>
                </c:pt>
                <c:pt idx="71">
                  <c:v>0.28795999999999999</c:v>
                </c:pt>
                <c:pt idx="72">
                  <c:v>0.29196</c:v>
                </c:pt>
                <c:pt idx="73">
                  <c:v>0.29597000000000001</c:v>
                </c:pt>
                <c:pt idx="74">
                  <c:v>0.29997000000000001</c:v>
                </c:pt>
                <c:pt idx="75">
                  <c:v>0.30397000000000002</c:v>
                </c:pt>
                <c:pt idx="76">
                  <c:v>0.30797999999999998</c:v>
                </c:pt>
                <c:pt idx="77">
                  <c:v>0.31197999999999998</c:v>
                </c:pt>
                <c:pt idx="78">
                  <c:v>0.31597999999999998</c:v>
                </c:pt>
                <c:pt idx="79">
                  <c:v>0.31999</c:v>
                </c:pt>
                <c:pt idx="80">
                  <c:v>0.32399</c:v>
                </c:pt>
                <c:pt idx="81">
                  <c:v>0.32799</c:v>
                </c:pt>
                <c:pt idx="82">
                  <c:v>0.33189999999999997</c:v>
                </c:pt>
                <c:pt idx="83">
                  <c:v>0.33590999999999999</c:v>
                </c:pt>
                <c:pt idx="84">
                  <c:v>0.33990999999999999</c:v>
                </c:pt>
                <c:pt idx="85">
                  <c:v>0.34390999999999999</c:v>
                </c:pt>
                <c:pt idx="86">
                  <c:v>0.34792000000000001</c:v>
                </c:pt>
                <c:pt idx="87">
                  <c:v>0.35192000000000001</c:v>
                </c:pt>
                <c:pt idx="88">
                  <c:v>0.35592000000000001</c:v>
                </c:pt>
                <c:pt idx="89">
                  <c:v>0.35993000000000003</c:v>
                </c:pt>
                <c:pt idx="90">
                  <c:v>0.36392999999999998</c:v>
                </c:pt>
                <c:pt idx="91">
                  <c:v>0.36792999999999998</c:v>
                </c:pt>
                <c:pt idx="92">
                  <c:v>0.37193999999999999</c:v>
                </c:pt>
                <c:pt idx="93">
                  <c:v>0.37594</c:v>
                </c:pt>
                <c:pt idx="94">
                  <c:v>0.37994</c:v>
                </c:pt>
                <c:pt idx="95">
                  <c:v>0.38395000000000001</c:v>
                </c:pt>
                <c:pt idx="96">
                  <c:v>0.38795000000000002</c:v>
                </c:pt>
                <c:pt idx="97">
                  <c:v>0.39195000000000002</c:v>
                </c:pt>
                <c:pt idx="98">
                  <c:v>0.39595999999999998</c:v>
                </c:pt>
                <c:pt idx="99">
                  <c:v>0.39995999999999998</c:v>
                </c:pt>
                <c:pt idx="100">
                  <c:v>0.40395999999999999</c:v>
                </c:pt>
                <c:pt idx="101">
                  <c:v>0.40797</c:v>
                </c:pt>
                <c:pt idx="102">
                  <c:v>0.41197</c:v>
                </c:pt>
                <c:pt idx="103">
                  <c:v>0.41598000000000002</c:v>
                </c:pt>
                <c:pt idx="104">
                  <c:v>0.41998000000000002</c:v>
                </c:pt>
                <c:pt idx="105">
                  <c:v>0.42398000000000002</c:v>
                </c:pt>
                <c:pt idx="106">
                  <c:v>0.42798999999999998</c:v>
                </c:pt>
                <c:pt idx="107">
                  <c:v>0.43198999999999999</c:v>
                </c:pt>
                <c:pt idx="108">
                  <c:v>0.43598999999999999</c:v>
                </c:pt>
                <c:pt idx="109">
                  <c:v>0.43990000000000001</c:v>
                </c:pt>
                <c:pt idx="110">
                  <c:v>0.44391000000000003</c:v>
                </c:pt>
                <c:pt idx="111">
                  <c:v>0.44790999999999997</c:v>
                </c:pt>
                <c:pt idx="112">
                  <c:v>0.45190999999999998</c:v>
                </c:pt>
                <c:pt idx="113">
                  <c:v>0.45591999999999999</c:v>
                </c:pt>
                <c:pt idx="114">
                  <c:v>0.45992</c:v>
                </c:pt>
                <c:pt idx="115">
                  <c:v>0.46392</c:v>
                </c:pt>
                <c:pt idx="116">
                  <c:v>0.46793000000000001</c:v>
                </c:pt>
                <c:pt idx="117">
                  <c:v>0.47193000000000002</c:v>
                </c:pt>
                <c:pt idx="118">
                  <c:v>0.47593000000000002</c:v>
                </c:pt>
                <c:pt idx="119">
                  <c:v>0.47993999999999998</c:v>
                </c:pt>
                <c:pt idx="120">
                  <c:v>0.48393999999999998</c:v>
                </c:pt>
                <c:pt idx="121">
                  <c:v>0.48793999999999998</c:v>
                </c:pt>
                <c:pt idx="122">
                  <c:v>0.49195</c:v>
                </c:pt>
                <c:pt idx="123">
                  <c:v>0.49595</c:v>
                </c:pt>
                <c:pt idx="124">
                  <c:v>0.49995000000000001</c:v>
                </c:pt>
                <c:pt idx="125">
                  <c:v>0.50395999999999996</c:v>
                </c:pt>
                <c:pt idx="126">
                  <c:v>0.50795999999999997</c:v>
                </c:pt>
                <c:pt idx="127">
                  <c:v>0.51195999999999997</c:v>
                </c:pt>
                <c:pt idx="128">
                  <c:v>0.51597000000000004</c:v>
                </c:pt>
                <c:pt idx="129">
                  <c:v>0.51997000000000004</c:v>
                </c:pt>
                <c:pt idx="130">
                  <c:v>0.52397000000000005</c:v>
                </c:pt>
                <c:pt idx="131">
                  <c:v>0.52798</c:v>
                </c:pt>
                <c:pt idx="132">
                  <c:v>0.53198000000000001</c:v>
                </c:pt>
                <c:pt idx="133">
                  <c:v>0.53598000000000001</c:v>
                </c:pt>
                <c:pt idx="134">
                  <c:v>0.53998999999999997</c:v>
                </c:pt>
                <c:pt idx="135">
                  <c:v>0.54398999999999997</c:v>
                </c:pt>
                <c:pt idx="136">
                  <c:v>0.54790000000000005</c:v>
                </c:pt>
                <c:pt idx="137">
                  <c:v>0.55189999999999995</c:v>
                </c:pt>
                <c:pt idx="138">
                  <c:v>0.55591000000000002</c:v>
                </c:pt>
                <c:pt idx="139">
                  <c:v>0.55991000000000002</c:v>
                </c:pt>
                <c:pt idx="140">
                  <c:v>0.56391999999999998</c:v>
                </c:pt>
                <c:pt idx="141">
                  <c:v>0.56791999999999998</c:v>
                </c:pt>
                <c:pt idx="142">
                  <c:v>0.57191999999999998</c:v>
                </c:pt>
                <c:pt idx="143">
                  <c:v>0.57593000000000005</c:v>
                </c:pt>
                <c:pt idx="144">
                  <c:v>0.57992999999999995</c:v>
                </c:pt>
                <c:pt idx="145">
                  <c:v>0.58392999999999995</c:v>
                </c:pt>
                <c:pt idx="146">
                  <c:v>0.58794000000000002</c:v>
                </c:pt>
                <c:pt idx="147">
                  <c:v>0.59194000000000002</c:v>
                </c:pt>
                <c:pt idx="148">
                  <c:v>0.59594000000000003</c:v>
                </c:pt>
                <c:pt idx="149">
                  <c:v>0.59994999999999998</c:v>
                </c:pt>
                <c:pt idx="150">
                  <c:v>0.60394999999999999</c:v>
                </c:pt>
                <c:pt idx="151">
                  <c:v>0.60794999999999999</c:v>
                </c:pt>
                <c:pt idx="152">
                  <c:v>0.61195999999999995</c:v>
                </c:pt>
                <c:pt idx="153">
                  <c:v>0.61595999999999995</c:v>
                </c:pt>
                <c:pt idx="154">
                  <c:v>0.61995999999999996</c:v>
                </c:pt>
                <c:pt idx="155">
                  <c:v>0.62397000000000002</c:v>
                </c:pt>
                <c:pt idx="156">
                  <c:v>0.62797000000000003</c:v>
                </c:pt>
                <c:pt idx="157">
                  <c:v>0.63197000000000003</c:v>
                </c:pt>
                <c:pt idx="158">
                  <c:v>0.63597999999999999</c:v>
                </c:pt>
                <c:pt idx="159">
                  <c:v>0.63997999999999999</c:v>
                </c:pt>
                <c:pt idx="160">
                  <c:v>0.64398</c:v>
                </c:pt>
                <c:pt idx="161">
                  <c:v>0.64798999999999995</c:v>
                </c:pt>
                <c:pt idx="162">
                  <c:v>0.65198999999999996</c:v>
                </c:pt>
                <c:pt idx="163">
                  <c:v>0.65590000000000004</c:v>
                </c:pt>
                <c:pt idx="164">
                  <c:v>0.65990000000000004</c:v>
                </c:pt>
                <c:pt idx="165">
                  <c:v>0.66391</c:v>
                </c:pt>
                <c:pt idx="166">
                  <c:v>0.66791</c:v>
                </c:pt>
                <c:pt idx="167">
                  <c:v>0.67191000000000001</c:v>
                </c:pt>
                <c:pt idx="168">
                  <c:v>0.67591999999999997</c:v>
                </c:pt>
                <c:pt idx="169">
                  <c:v>0.67991999999999997</c:v>
                </c:pt>
                <c:pt idx="170">
                  <c:v>0.68391999999999997</c:v>
                </c:pt>
                <c:pt idx="171">
                  <c:v>0.68793000000000004</c:v>
                </c:pt>
                <c:pt idx="172">
                  <c:v>0.69193000000000005</c:v>
                </c:pt>
                <c:pt idx="173">
                  <c:v>0.69593000000000005</c:v>
                </c:pt>
                <c:pt idx="174">
                  <c:v>0.69994000000000001</c:v>
                </c:pt>
                <c:pt idx="175">
                  <c:v>0.70394000000000001</c:v>
                </c:pt>
                <c:pt idx="176">
                  <c:v>0.70794000000000001</c:v>
                </c:pt>
                <c:pt idx="177">
                  <c:v>0.71194999999999997</c:v>
                </c:pt>
                <c:pt idx="178">
                  <c:v>0.71594999999999998</c:v>
                </c:pt>
                <c:pt idx="179">
                  <c:v>0.71996000000000004</c:v>
                </c:pt>
                <c:pt idx="180">
                  <c:v>0.72396000000000005</c:v>
                </c:pt>
                <c:pt idx="181">
                  <c:v>0.72796000000000005</c:v>
                </c:pt>
                <c:pt idx="182">
                  <c:v>0.73197000000000001</c:v>
                </c:pt>
                <c:pt idx="183">
                  <c:v>0.73597000000000001</c:v>
                </c:pt>
                <c:pt idx="184">
                  <c:v>0.73997000000000002</c:v>
                </c:pt>
                <c:pt idx="185">
                  <c:v>0.74397999999999997</c:v>
                </c:pt>
                <c:pt idx="186">
                  <c:v>0.74797999999999998</c:v>
                </c:pt>
                <c:pt idx="187">
                  <c:v>0.75197999999999998</c:v>
                </c:pt>
                <c:pt idx="188">
                  <c:v>0.75599000000000005</c:v>
                </c:pt>
                <c:pt idx="189">
                  <c:v>0.75999000000000005</c:v>
                </c:pt>
                <c:pt idx="190">
                  <c:v>0.76398999999999995</c:v>
                </c:pt>
                <c:pt idx="191">
                  <c:v>0.76790000000000003</c:v>
                </c:pt>
                <c:pt idx="192">
                  <c:v>0.77190999999999999</c:v>
                </c:pt>
                <c:pt idx="193">
                  <c:v>0.77590999999999999</c:v>
                </c:pt>
                <c:pt idx="194">
                  <c:v>0.77990999999999999</c:v>
                </c:pt>
                <c:pt idx="195">
                  <c:v>0.78391999999999995</c:v>
                </c:pt>
                <c:pt idx="196">
                  <c:v>0.78791999999999995</c:v>
                </c:pt>
                <c:pt idx="197">
                  <c:v>0.79191999999999996</c:v>
                </c:pt>
                <c:pt idx="198">
                  <c:v>0.79593000000000003</c:v>
                </c:pt>
                <c:pt idx="199">
                  <c:v>0.79993000000000003</c:v>
                </c:pt>
                <c:pt idx="200">
                  <c:v>0.80393000000000003</c:v>
                </c:pt>
                <c:pt idx="201">
                  <c:v>0.80793999999999999</c:v>
                </c:pt>
                <c:pt idx="202">
                  <c:v>0.81194</c:v>
                </c:pt>
                <c:pt idx="203">
                  <c:v>0.81594</c:v>
                </c:pt>
                <c:pt idx="204">
                  <c:v>0.81994999999999996</c:v>
                </c:pt>
                <c:pt idx="205">
                  <c:v>0.82394999999999996</c:v>
                </c:pt>
                <c:pt idx="206">
                  <c:v>0.82794999999999996</c:v>
                </c:pt>
                <c:pt idx="207">
                  <c:v>0.83196000000000003</c:v>
                </c:pt>
                <c:pt idx="208">
                  <c:v>0.83596000000000004</c:v>
                </c:pt>
                <c:pt idx="209">
                  <c:v>0.83996000000000004</c:v>
                </c:pt>
                <c:pt idx="210">
                  <c:v>0.84397</c:v>
                </c:pt>
                <c:pt idx="211">
                  <c:v>0.84797</c:v>
                </c:pt>
                <c:pt idx="212">
                  <c:v>0.85197000000000001</c:v>
                </c:pt>
                <c:pt idx="213">
                  <c:v>0.85597999999999996</c:v>
                </c:pt>
                <c:pt idx="214">
                  <c:v>0.85997999999999997</c:v>
                </c:pt>
                <c:pt idx="215">
                  <c:v>0.86399000000000004</c:v>
                </c:pt>
                <c:pt idx="216">
                  <c:v>0.86799000000000004</c:v>
                </c:pt>
                <c:pt idx="217">
                  <c:v>0.87199000000000004</c:v>
                </c:pt>
                <c:pt idx="218">
                  <c:v>0.87590000000000001</c:v>
                </c:pt>
                <c:pt idx="219">
                  <c:v>0.87990999999999997</c:v>
                </c:pt>
                <c:pt idx="220">
                  <c:v>0.88390999999999997</c:v>
                </c:pt>
                <c:pt idx="221">
                  <c:v>0.88790999999999998</c:v>
                </c:pt>
                <c:pt idx="222">
                  <c:v>0.89192000000000005</c:v>
                </c:pt>
                <c:pt idx="223">
                  <c:v>0.89592000000000005</c:v>
                </c:pt>
                <c:pt idx="224">
                  <c:v>0.89992000000000005</c:v>
                </c:pt>
                <c:pt idx="225">
                  <c:v>0.90393000000000001</c:v>
                </c:pt>
                <c:pt idx="226">
                  <c:v>0.90793000000000001</c:v>
                </c:pt>
                <c:pt idx="227">
                  <c:v>0.91193000000000002</c:v>
                </c:pt>
                <c:pt idx="228">
                  <c:v>0.91593999999999998</c:v>
                </c:pt>
                <c:pt idx="229">
                  <c:v>0.91993999999999998</c:v>
                </c:pt>
                <c:pt idx="230">
                  <c:v>0.92393999999999998</c:v>
                </c:pt>
                <c:pt idx="231">
                  <c:v>0.92795000000000005</c:v>
                </c:pt>
                <c:pt idx="232">
                  <c:v>0.93194999999999995</c:v>
                </c:pt>
                <c:pt idx="233">
                  <c:v>0.93594999999999995</c:v>
                </c:pt>
                <c:pt idx="234">
                  <c:v>0.93996000000000002</c:v>
                </c:pt>
                <c:pt idx="235">
                  <c:v>0.94396000000000002</c:v>
                </c:pt>
                <c:pt idx="236">
                  <c:v>0.94796000000000002</c:v>
                </c:pt>
                <c:pt idx="237">
                  <c:v>0.95196999999999998</c:v>
                </c:pt>
                <c:pt idx="238">
                  <c:v>0.95596999999999999</c:v>
                </c:pt>
                <c:pt idx="239">
                  <c:v>0.95996999999999999</c:v>
                </c:pt>
                <c:pt idx="240">
                  <c:v>0.96397999999999995</c:v>
                </c:pt>
                <c:pt idx="241">
                  <c:v>0.96797999999999995</c:v>
                </c:pt>
                <c:pt idx="242">
                  <c:v>0.97197999999999996</c:v>
                </c:pt>
                <c:pt idx="243">
                  <c:v>0.97599000000000002</c:v>
                </c:pt>
                <c:pt idx="244">
                  <c:v>0.97999000000000003</c:v>
                </c:pt>
                <c:pt idx="245">
                  <c:v>0.9839</c:v>
                </c:pt>
                <c:pt idx="246">
                  <c:v>0.9879</c:v>
                </c:pt>
                <c:pt idx="247">
                  <c:v>0.99190999999999996</c:v>
                </c:pt>
                <c:pt idx="248">
                  <c:v>0.99590999999999996</c:v>
                </c:pt>
                <c:pt idx="249">
                  <c:v>0.99990999999999997</c:v>
                </c:pt>
                <c:pt idx="250">
                  <c:v>1.0039</c:v>
                </c:pt>
                <c:pt idx="251">
                  <c:v>1.0079</c:v>
                </c:pt>
                <c:pt idx="252">
                  <c:v>1.0119</c:v>
                </c:pt>
                <c:pt idx="253">
                  <c:v>1.0159</c:v>
                </c:pt>
                <c:pt idx="254">
                  <c:v>1.0199</c:v>
                </c:pt>
                <c:pt idx="255">
                  <c:v>1.0239</c:v>
                </c:pt>
                <c:pt idx="256">
                  <c:v>1.0279</c:v>
                </c:pt>
                <c:pt idx="257">
                  <c:v>1.0319</c:v>
                </c:pt>
                <c:pt idx="258">
                  <c:v>1.0359</c:v>
                </c:pt>
                <c:pt idx="259">
                  <c:v>1.0399</c:v>
                </c:pt>
                <c:pt idx="260">
                  <c:v>1.044</c:v>
                </c:pt>
                <c:pt idx="261">
                  <c:v>1.048</c:v>
                </c:pt>
                <c:pt idx="262">
                  <c:v>1.052</c:v>
                </c:pt>
                <c:pt idx="263">
                  <c:v>1.056</c:v>
                </c:pt>
                <c:pt idx="264">
                  <c:v>1.06</c:v>
                </c:pt>
                <c:pt idx="265">
                  <c:v>1.0640000000000001</c:v>
                </c:pt>
                <c:pt idx="266">
                  <c:v>1.0680000000000001</c:v>
                </c:pt>
                <c:pt idx="267">
                  <c:v>1.0720000000000001</c:v>
                </c:pt>
                <c:pt idx="268">
                  <c:v>1.0760000000000001</c:v>
                </c:pt>
                <c:pt idx="269">
                  <c:v>1.08</c:v>
                </c:pt>
                <c:pt idx="270">
                  <c:v>1.0840000000000001</c:v>
                </c:pt>
                <c:pt idx="271">
                  <c:v>1.0880000000000001</c:v>
                </c:pt>
                <c:pt idx="272">
                  <c:v>1.0919000000000001</c:v>
                </c:pt>
                <c:pt idx="273">
                  <c:v>1.0959000000000001</c:v>
                </c:pt>
                <c:pt idx="274">
                  <c:v>1.0999000000000001</c:v>
                </c:pt>
                <c:pt idx="275">
                  <c:v>1.1039000000000001</c:v>
                </c:pt>
                <c:pt idx="276">
                  <c:v>1.1079000000000001</c:v>
                </c:pt>
                <c:pt idx="277">
                  <c:v>1.1119000000000001</c:v>
                </c:pt>
                <c:pt idx="278">
                  <c:v>1.1158999999999999</c:v>
                </c:pt>
                <c:pt idx="279">
                  <c:v>1.1198999999999999</c:v>
                </c:pt>
                <c:pt idx="280">
                  <c:v>1.1238999999999999</c:v>
                </c:pt>
                <c:pt idx="281">
                  <c:v>1.1278999999999999</c:v>
                </c:pt>
                <c:pt idx="282">
                  <c:v>1.1318999999999999</c:v>
                </c:pt>
                <c:pt idx="283">
                  <c:v>1.1358999999999999</c:v>
                </c:pt>
                <c:pt idx="284">
                  <c:v>1.1398999999999999</c:v>
                </c:pt>
                <c:pt idx="285">
                  <c:v>1.1438999999999999</c:v>
                </c:pt>
                <c:pt idx="286">
                  <c:v>1.1478999999999999</c:v>
                </c:pt>
                <c:pt idx="287">
                  <c:v>1.1519999999999999</c:v>
                </c:pt>
                <c:pt idx="288">
                  <c:v>1.1559999999999999</c:v>
                </c:pt>
                <c:pt idx="289">
                  <c:v>1.1599999999999999</c:v>
                </c:pt>
                <c:pt idx="290">
                  <c:v>1.1639999999999999</c:v>
                </c:pt>
                <c:pt idx="291">
                  <c:v>1.1679999999999999</c:v>
                </c:pt>
                <c:pt idx="292">
                  <c:v>1.1719999999999999</c:v>
                </c:pt>
                <c:pt idx="293">
                  <c:v>1.1759999999999999</c:v>
                </c:pt>
                <c:pt idx="294">
                  <c:v>1.18</c:v>
                </c:pt>
                <c:pt idx="295">
                  <c:v>1.1839999999999999</c:v>
                </c:pt>
                <c:pt idx="296">
                  <c:v>1.1879999999999999</c:v>
                </c:pt>
                <c:pt idx="297">
                  <c:v>1.1919999999999999</c:v>
                </c:pt>
                <c:pt idx="298">
                  <c:v>1.196</c:v>
                </c:pt>
                <c:pt idx="299">
                  <c:v>1.2</c:v>
                </c:pt>
                <c:pt idx="300">
                  <c:v>1.2039</c:v>
                </c:pt>
                <c:pt idx="301">
                  <c:v>1.2079</c:v>
                </c:pt>
                <c:pt idx="302">
                  <c:v>1.2119</c:v>
                </c:pt>
                <c:pt idx="303">
                  <c:v>1.2159</c:v>
                </c:pt>
                <c:pt idx="304">
                  <c:v>1.2199</c:v>
                </c:pt>
                <c:pt idx="305">
                  <c:v>1.2239</c:v>
                </c:pt>
                <c:pt idx="306">
                  <c:v>1.2279</c:v>
                </c:pt>
                <c:pt idx="307">
                  <c:v>1.2319</c:v>
                </c:pt>
                <c:pt idx="308">
                  <c:v>1.2359</c:v>
                </c:pt>
                <c:pt idx="309">
                  <c:v>1.2399</c:v>
                </c:pt>
                <c:pt idx="310">
                  <c:v>1.2439</c:v>
                </c:pt>
                <c:pt idx="311">
                  <c:v>1.2479</c:v>
                </c:pt>
                <c:pt idx="312">
                  <c:v>1.2519</c:v>
                </c:pt>
                <c:pt idx="313">
                  <c:v>1.2559</c:v>
                </c:pt>
                <c:pt idx="314">
                  <c:v>1.26</c:v>
                </c:pt>
                <c:pt idx="315">
                  <c:v>1.264</c:v>
                </c:pt>
                <c:pt idx="316">
                  <c:v>1.268</c:v>
                </c:pt>
                <c:pt idx="317">
                  <c:v>1.272</c:v>
                </c:pt>
                <c:pt idx="318">
                  <c:v>1.276</c:v>
                </c:pt>
                <c:pt idx="319">
                  <c:v>1.28</c:v>
                </c:pt>
                <c:pt idx="320">
                  <c:v>1.284</c:v>
                </c:pt>
                <c:pt idx="321">
                  <c:v>1.288</c:v>
                </c:pt>
                <c:pt idx="322">
                  <c:v>1.292</c:v>
                </c:pt>
                <c:pt idx="323">
                  <c:v>1.296</c:v>
                </c:pt>
                <c:pt idx="324">
                  <c:v>1.3</c:v>
                </c:pt>
                <c:pt idx="325">
                  <c:v>1.304</c:v>
                </c:pt>
                <c:pt idx="326">
                  <c:v>1.3080000000000001</c:v>
                </c:pt>
                <c:pt idx="327">
                  <c:v>1.3119000000000001</c:v>
                </c:pt>
                <c:pt idx="328">
                  <c:v>1.3159000000000001</c:v>
                </c:pt>
                <c:pt idx="329">
                  <c:v>1.3199000000000001</c:v>
                </c:pt>
                <c:pt idx="330">
                  <c:v>1.3239000000000001</c:v>
                </c:pt>
                <c:pt idx="331">
                  <c:v>1.3279000000000001</c:v>
                </c:pt>
                <c:pt idx="332">
                  <c:v>1.3319000000000001</c:v>
                </c:pt>
                <c:pt idx="333">
                  <c:v>1.3359000000000001</c:v>
                </c:pt>
                <c:pt idx="334">
                  <c:v>1.3399000000000001</c:v>
                </c:pt>
                <c:pt idx="335">
                  <c:v>1.3439000000000001</c:v>
                </c:pt>
                <c:pt idx="336">
                  <c:v>1.3479000000000001</c:v>
                </c:pt>
                <c:pt idx="337">
                  <c:v>1.3519000000000001</c:v>
                </c:pt>
                <c:pt idx="338">
                  <c:v>1.3559000000000001</c:v>
                </c:pt>
                <c:pt idx="339">
                  <c:v>1.3599000000000001</c:v>
                </c:pt>
                <c:pt idx="340">
                  <c:v>1.3638999999999999</c:v>
                </c:pt>
                <c:pt idx="341">
                  <c:v>1.3678999999999999</c:v>
                </c:pt>
                <c:pt idx="342">
                  <c:v>1.3720000000000001</c:v>
                </c:pt>
                <c:pt idx="343">
                  <c:v>1.3759999999999999</c:v>
                </c:pt>
                <c:pt idx="344">
                  <c:v>1.38</c:v>
                </c:pt>
                <c:pt idx="345">
                  <c:v>1.3839999999999999</c:v>
                </c:pt>
                <c:pt idx="346">
                  <c:v>1.3879999999999999</c:v>
                </c:pt>
                <c:pt idx="347">
                  <c:v>1.3919999999999999</c:v>
                </c:pt>
                <c:pt idx="348">
                  <c:v>1.3959999999999999</c:v>
                </c:pt>
                <c:pt idx="349">
                  <c:v>1.4</c:v>
                </c:pt>
                <c:pt idx="350">
                  <c:v>1.4039999999999999</c:v>
                </c:pt>
                <c:pt idx="351">
                  <c:v>1.4079999999999999</c:v>
                </c:pt>
                <c:pt idx="352">
                  <c:v>1.4119999999999999</c:v>
                </c:pt>
                <c:pt idx="353">
                  <c:v>1.4159999999999999</c:v>
                </c:pt>
                <c:pt idx="354">
                  <c:v>1.4198999999999999</c:v>
                </c:pt>
                <c:pt idx="355">
                  <c:v>1.4238999999999999</c:v>
                </c:pt>
                <c:pt idx="356">
                  <c:v>1.4278999999999999</c:v>
                </c:pt>
                <c:pt idx="357">
                  <c:v>1.4319</c:v>
                </c:pt>
                <c:pt idx="358">
                  <c:v>1.4359</c:v>
                </c:pt>
                <c:pt idx="359">
                  <c:v>1.4399</c:v>
                </c:pt>
                <c:pt idx="360">
                  <c:v>1.4439</c:v>
                </c:pt>
                <c:pt idx="361">
                  <c:v>1.4479</c:v>
                </c:pt>
                <c:pt idx="362">
                  <c:v>1.4519</c:v>
                </c:pt>
                <c:pt idx="363">
                  <c:v>1.4559</c:v>
                </c:pt>
                <c:pt idx="364">
                  <c:v>1.4599</c:v>
                </c:pt>
                <c:pt idx="365">
                  <c:v>1.4639</c:v>
                </c:pt>
                <c:pt idx="366">
                  <c:v>1.4679</c:v>
                </c:pt>
                <c:pt idx="367">
                  <c:v>1.4719</c:v>
                </c:pt>
                <c:pt idx="368">
                  <c:v>1.4759</c:v>
                </c:pt>
                <c:pt idx="369">
                  <c:v>1.48</c:v>
                </c:pt>
                <c:pt idx="370">
                  <c:v>1.484</c:v>
                </c:pt>
                <c:pt idx="371">
                  <c:v>1.488</c:v>
                </c:pt>
                <c:pt idx="372">
                  <c:v>1.492</c:v>
                </c:pt>
                <c:pt idx="373">
                  <c:v>1.496</c:v>
                </c:pt>
                <c:pt idx="374">
                  <c:v>1.5</c:v>
                </c:pt>
                <c:pt idx="375">
                  <c:v>1.504</c:v>
                </c:pt>
                <c:pt idx="376">
                  <c:v>1.508</c:v>
                </c:pt>
                <c:pt idx="377">
                  <c:v>1.512</c:v>
                </c:pt>
                <c:pt idx="378">
                  <c:v>1.516</c:v>
                </c:pt>
                <c:pt idx="379">
                  <c:v>1.52</c:v>
                </c:pt>
                <c:pt idx="380">
                  <c:v>1.524</c:v>
                </c:pt>
                <c:pt idx="381">
                  <c:v>1.5279</c:v>
                </c:pt>
                <c:pt idx="382">
                  <c:v>1.5319</c:v>
                </c:pt>
                <c:pt idx="383">
                  <c:v>1.5359</c:v>
                </c:pt>
                <c:pt idx="384">
                  <c:v>1.5399</c:v>
                </c:pt>
                <c:pt idx="385">
                  <c:v>1.5439000000000001</c:v>
                </c:pt>
                <c:pt idx="386">
                  <c:v>1.5479000000000001</c:v>
                </c:pt>
                <c:pt idx="387">
                  <c:v>1.5519000000000001</c:v>
                </c:pt>
                <c:pt idx="388">
                  <c:v>1.5559000000000001</c:v>
                </c:pt>
                <c:pt idx="389">
                  <c:v>1.5599000000000001</c:v>
                </c:pt>
                <c:pt idx="390">
                  <c:v>1.5639000000000001</c:v>
                </c:pt>
                <c:pt idx="391">
                  <c:v>1.5679000000000001</c:v>
                </c:pt>
                <c:pt idx="392">
                  <c:v>1.5719000000000001</c:v>
                </c:pt>
                <c:pt idx="393">
                  <c:v>1.5759000000000001</c:v>
                </c:pt>
                <c:pt idx="394">
                  <c:v>1.5799000000000001</c:v>
                </c:pt>
                <c:pt idx="395">
                  <c:v>1.5839000000000001</c:v>
                </c:pt>
                <c:pt idx="396">
                  <c:v>1.5880000000000001</c:v>
                </c:pt>
                <c:pt idx="397">
                  <c:v>1.5920000000000001</c:v>
                </c:pt>
                <c:pt idx="398">
                  <c:v>1.5960000000000001</c:v>
                </c:pt>
                <c:pt idx="399">
                  <c:v>1.6</c:v>
                </c:pt>
                <c:pt idx="400">
                  <c:v>1.6040000000000001</c:v>
                </c:pt>
                <c:pt idx="401">
                  <c:v>1.6080000000000001</c:v>
                </c:pt>
                <c:pt idx="402">
                  <c:v>1.6120000000000001</c:v>
                </c:pt>
                <c:pt idx="403">
                  <c:v>1.6160000000000001</c:v>
                </c:pt>
                <c:pt idx="404">
                  <c:v>1.62</c:v>
                </c:pt>
                <c:pt idx="405">
                  <c:v>1.6240000000000001</c:v>
                </c:pt>
                <c:pt idx="406">
                  <c:v>1.6279999999999999</c:v>
                </c:pt>
                <c:pt idx="407">
                  <c:v>1.6319999999999999</c:v>
                </c:pt>
                <c:pt idx="408">
                  <c:v>1.6359999999999999</c:v>
                </c:pt>
                <c:pt idx="409">
                  <c:v>1.6398999999999999</c:v>
                </c:pt>
                <c:pt idx="410">
                  <c:v>1.6438999999999999</c:v>
                </c:pt>
                <c:pt idx="411">
                  <c:v>1.6478999999999999</c:v>
                </c:pt>
                <c:pt idx="412">
                  <c:v>1.6518999999999999</c:v>
                </c:pt>
                <c:pt idx="413">
                  <c:v>1.6558999999999999</c:v>
                </c:pt>
                <c:pt idx="414">
                  <c:v>1.6598999999999999</c:v>
                </c:pt>
                <c:pt idx="415">
                  <c:v>1.6638999999999999</c:v>
                </c:pt>
                <c:pt idx="416">
                  <c:v>1.6678999999999999</c:v>
                </c:pt>
                <c:pt idx="417">
                  <c:v>1.6718999999999999</c:v>
                </c:pt>
                <c:pt idx="418">
                  <c:v>1.6758999999999999</c:v>
                </c:pt>
                <c:pt idx="419">
                  <c:v>1.6798999999999999</c:v>
                </c:pt>
                <c:pt idx="420">
                  <c:v>1.6839</c:v>
                </c:pt>
                <c:pt idx="421">
                  <c:v>1.6879</c:v>
                </c:pt>
                <c:pt idx="422">
                  <c:v>1.6919</c:v>
                </c:pt>
                <c:pt idx="423">
                  <c:v>1.696</c:v>
                </c:pt>
                <c:pt idx="424">
                  <c:v>1.7</c:v>
                </c:pt>
                <c:pt idx="425">
                  <c:v>1.704</c:v>
                </c:pt>
                <c:pt idx="426">
                  <c:v>1.708</c:v>
                </c:pt>
                <c:pt idx="427">
                  <c:v>1.712</c:v>
                </c:pt>
                <c:pt idx="428">
                  <c:v>1.716</c:v>
                </c:pt>
                <c:pt idx="429">
                  <c:v>1.72</c:v>
                </c:pt>
                <c:pt idx="430">
                  <c:v>1.724</c:v>
                </c:pt>
                <c:pt idx="431">
                  <c:v>1.728</c:v>
                </c:pt>
                <c:pt idx="432">
                  <c:v>1.732</c:v>
                </c:pt>
                <c:pt idx="433">
                  <c:v>1.736</c:v>
                </c:pt>
                <c:pt idx="434">
                  <c:v>1.74</c:v>
                </c:pt>
                <c:pt idx="435">
                  <c:v>1.744</c:v>
                </c:pt>
                <c:pt idx="436">
                  <c:v>1.7479</c:v>
                </c:pt>
                <c:pt idx="437">
                  <c:v>1.7519</c:v>
                </c:pt>
                <c:pt idx="438">
                  <c:v>1.7559</c:v>
                </c:pt>
                <c:pt idx="439">
                  <c:v>1.7599</c:v>
                </c:pt>
                <c:pt idx="440">
                  <c:v>1.7639</c:v>
                </c:pt>
                <c:pt idx="441">
                  <c:v>1.7679</c:v>
                </c:pt>
                <c:pt idx="442">
                  <c:v>1.7719</c:v>
                </c:pt>
                <c:pt idx="443">
                  <c:v>1.7759</c:v>
                </c:pt>
                <c:pt idx="444">
                  <c:v>1.7799</c:v>
                </c:pt>
                <c:pt idx="445">
                  <c:v>1.7839</c:v>
                </c:pt>
                <c:pt idx="446">
                  <c:v>1.7879</c:v>
                </c:pt>
                <c:pt idx="447">
                  <c:v>1.7919</c:v>
                </c:pt>
                <c:pt idx="448">
                  <c:v>1.7959000000000001</c:v>
                </c:pt>
                <c:pt idx="449">
                  <c:v>1.7999000000000001</c:v>
                </c:pt>
                <c:pt idx="450">
                  <c:v>1.8039000000000001</c:v>
                </c:pt>
                <c:pt idx="451">
                  <c:v>1.8080000000000001</c:v>
                </c:pt>
                <c:pt idx="452">
                  <c:v>1.8120000000000001</c:v>
                </c:pt>
                <c:pt idx="453">
                  <c:v>1.8160000000000001</c:v>
                </c:pt>
                <c:pt idx="454">
                  <c:v>1.82</c:v>
                </c:pt>
                <c:pt idx="455">
                  <c:v>1.8240000000000001</c:v>
                </c:pt>
                <c:pt idx="456">
                  <c:v>1.8280000000000001</c:v>
                </c:pt>
                <c:pt idx="457">
                  <c:v>1.8320000000000001</c:v>
                </c:pt>
                <c:pt idx="458">
                  <c:v>1.8360000000000001</c:v>
                </c:pt>
                <c:pt idx="459">
                  <c:v>1.84</c:v>
                </c:pt>
                <c:pt idx="460">
                  <c:v>1.8440000000000001</c:v>
                </c:pt>
                <c:pt idx="461">
                  <c:v>1.8480000000000001</c:v>
                </c:pt>
                <c:pt idx="462">
                  <c:v>1.8520000000000001</c:v>
                </c:pt>
                <c:pt idx="463">
                  <c:v>1.8559000000000001</c:v>
                </c:pt>
                <c:pt idx="464">
                  <c:v>1.8599000000000001</c:v>
                </c:pt>
                <c:pt idx="465">
                  <c:v>1.8638999999999999</c:v>
                </c:pt>
                <c:pt idx="466">
                  <c:v>1.8678999999999999</c:v>
                </c:pt>
                <c:pt idx="467">
                  <c:v>1.8718999999999999</c:v>
                </c:pt>
                <c:pt idx="468">
                  <c:v>1.8758999999999999</c:v>
                </c:pt>
                <c:pt idx="469">
                  <c:v>1.8798999999999999</c:v>
                </c:pt>
                <c:pt idx="470">
                  <c:v>1.8838999999999999</c:v>
                </c:pt>
                <c:pt idx="471">
                  <c:v>1.8878999999999999</c:v>
                </c:pt>
                <c:pt idx="472">
                  <c:v>1.8918999999999999</c:v>
                </c:pt>
                <c:pt idx="473">
                  <c:v>1.8958999999999999</c:v>
                </c:pt>
                <c:pt idx="474">
                  <c:v>1.8998999999999999</c:v>
                </c:pt>
                <c:pt idx="475">
                  <c:v>1.9038999999999999</c:v>
                </c:pt>
                <c:pt idx="476">
                  <c:v>1.9078999999999999</c:v>
                </c:pt>
                <c:pt idx="477">
                  <c:v>1.9118999999999999</c:v>
                </c:pt>
                <c:pt idx="478">
                  <c:v>1.9159999999999999</c:v>
                </c:pt>
                <c:pt idx="479">
                  <c:v>1.92</c:v>
                </c:pt>
                <c:pt idx="480">
                  <c:v>1.9239999999999999</c:v>
                </c:pt>
                <c:pt idx="481">
                  <c:v>1.9279999999999999</c:v>
                </c:pt>
                <c:pt idx="482">
                  <c:v>1.9319999999999999</c:v>
                </c:pt>
                <c:pt idx="483">
                  <c:v>1.9359999999999999</c:v>
                </c:pt>
                <c:pt idx="484">
                  <c:v>1.94</c:v>
                </c:pt>
                <c:pt idx="485">
                  <c:v>1.944</c:v>
                </c:pt>
                <c:pt idx="486">
                  <c:v>1.948</c:v>
                </c:pt>
                <c:pt idx="487">
                  <c:v>1.952</c:v>
                </c:pt>
                <c:pt idx="488">
                  <c:v>1.956</c:v>
                </c:pt>
                <c:pt idx="489">
                  <c:v>1.96</c:v>
                </c:pt>
                <c:pt idx="490">
                  <c:v>1.964</c:v>
                </c:pt>
                <c:pt idx="491">
                  <c:v>1.9679</c:v>
                </c:pt>
                <c:pt idx="492">
                  <c:v>1.9719</c:v>
                </c:pt>
                <c:pt idx="493">
                  <c:v>1.9759</c:v>
                </c:pt>
                <c:pt idx="494">
                  <c:v>1.9799</c:v>
                </c:pt>
                <c:pt idx="495">
                  <c:v>1.9839</c:v>
                </c:pt>
                <c:pt idx="496">
                  <c:v>1.9879</c:v>
                </c:pt>
                <c:pt idx="497">
                  <c:v>1.9919</c:v>
                </c:pt>
                <c:pt idx="498">
                  <c:v>1.9959</c:v>
                </c:pt>
                <c:pt idx="499">
                  <c:v>1.9999</c:v>
                </c:pt>
                <c:pt idx="500">
                  <c:v>2.0038999999999998</c:v>
                </c:pt>
                <c:pt idx="501">
                  <c:v>2.0078999999999998</c:v>
                </c:pt>
                <c:pt idx="502">
                  <c:v>2.0118999999999998</c:v>
                </c:pt>
                <c:pt idx="503">
                  <c:v>2.0158999999999998</c:v>
                </c:pt>
                <c:pt idx="504">
                  <c:v>2.0198999999999998</c:v>
                </c:pt>
                <c:pt idx="505">
                  <c:v>2.024</c:v>
                </c:pt>
                <c:pt idx="506">
                  <c:v>2.028</c:v>
                </c:pt>
                <c:pt idx="507">
                  <c:v>2.032</c:v>
                </c:pt>
                <c:pt idx="508">
                  <c:v>2.036</c:v>
                </c:pt>
                <c:pt idx="509">
                  <c:v>2.04</c:v>
                </c:pt>
                <c:pt idx="510">
                  <c:v>2.044</c:v>
                </c:pt>
                <c:pt idx="511">
                  <c:v>2.048</c:v>
                </c:pt>
                <c:pt idx="512">
                  <c:v>2.052</c:v>
                </c:pt>
                <c:pt idx="513">
                  <c:v>2.056</c:v>
                </c:pt>
                <c:pt idx="514">
                  <c:v>2.06</c:v>
                </c:pt>
                <c:pt idx="515">
                  <c:v>2.0640000000000001</c:v>
                </c:pt>
                <c:pt idx="516">
                  <c:v>2.0680000000000001</c:v>
                </c:pt>
                <c:pt idx="517">
                  <c:v>2.0720000000000001</c:v>
                </c:pt>
                <c:pt idx="518">
                  <c:v>2.0758999999999999</c:v>
                </c:pt>
                <c:pt idx="519">
                  <c:v>2.0798999999999999</c:v>
                </c:pt>
                <c:pt idx="520">
                  <c:v>2.0838999999999999</c:v>
                </c:pt>
                <c:pt idx="521">
                  <c:v>2.0878999999999999</c:v>
                </c:pt>
                <c:pt idx="522">
                  <c:v>2.0918999999999999</c:v>
                </c:pt>
                <c:pt idx="523">
                  <c:v>2.0958999999999999</c:v>
                </c:pt>
                <c:pt idx="524">
                  <c:v>2.0998999999999999</c:v>
                </c:pt>
                <c:pt idx="525">
                  <c:v>2.1038999999999999</c:v>
                </c:pt>
                <c:pt idx="526">
                  <c:v>2.1078999999999999</c:v>
                </c:pt>
                <c:pt idx="527">
                  <c:v>2.1118999999999999</c:v>
                </c:pt>
                <c:pt idx="528">
                  <c:v>2.1158999999999999</c:v>
                </c:pt>
                <c:pt idx="529">
                  <c:v>2.1198999999999999</c:v>
                </c:pt>
                <c:pt idx="530">
                  <c:v>2.1238999999999999</c:v>
                </c:pt>
                <c:pt idx="531">
                  <c:v>2.1278999999999999</c:v>
                </c:pt>
                <c:pt idx="532">
                  <c:v>2.1320000000000001</c:v>
                </c:pt>
                <c:pt idx="533">
                  <c:v>2.1360000000000001</c:v>
                </c:pt>
                <c:pt idx="534">
                  <c:v>2.14</c:v>
                </c:pt>
                <c:pt idx="535">
                  <c:v>2.1440000000000001</c:v>
                </c:pt>
                <c:pt idx="536">
                  <c:v>2.1480000000000001</c:v>
                </c:pt>
                <c:pt idx="537">
                  <c:v>2.1520000000000001</c:v>
                </c:pt>
                <c:pt idx="538">
                  <c:v>2.1560000000000001</c:v>
                </c:pt>
                <c:pt idx="539">
                  <c:v>2.16</c:v>
                </c:pt>
                <c:pt idx="540">
                  <c:v>2.1640000000000001</c:v>
                </c:pt>
                <c:pt idx="541">
                  <c:v>2.1680000000000001</c:v>
                </c:pt>
                <c:pt idx="542">
                  <c:v>2.1720000000000002</c:v>
                </c:pt>
                <c:pt idx="543">
                  <c:v>2.1760000000000002</c:v>
                </c:pt>
                <c:pt idx="544">
                  <c:v>2.1800000000000002</c:v>
                </c:pt>
                <c:pt idx="545">
                  <c:v>2.1839</c:v>
                </c:pt>
                <c:pt idx="546">
                  <c:v>2.1879</c:v>
                </c:pt>
                <c:pt idx="547">
                  <c:v>2.1919</c:v>
                </c:pt>
                <c:pt idx="548">
                  <c:v>2.1959</c:v>
                </c:pt>
                <c:pt idx="549">
                  <c:v>2.1999</c:v>
                </c:pt>
                <c:pt idx="550">
                  <c:v>2.2039</c:v>
                </c:pt>
                <c:pt idx="551">
                  <c:v>2.2079</c:v>
                </c:pt>
                <c:pt idx="552">
                  <c:v>2.2119</c:v>
                </c:pt>
                <c:pt idx="553">
                  <c:v>2.2159</c:v>
                </c:pt>
                <c:pt idx="554">
                  <c:v>2.2199</c:v>
                </c:pt>
                <c:pt idx="555">
                  <c:v>2.2239</c:v>
                </c:pt>
                <c:pt idx="556">
                  <c:v>2.2279</c:v>
                </c:pt>
                <c:pt idx="557">
                  <c:v>2.2319</c:v>
                </c:pt>
                <c:pt idx="558">
                  <c:v>2.2359</c:v>
                </c:pt>
                <c:pt idx="559">
                  <c:v>2.2399</c:v>
                </c:pt>
                <c:pt idx="560">
                  <c:v>2.2440000000000002</c:v>
                </c:pt>
                <c:pt idx="561">
                  <c:v>2.2480000000000002</c:v>
                </c:pt>
                <c:pt idx="562">
                  <c:v>2.2519999999999998</c:v>
                </c:pt>
                <c:pt idx="563">
                  <c:v>2.2559999999999998</c:v>
                </c:pt>
                <c:pt idx="564">
                  <c:v>2.2599999999999998</c:v>
                </c:pt>
                <c:pt idx="565">
                  <c:v>2.2639999999999998</c:v>
                </c:pt>
                <c:pt idx="566">
                  <c:v>2.2679999999999998</c:v>
                </c:pt>
                <c:pt idx="567">
                  <c:v>2.2719999999999998</c:v>
                </c:pt>
                <c:pt idx="568">
                  <c:v>2.2759999999999998</c:v>
                </c:pt>
                <c:pt idx="569">
                  <c:v>2.2799999999999998</c:v>
                </c:pt>
                <c:pt idx="570">
                  <c:v>2.2839999999999998</c:v>
                </c:pt>
                <c:pt idx="571">
                  <c:v>2.2879999999999998</c:v>
                </c:pt>
                <c:pt idx="572">
                  <c:v>2.2919</c:v>
                </c:pt>
                <c:pt idx="573">
                  <c:v>2.2959000000000001</c:v>
                </c:pt>
                <c:pt idx="574">
                  <c:v>2.2999000000000001</c:v>
                </c:pt>
                <c:pt idx="575">
                  <c:v>2.3039000000000001</c:v>
                </c:pt>
                <c:pt idx="576">
                  <c:v>2.3079000000000001</c:v>
                </c:pt>
                <c:pt idx="577">
                  <c:v>2.3119000000000001</c:v>
                </c:pt>
                <c:pt idx="578">
                  <c:v>2.3159000000000001</c:v>
                </c:pt>
                <c:pt idx="579">
                  <c:v>2.3199000000000001</c:v>
                </c:pt>
                <c:pt idx="580">
                  <c:v>2.3239000000000001</c:v>
                </c:pt>
                <c:pt idx="581">
                  <c:v>2.3279000000000001</c:v>
                </c:pt>
                <c:pt idx="582">
                  <c:v>2.3319000000000001</c:v>
                </c:pt>
                <c:pt idx="583">
                  <c:v>2.3359000000000001</c:v>
                </c:pt>
                <c:pt idx="584">
                  <c:v>2.3399000000000001</c:v>
                </c:pt>
                <c:pt idx="585">
                  <c:v>2.3439000000000001</c:v>
                </c:pt>
                <c:pt idx="586">
                  <c:v>2.3479000000000001</c:v>
                </c:pt>
                <c:pt idx="587">
                  <c:v>2.3519999999999999</c:v>
                </c:pt>
                <c:pt idx="588">
                  <c:v>2.3559999999999999</c:v>
                </c:pt>
                <c:pt idx="589">
                  <c:v>2.36</c:v>
                </c:pt>
                <c:pt idx="590">
                  <c:v>2.3639999999999999</c:v>
                </c:pt>
                <c:pt idx="591">
                  <c:v>2.3679999999999999</c:v>
                </c:pt>
                <c:pt idx="592">
                  <c:v>2.3719999999999999</c:v>
                </c:pt>
                <c:pt idx="593">
                  <c:v>2.3759999999999999</c:v>
                </c:pt>
                <c:pt idx="594">
                  <c:v>2.38</c:v>
                </c:pt>
                <c:pt idx="595">
                  <c:v>2.3839999999999999</c:v>
                </c:pt>
                <c:pt idx="596">
                  <c:v>2.3879999999999999</c:v>
                </c:pt>
                <c:pt idx="597">
                  <c:v>2.3919999999999999</c:v>
                </c:pt>
                <c:pt idx="598">
                  <c:v>2.3959999999999999</c:v>
                </c:pt>
                <c:pt idx="599">
                  <c:v>2.4</c:v>
                </c:pt>
                <c:pt idx="600">
                  <c:v>2.4039000000000001</c:v>
                </c:pt>
                <c:pt idx="601">
                  <c:v>2.4079000000000002</c:v>
                </c:pt>
                <c:pt idx="602">
                  <c:v>2.4119000000000002</c:v>
                </c:pt>
                <c:pt idx="603">
                  <c:v>2.4159000000000002</c:v>
                </c:pt>
                <c:pt idx="604">
                  <c:v>2.4199000000000002</c:v>
                </c:pt>
                <c:pt idx="605">
                  <c:v>2.4239000000000002</c:v>
                </c:pt>
                <c:pt idx="606">
                  <c:v>2.4279000000000002</c:v>
                </c:pt>
                <c:pt idx="607">
                  <c:v>2.4319000000000002</c:v>
                </c:pt>
                <c:pt idx="608">
                  <c:v>2.4359000000000002</c:v>
                </c:pt>
                <c:pt idx="609">
                  <c:v>2.4399000000000002</c:v>
                </c:pt>
                <c:pt idx="610">
                  <c:v>2.4439000000000002</c:v>
                </c:pt>
                <c:pt idx="611">
                  <c:v>2.4479000000000002</c:v>
                </c:pt>
                <c:pt idx="612">
                  <c:v>2.4519000000000002</c:v>
                </c:pt>
                <c:pt idx="613">
                  <c:v>2.4559000000000002</c:v>
                </c:pt>
                <c:pt idx="614">
                  <c:v>2.46</c:v>
                </c:pt>
                <c:pt idx="615">
                  <c:v>2.464</c:v>
                </c:pt>
                <c:pt idx="616">
                  <c:v>2.468</c:v>
                </c:pt>
                <c:pt idx="617">
                  <c:v>2.472</c:v>
                </c:pt>
                <c:pt idx="618">
                  <c:v>2.476</c:v>
                </c:pt>
                <c:pt idx="619">
                  <c:v>2.48</c:v>
                </c:pt>
                <c:pt idx="620">
                  <c:v>2.484</c:v>
                </c:pt>
                <c:pt idx="621">
                  <c:v>2.488</c:v>
                </c:pt>
                <c:pt idx="622">
                  <c:v>2.492</c:v>
                </c:pt>
                <c:pt idx="623">
                  <c:v>2.496</c:v>
                </c:pt>
                <c:pt idx="624">
                  <c:v>2.5</c:v>
                </c:pt>
                <c:pt idx="625">
                  <c:v>2.504</c:v>
                </c:pt>
                <c:pt idx="626">
                  <c:v>2.508</c:v>
                </c:pt>
                <c:pt idx="627">
                  <c:v>2.5118999999999998</c:v>
                </c:pt>
                <c:pt idx="628">
                  <c:v>2.5158999999999998</c:v>
                </c:pt>
                <c:pt idx="629">
                  <c:v>2.5198999999999998</c:v>
                </c:pt>
                <c:pt idx="630">
                  <c:v>2.5238999999999998</c:v>
                </c:pt>
                <c:pt idx="631">
                  <c:v>2.5278999999999998</c:v>
                </c:pt>
                <c:pt idx="632">
                  <c:v>2.5318999999999998</c:v>
                </c:pt>
                <c:pt idx="633">
                  <c:v>2.5358999999999998</c:v>
                </c:pt>
                <c:pt idx="634">
                  <c:v>2.5398999999999998</c:v>
                </c:pt>
                <c:pt idx="635">
                  <c:v>2.5438999999999998</c:v>
                </c:pt>
                <c:pt idx="636">
                  <c:v>2.5478999999999998</c:v>
                </c:pt>
                <c:pt idx="637">
                  <c:v>2.5518999999999998</c:v>
                </c:pt>
                <c:pt idx="638">
                  <c:v>2.5558999999999998</c:v>
                </c:pt>
                <c:pt idx="639">
                  <c:v>2.5598999999999998</c:v>
                </c:pt>
                <c:pt idx="640">
                  <c:v>2.5638999999999998</c:v>
                </c:pt>
                <c:pt idx="641">
                  <c:v>2.5680000000000001</c:v>
                </c:pt>
                <c:pt idx="642">
                  <c:v>2.5720000000000001</c:v>
                </c:pt>
                <c:pt idx="643">
                  <c:v>2.5760000000000001</c:v>
                </c:pt>
                <c:pt idx="644">
                  <c:v>2.58</c:v>
                </c:pt>
                <c:pt idx="645">
                  <c:v>2.5840000000000001</c:v>
                </c:pt>
                <c:pt idx="646">
                  <c:v>2.5880000000000001</c:v>
                </c:pt>
                <c:pt idx="647">
                  <c:v>2.5920000000000001</c:v>
                </c:pt>
                <c:pt idx="648">
                  <c:v>2.5960000000000001</c:v>
                </c:pt>
                <c:pt idx="649">
                  <c:v>2.6</c:v>
                </c:pt>
                <c:pt idx="650">
                  <c:v>2.6040000000000001</c:v>
                </c:pt>
                <c:pt idx="651">
                  <c:v>2.6080000000000001</c:v>
                </c:pt>
                <c:pt idx="652">
                  <c:v>2.6120000000000001</c:v>
                </c:pt>
                <c:pt idx="653">
                  <c:v>2.6160000000000001</c:v>
                </c:pt>
                <c:pt idx="654">
                  <c:v>2.6198999999999999</c:v>
                </c:pt>
                <c:pt idx="655">
                  <c:v>2.6238999999999999</c:v>
                </c:pt>
                <c:pt idx="656">
                  <c:v>2.6278999999999999</c:v>
                </c:pt>
                <c:pt idx="657">
                  <c:v>2.6318999999999999</c:v>
                </c:pt>
                <c:pt idx="658">
                  <c:v>2.6358999999999999</c:v>
                </c:pt>
                <c:pt idx="659">
                  <c:v>2.6398999999999999</c:v>
                </c:pt>
                <c:pt idx="660">
                  <c:v>2.6438999999999999</c:v>
                </c:pt>
                <c:pt idx="661">
                  <c:v>2.6478999999999999</c:v>
                </c:pt>
                <c:pt idx="662">
                  <c:v>2.6518999999999999</c:v>
                </c:pt>
                <c:pt idx="663">
                  <c:v>2.6558999999999999</c:v>
                </c:pt>
                <c:pt idx="664">
                  <c:v>2.6598999999999999</c:v>
                </c:pt>
                <c:pt idx="665">
                  <c:v>2.6638999999999999</c:v>
                </c:pt>
                <c:pt idx="666">
                  <c:v>2.6678999999999999</c:v>
                </c:pt>
                <c:pt idx="667">
                  <c:v>2.6718999999999999</c:v>
                </c:pt>
                <c:pt idx="668">
                  <c:v>2.6758999999999999</c:v>
                </c:pt>
                <c:pt idx="669">
                  <c:v>2.68</c:v>
                </c:pt>
                <c:pt idx="670">
                  <c:v>2.6840000000000002</c:v>
                </c:pt>
                <c:pt idx="671">
                  <c:v>2.6880000000000002</c:v>
                </c:pt>
                <c:pt idx="672">
                  <c:v>2.6920000000000002</c:v>
                </c:pt>
                <c:pt idx="673">
                  <c:v>2.6960000000000002</c:v>
                </c:pt>
                <c:pt idx="674">
                  <c:v>2.7</c:v>
                </c:pt>
                <c:pt idx="675">
                  <c:v>2.7040000000000002</c:v>
                </c:pt>
                <c:pt idx="676">
                  <c:v>2.7080000000000002</c:v>
                </c:pt>
                <c:pt idx="677">
                  <c:v>2.7120000000000002</c:v>
                </c:pt>
                <c:pt idx="678">
                  <c:v>2.7160000000000002</c:v>
                </c:pt>
                <c:pt idx="679">
                  <c:v>2.72</c:v>
                </c:pt>
                <c:pt idx="680">
                  <c:v>2.7240000000000002</c:v>
                </c:pt>
                <c:pt idx="681">
                  <c:v>2.7279</c:v>
                </c:pt>
                <c:pt idx="682">
                  <c:v>2.7319</c:v>
                </c:pt>
                <c:pt idx="683">
                  <c:v>2.7359</c:v>
                </c:pt>
                <c:pt idx="684">
                  <c:v>2.7399</c:v>
                </c:pt>
                <c:pt idx="685">
                  <c:v>2.7439</c:v>
                </c:pt>
                <c:pt idx="686">
                  <c:v>2.7479</c:v>
                </c:pt>
                <c:pt idx="687">
                  <c:v>2.7519</c:v>
                </c:pt>
                <c:pt idx="688">
                  <c:v>2.7559</c:v>
                </c:pt>
                <c:pt idx="689">
                  <c:v>2.7599</c:v>
                </c:pt>
                <c:pt idx="690">
                  <c:v>2.7639</c:v>
                </c:pt>
                <c:pt idx="691">
                  <c:v>2.7679</c:v>
                </c:pt>
                <c:pt idx="692">
                  <c:v>2.7719</c:v>
                </c:pt>
                <c:pt idx="693">
                  <c:v>2.7759</c:v>
                </c:pt>
                <c:pt idx="694">
                  <c:v>2.7799</c:v>
                </c:pt>
                <c:pt idx="695">
                  <c:v>2.7839</c:v>
                </c:pt>
                <c:pt idx="696">
                  <c:v>2.7879999999999998</c:v>
                </c:pt>
                <c:pt idx="697">
                  <c:v>2.7919999999999998</c:v>
                </c:pt>
                <c:pt idx="698">
                  <c:v>2.7959999999999998</c:v>
                </c:pt>
                <c:pt idx="699">
                  <c:v>2.8</c:v>
                </c:pt>
                <c:pt idx="700">
                  <c:v>2.8039999999999998</c:v>
                </c:pt>
                <c:pt idx="701">
                  <c:v>2.8079999999999998</c:v>
                </c:pt>
                <c:pt idx="702">
                  <c:v>2.8119999999999998</c:v>
                </c:pt>
                <c:pt idx="703">
                  <c:v>2.8159999999999998</c:v>
                </c:pt>
                <c:pt idx="704">
                  <c:v>2.82</c:v>
                </c:pt>
                <c:pt idx="705">
                  <c:v>2.8239999999999998</c:v>
                </c:pt>
                <c:pt idx="706">
                  <c:v>2.8279999999999998</c:v>
                </c:pt>
                <c:pt idx="707">
                  <c:v>2.8319999999999999</c:v>
                </c:pt>
                <c:pt idx="708">
                  <c:v>2.8359999999999999</c:v>
                </c:pt>
                <c:pt idx="709">
                  <c:v>2.8399000000000001</c:v>
                </c:pt>
                <c:pt idx="710">
                  <c:v>2.8439000000000001</c:v>
                </c:pt>
                <c:pt idx="711">
                  <c:v>2.8479000000000001</c:v>
                </c:pt>
                <c:pt idx="712">
                  <c:v>2.8519000000000001</c:v>
                </c:pt>
                <c:pt idx="713">
                  <c:v>2.8559000000000001</c:v>
                </c:pt>
                <c:pt idx="714">
                  <c:v>2.8599000000000001</c:v>
                </c:pt>
                <c:pt idx="715">
                  <c:v>2.8639000000000001</c:v>
                </c:pt>
                <c:pt idx="716">
                  <c:v>2.8679000000000001</c:v>
                </c:pt>
                <c:pt idx="717">
                  <c:v>2.8719000000000001</c:v>
                </c:pt>
                <c:pt idx="718">
                  <c:v>2.8759000000000001</c:v>
                </c:pt>
                <c:pt idx="719">
                  <c:v>2.8799000000000001</c:v>
                </c:pt>
                <c:pt idx="720">
                  <c:v>2.8839000000000001</c:v>
                </c:pt>
                <c:pt idx="721">
                  <c:v>2.8879000000000001</c:v>
                </c:pt>
                <c:pt idx="722">
                  <c:v>2.8919000000000001</c:v>
                </c:pt>
                <c:pt idx="723">
                  <c:v>2.8959999999999999</c:v>
                </c:pt>
                <c:pt idx="724">
                  <c:v>2.9</c:v>
                </c:pt>
                <c:pt idx="725">
                  <c:v>2.9039999999999999</c:v>
                </c:pt>
                <c:pt idx="726">
                  <c:v>2.9079999999999999</c:v>
                </c:pt>
                <c:pt idx="727">
                  <c:v>2.9119999999999999</c:v>
                </c:pt>
                <c:pt idx="728">
                  <c:v>2.9159999999999999</c:v>
                </c:pt>
                <c:pt idx="729">
                  <c:v>2.92</c:v>
                </c:pt>
                <c:pt idx="730">
                  <c:v>2.9239999999999999</c:v>
                </c:pt>
                <c:pt idx="731">
                  <c:v>2.9279999999999999</c:v>
                </c:pt>
                <c:pt idx="732">
                  <c:v>2.9319999999999999</c:v>
                </c:pt>
                <c:pt idx="733">
                  <c:v>2.9359999999999999</c:v>
                </c:pt>
                <c:pt idx="734">
                  <c:v>2.94</c:v>
                </c:pt>
                <c:pt idx="735">
                  <c:v>2.944</c:v>
                </c:pt>
                <c:pt idx="736">
                  <c:v>2.9479000000000002</c:v>
                </c:pt>
                <c:pt idx="737">
                  <c:v>2.9519000000000002</c:v>
                </c:pt>
                <c:pt idx="738">
                  <c:v>2.9559000000000002</c:v>
                </c:pt>
                <c:pt idx="739">
                  <c:v>2.9599000000000002</c:v>
                </c:pt>
                <c:pt idx="740">
                  <c:v>2.9639000000000002</c:v>
                </c:pt>
                <c:pt idx="741">
                  <c:v>2.9679000000000002</c:v>
                </c:pt>
                <c:pt idx="742">
                  <c:v>2.9719000000000002</c:v>
                </c:pt>
                <c:pt idx="743">
                  <c:v>2.9759000000000002</c:v>
                </c:pt>
                <c:pt idx="744">
                  <c:v>2.9799000000000002</c:v>
                </c:pt>
                <c:pt idx="745">
                  <c:v>2.9839000000000002</c:v>
                </c:pt>
                <c:pt idx="746">
                  <c:v>2.9878999999999998</c:v>
                </c:pt>
                <c:pt idx="747">
                  <c:v>2.9918999999999998</c:v>
                </c:pt>
                <c:pt idx="748">
                  <c:v>2.9958999999999998</c:v>
                </c:pt>
                <c:pt idx="749">
                  <c:v>2.9998999999999998</c:v>
                </c:pt>
                <c:pt idx="750">
                  <c:v>3.0038999999999998</c:v>
                </c:pt>
                <c:pt idx="751">
                  <c:v>3.008</c:v>
                </c:pt>
                <c:pt idx="752">
                  <c:v>3.012</c:v>
                </c:pt>
                <c:pt idx="753">
                  <c:v>3.016</c:v>
                </c:pt>
                <c:pt idx="754">
                  <c:v>3.02</c:v>
                </c:pt>
                <c:pt idx="755">
                  <c:v>3.024</c:v>
                </c:pt>
                <c:pt idx="756">
                  <c:v>3.028</c:v>
                </c:pt>
                <c:pt idx="757">
                  <c:v>3.032</c:v>
                </c:pt>
                <c:pt idx="758">
                  <c:v>3.036</c:v>
                </c:pt>
                <c:pt idx="759">
                  <c:v>3.04</c:v>
                </c:pt>
                <c:pt idx="760">
                  <c:v>3.044</c:v>
                </c:pt>
                <c:pt idx="761">
                  <c:v>3.048</c:v>
                </c:pt>
                <c:pt idx="762">
                  <c:v>3.052</c:v>
                </c:pt>
                <c:pt idx="763">
                  <c:v>3.0558999999999998</c:v>
                </c:pt>
                <c:pt idx="764">
                  <c:v>3.0598999999999998</c:v>
                </c:pt>
                <c:pt idx="765">
                  <c:v>3.0638999999999998</c:v>
                </c:pt>
                <c:pt idx="766">
                  <c:v>3.0678999999999998</c:v>
                </c:pt>
                <c:pt idx="767">
                  <c:v>3.0718999999999999</c:v>
                </c:pt>
                <c:pt idx="768">
                  <c:v>3.0758999999999999</c:v>
                </c:pt>
                <c:pt idx="769">
                  <c:v>3.0798999999999999</c:v>
                </c:pt>
                <c:pt idx="770">
                  <c:v>3.0838999999999999</c:v>
                </c:pt>
                <c:pt idx="771">
                  <c:v>3.0878999999999999</c:v>
                </c:pt>
                <c:pt idx="772">
                  <c:v>3.0918999999999999</c:v>
                </c:pt>
                <c:pt idx="773">
                  <c:v>3.0958999999999999</c:v>
                </c:pt>
                <c:pt idx="774">
                  <c:v>3.0998999999999999</c:v>
                </c:pt>
                <c:pt idx="775">
                  <c:v>3.1038999999999999</c:v>
                </c:pt>
                <c:pt idx="776">
                  <c:v>3.1078999999999999</c:v>
                </c:pt>
                <c:pt idx="777">
                  <c:v>3.1118999999999999</c:v>
                </c:pt>
                <c:pt idx="778">
                  <c:v>3.1160000000000001</c:v>
                </c:pt>
                <c:pt idx="779">
                  <c:v>3.12</c:v>
                </c:pt>
                <c:pt idx="780">
                  <c:v>3.1240000000000001</c:v>
                </c:pt>
                <c:pt idx="781">
                  <c:v>3.1280000000000001</c:v>
                </c:pt>
                <c:pt idx="782">
                  <c:v>3.1320000000000001</c:v>
                </c:pt>
                <c:pt idx="783">
                  <c:v>3.1360000000000001</c:v>
                </c:pt>
                <c:pt idx="784">
                  <c:v>3.14</c:v>
                </c:pt>
                <c:pt idx="785">
                  <c:v>3.1440000000000001</c:v>
                </c:pt>
                <c:pt idx="786">
                  <c:v>3.1480000000000001</c:v>
                </c:pt>
                <c:pt idx="787">
                  <c:v>3.1520000000000001</c:v>
                </c:pt>
                <c:pt idx="788">
                  <c:v>3.1560000000000001</c:v>
                </c:pt>
                <c:pt idx="789">
                  <c:v>3.16</c:v>
                </c:pt>
                <c:pt idx="790">
                  <c:v>3.1638999999999999</c:v>
                </c:pt>
                <c:pt idx="791">
                  <c:v>3.1678999999999999</c:v>
                </c:pt>
                <c:pt idx="792">
                  <c:v>3.1718999999999999</c:v>
                </c:pt>
                <c:pt idx="793">
                  <c:v>3.1758999999999999</c:v>
                </c:pt>
                <c:pt idx="794">
                  <c:v>3.1798999999999999</c:v>
                </c:pt>
                <c:pt idx="795">
                  <c:v>3.1839</c:v>
                </c:pt>
                <c:pt idx="796">
                  <c:v>3.1879</c:v>
                </c:pt>
                <c:pt idx="797">
                  <c:v>3.1919</c:v>
                </c:pt>
                <c:pt idx="798">
                  <c:v>3.1959</c:v>
                </c:pt>
                <c:pt idx="799">
                  <c:v>3.1999</c:v>
                </c:pt>
                <c:pt idx="800">
                  <c:v>3.2039</c:v>
                </c:pt>
                <c:pt idx="801">
                  <c:v>3.2079</c:v>
                </c:pt>
                <c:pt idx="802">
                  <c:v>3.2119</c:v>
                </c:pt>
                <c:pt idx="803">
                  <c:v>3.2159</c:v>
                </c:pt>
                <c:pt idx="804">
                  <c:v>3.2199</c:v>
                </c:pt>
                <c:pt idx="805">
                  <c:v>3.2240000000000002</c:v>
                </c:pt>
                <c:pt idx="806">
                  <c:v>3.2280000000000002</c:v>
                </c:pt>
                <c:pt idx="807">
                  <c:v>3.2320000000000002</c:v>
                </c:pt>
                <c:pt idx="808">
                  <c:v>3.2360000000000002</c:v>
                </c:pt>
                <c:pt idx="809">
                  <c:v>3.24</c:v>
                </c:pt>
                <c:pt idx="810">
                  <c:v>3.2440000000000002</c:v>
                </c:pt>
                <c:pt idx="811">
                  <c:v>3.2480000000000002</c:v>
                </c:pt>
                <c:pt idx="812">
                  <c:v>3.2519999999999998</c:v>
                </c:pt>
                <c:pt idx="813">
                  <c:v>3.2559999999999998</c:v>
                </c:pt>
                <c:pt idx="814">
                  <c:v>3.26</c:v>
                </c:pt>
                <c:pt idx="815">
                  <c:v>3.2639999999999998</c:v>
                </c:pt>
                <c:pt idx="816">
                  <c:v>3.2679999999999998</c:v>
                </c:pt>
                <c:pt idx="817">
                  <c:v>3.2719999999999998</c:v>
                </c:pt>
                <c:pt idx="818">
                  <c:v>3.2759</c:v>
                </c:pt>
                <c:pt idx="819">
                  <c:v>3.2799</c:v>
                </c:pt>
                <c:pt idx="820">
                  <c:v>3.2839</c:v>
                </c:pt>
                <c:pt idx="821">
                  <c:v>3.2879</c:v>
                </c:pt>
                <c:pt idx="822">
                  <c:v>3.2919</c:v>
                </c:pt>
                <c:pt idx="823">
                  <c:v>3.2959000000000001</c:v>
                </c:pt>
                <c:pt idx="824">
                  <c:v>3.2999000000000001</c:v>
                </c:pt>
                <c:pt idx="825">
                  <c:v>3.3039000000000001</c:v>
                </c:pt>
                <c:pt idx="826">
                  <c:v>3.3079000000000001</c:v>
                </c:pt>
                <c:pt idx="827">
                  <c:v>3.3119000000000001</c:v>
                </c:pt>
                <c:pt idx="828">
                  <c:v>3.3159000000000001</c:v>
                </c:pt>
                <c:pt idx="829">
                  <c:v>3.3199000000000001</c:v>
                </c:pt>
                <c:pt idx="830">
                  <c:v>3.3239000000000001</c:v>
                </c:pt>
                <c:pt idx="831">
                  <c:v>3.3279000000000001</c:v>
                </c:pt>
                <c:pt idx="832">
                  <c:v>3.3319999999999999</c:v>
                </c:pt>
                <c:pt idx="833">
                  <c:v>3.3359999999999999</c:v>
                </c:pt>
                <c:pt idx="834">
                  <c:v>3.34</c:v>
                </c:pt>
                <c:pt idx="835">
                  <c:v>3.3439999999999999</c:v>
                </c:pt>
                <c:pt idx="836">
                  <c:v>3.3479999999999999</c:v>
                </c:pt>
                <c:pt idx="837">
                  <c:v>3.3519999999999999</c:v>
                </c:pt>
                <c:pt idx="838">
                  <c:v>3.3559999999999999</c:v>
                </c:pt>
                <c:pt idx="839">
                  <c:v>3.36</c:v>
                </c:pt>
                <c:pt idx="840">
                  <c:v>3.3639999999999999</c:v>
                </c:pt>
                <c:pt idx="841">
                  <c:v>3.3679999999999999</c:v>
                </c:pt>
                <c:pt idx="842">
                  <c:v>3.3719999999999999</c:v>
                </c:pt>
                <c:pt idx="843">
                  <c:v>3.3759999999999999</c:v>
                </c:pt>
                <c:pt idx="844">
                  <c:v>3.38</c:v>
                </c:pt>
                <c:pt idx="845">
                  <c:v>3.3839000000000001</c:v>
                </c:pt>
                <c:pt idx="846">
                  <c:v>3.3879000000000001</c:v>
                </c:pt>
                <c:pt idx="847">
                  <c:v>3.3919000000000001</c:v>
                </c:pt>
                <c:pt idx="848">
                  <c:v>3.3959000000000001</c:v>
                </c:pt>
                <c:pt idx="849">
                  <c:v>3.3999000000000001</c:v>
                </c:pt>
                <c:pt idx="850">
                  <c:v>3.4039000000000001</c:v>
                </c:pt>
                <c:pt idx="851">
                  <c:v>3.4079000000000002</c:v>
                </c:pt>
                <c:pt idx="852">
                  <c:v>3.4119000000000002</c:v>
                </c:pt>
                <c:pt idx="853">
                  <c:v>3.4159000000000002</c:v>
                </c:pt>
                <c:pt idx="854">
                  <c:v>3.4199000000000002</c:v>
                </c:pt>
                <c:pt idx="855">
                  <c:v>3.4239000000000002</c:v>
                </c:pt>
                <c:pt idx="856">
                  <c:v>3.4279000000000002</c:v>
                </c:pt>
                <c:pt idx="857">
                  <c:v>3.4319000000000002</c:v>
                </c:pt>
                <c:pt idx="858">
                  <c:v>3.4359000000000002</c:v>
                </c:pt>
                <c:pt idx="859">
                  <c:v>3.4399000000000002</c:v>
                </c:pt>
                <c:pt idx="860">
                  <c:v>3.444</c:v>
                </c:pt>
                <c:pt idx="861">
                  <c:v>3.448</c:v>
                </c:pt>
                <c:pt idx="862">
                  <c:v>3.452</c:v>
                </c:pt>
                <c:pt idx="863">
                  <c:v>3.456</c:v>
                </c:pt>
                <c:pt idx="864">
                  <c:v>3.46</c:v>
                </c:pt>
                <c:pt idx="865">
                  <c:v>3.464</c:v>
                </c:pt>
                <c:pt idx="866">
                  <c:v>3.468</c:v>
                </c:pt>
                <c:pt idx="867">
                  <c:v>3.472</c:v>
                </c:pt>
                <c:pt idx="868">
                  <c:v>3.476</c:v>
                </c:pt>
                <c:pt idx="869">
                  <c:v>3.48</c:v>
                </c:pt>
                <c:pt idx="870">
                  <c:v>3.484</c:v>
                </c:pt>
                <c:pt idx="871">
                  <c:v>3.488</c:v>
                </c:pt>
                <c:pt idx="872">
                  <c:v>3.4918999999999998</c:v>
                </c:pt>
                <c:pt idx="873">
                  <c:v>3.4958999999999998</c:v>
                </c:pt>
                <c:pt idx="874">
                  <c:v>3.4998999999999998</c:v>
                </c:pt>
                <c:pt idx="875">
                  <c:v>3.5038999999999998</c:v>
                </c:pt>
                <c:pt idx="876">
                  <c:v>3.5078999999999998</c:v>
                </c:pt>
                <c:pt idx="877">
                  <c:v>3.5118999999999998</c:v>
                </c:pt>
                <c:pt idx="878">
                  <c:v>3.5158999999999998</c:v>
                </c:pt>
                <c:pt idx="879">
                  <c:v>3.5198999999999998</c:v>
                </c:pt>
                <c:pt idx="880">
                  <c:v>3.5238999999999998</c:v>
                </c:pt>
                <c:pt idx="881">
                  <c:v>3.5278999999999998</c:v>
                </c:pt>
                <c:pt idx="882">
                  <c:v>3.5318999999999998</c:v>
                </c:pt>
                <c:pt idx="883">
                  <c:v>3.5358999999999998</c:v>
                </c:pt>
                <c:pt idx="884">
                  <c:v>3.5398999999999998</c:v>
                </c:pt>
                <c:pt idx="885">
                  <c:v>3.5438999999999998</c:v>
                </c:pt>
                <c:pt idx="886">
                  <c:v>3.5478999999999998</c:v>
                </c:pt>
                <c:pt idx="887">
                  <c:v>3.552</c:v>
                </c:pt>
                <c:pt idx="888">
                  <c:v>3.556</c:v>
                </c:pt>
                <c:pt idx="889">
                  <c:v>3.56</c:v>
                </c:pt>
                <c:pt idx="890">
                  <c:v>3.5640000000000001</c:v>
                </c:pt>
                <c:pt idx="891">
                  <c:v>3.5680000000000001</c:v>
                </c:pt>
                <c:pt idx="892">
                  <c:v>3.5720000000000001</c:v>
                </c:pt>
                <c:pt idx="893">
                  <c:v>3.5760000000000001</c:v>
                </c:pt>
                <c:pt idx="894">
                  <c:v>3.58</c:v>
                </c:pt>
                <c:pt idx="895">
                  <c:v>3.5840000000000001</c:v>
                </c:pt>
                <c:pt idx="896">
                  <c:v>3.5880000000000001</c:v>
                </c:pt>
                <c:pt idx="897">
                  <c:v>3.5920000000000001</c:v>
                </c:pt>
                <c:pt idx="898">
                  <c:v>3.5960000000000001</c:v>
                </c:pt>
                <c:pt idx="899">
                  <c:v>3.6</c:v>
                </c:pt>
                <c:pt idx="900">
                  <c:v>3.6038999999999999</c:v>
                </c:pt>
                <c:pt idx="901">
                  <c:v>3.6078999999999999</c:v>
                </c:pt>
                <c:pt idx="902">
                  <c:v>3.6118999999999999</c:v>
                </c:pt>
                <c:pt idx="903">
                  <c:v>3.6158999999999999</c:v>
                </c:pt>
                <c:pt idx="904">
                  <c:v>3.6198999999999999</c:v>
                </c:pt>
                <c:pt idx="905">
                  <c:v>3.6238999999999999</c:v>
                </c:pt>
                <c:pt idx="906">
                  <c:v>3.6278999999999999</c:v>
                </c:pt>
                <c:pt idx="907">
                  <c:v>3.6318999999999999</c:v>
                </c:pt>
                <c:pt idx="908">
                  <c:v>3.6358999999999999</c:v>
                </c:pt>
                <c:pt idx="909">
                  <c:v>3.6398999999999999</c:v>
                </c:pt>
                <c:pt idx="910">
                  <c:v>3.6438999999999999</c:v>
                </c:pt>
                <c:pt idx="911">
                  <c:v>3.6478999999999999</c:v>
                </c:pt>
                <c:pt idx="912">
                  <c:v>3.6518999999999999</c:v>
                </c:pt>
                <c:pt idx="913">
                  <c:v>3.6558999999999999</c:v>
                </c:pt>
                <c:pt idx="914">
                  <c:v>3.66</c:v>
                </c:pt>
                <c:pt idx="915">
                  <c:v>3.6640000000000001</c:v>
                </c:pt>
                <c:pt idx="916">
                  <c:v>3.6680000000000001</c:v>
                </c:pt>
                <c:pt idx="917">
                  <c:v>3.6720000000000002</c:v>
                </c:pt>
                <c:pt idx="918">
                  <c:v>3.6760000000000002</c:v>
                </c:pt>
                <c:pt idx="919">
                  <c:v>3.68</c:v>
                </c:pt>
                <c:pt idx="920">
                  <c:v>3.6840000000000002</c:v>
                </c:pt>
                <c:pt idx="921">
                  <c:v>3.6880000000000002</c:v>
                </c:pt>
                <c:pt idx="922">
                  <c:v>3.6920000000000002</c:v>
                </c:pt>
                <c:pt idx="923">
                  <c:v>3.6960000000000002</c:v>
                </c:pt>
                <c:pt idx="924">
                  <c:v>3.7</c:v>
                </c:pt>
                <c:pt idx="925">
                  <c:v>3.7040000000000002</c:v>
                </c:pt>
                <c:pt idx="926">
                  <c:v>3.7080000000000002</c:v>
                </c:pt>
                <c:pt idx="927">
                  <c:v>3.7119</c:v>
                </c:pt>
                <c:pt idx="928">
                  <c:v>3.7159</c:v>
                </c:pt>
                <c:pt idx="929">
                  <c:v>3.7199</c:v>
                </c:pt>
                <c:pt idx="930">
                  <c:v>3.7239</c:v>
                </c:pt>
                <c:pt idx="931">
                  <c:v>3.7279</c:v>
                </c:pt>
                <c:pt idx="932">
                  <c:v>3.7319</c:v>
                </c:pt>
                <c:pt idx="933">
                  <c:v>3.7359</c:v>
                </c:pt>
                <c:pt idx="934">
                  <c:v>3.7399</c:v>
                </c:pt>
                <c:pt idx="935">
                  <c:v>3.7439</c:v>
                </c:pt>
                <c:pt idx="936">
                  <c:v>3.7479</c:v>
                </c:pt>
                <c:pt idx="937">
                  <c:v>3.7519</c:v>
                </c:pt>
                <c:pt idx="938">
                  <c:v>3.7559</c:v>
                </c:pt>
                <c:pt idx="939">
                  <c:v>3.7599</c:v>
                </c:pt>
                <c:pt idx="940">
                  <c:v>3.7639</c:v>
                </c:pt>
                <c:pt idx="941">
                  <c:v>3.7679999999999998</c:v>
                </c:pt>
                <c:pt idx="942">
                  <c:v>3.7719999999999998</c:v>
                </c:pt>
                <c:pt idx="943">
                  <c:v>3.7759999999999998</c:v>
                </c:pt>
                <c:pt idx="944">
                  <c:v>3.78</c:v>
                </c:pt>
                <c:pt idx="945">
                  <c:v>3.7839999999999998</c:v>
                </c:pt>
                <c:pt idx="946">
                  <c:v>3.7879999999999998</c:v>
                </c:pt>
                <c:pt idx="947">
                  <c:v>3.7898999999999998</c:v>
                </c:pt>
                <c:pt idx="948">
                  <c:v>3.7919999999999998</c:v>
                </c:pt>
                <c:pt idx="949">
                  <c:v>3.7959999999999998</c:v>
                </c:pt>
                <c:pt idx="950">
                  <c:v>3.8</c:v>
                </c:pt>
                <c:pt idx="951">
                  <c:v>3.8039999999999998</c:v>
                </c:pt>
                <c:pt idx="952">
                  <c:v>3.8079999999999998</c:v>
                </c:pt>
                <c:pt idx="953">
                  <c:v>3.8119999999999998</c:v>
                </c:pt>
                <c:pt idx="954">
                  <c:v>3.8159999999999998</c:v>
                </c:pt>
                <c:pt idx="955">
                  <c:v>3.8199000000000001</c:v>
                </c:pt>
                <c:pt idx="956">
                  <c:v>3.8239000000000001</c:v>
                </c:pt>
                <c:pt idx="957">
                  <c:v>3.8279000000000001</c:v>
                </c:pt>
                <c:pt idx="958">
                  <c:v>3.8319000000000001</c:v>
                </c:pt>
                <c:pt idx="959">
                  <c:v>3.8359000000000001</c:v>
                </c:pt>
                <c:pt idx="960">
                  <c:v>3.8399000000000001</c:v>
                </c:pt>
                <c:pt idx="961">
                  <c:v>3.8439000000000001</c:v>
                </c:pt>
                <c:pt idx="962">
                  <c:v>3.8479000000000001</c:v>
                </c:pt>
                <c:pt idx="963">
                  <c:v>3.8519000000000001</c:v>
                </c:pt>
                <c:pt idx="964">
                  <c:v>3.8559000000000001</c:v>
                </c:pt>
                <c:pt idx="965">
                  <c:v>3.8599000000000001</c:v>
                </c:pt>
                <c:pt idx="966">
                  <c:v>3.8639000000000001</c:v>
                </c:pt>
                <c:pt idx="967">
                  <c:v>3.8679000000000001</c:v>
                </c:pt>
                <c:pt idx="968">
                  <c:v>3.8719000000000001</c:v>
                </c:pt>
                <c:pt idx="969">
                  <c:v>3.8759000000000001</c:v>
                </c:pt>
                <c:pt idx="970">
                  <c:v>3.88</c:v>
                </c:pt>
                <c:pt idx="971">
                  <c:v>3.8839999999999999</c:v>
                </c:pt>
                <c:pt idx="972">
                  <c:v>3.8879999999999999</c:v>
                </c:pt>
                <c:pt idx="973">
                  <c:v>3.8919999999999999</c:v>
                </c:pt>
                <c:pt idx="974">
                  <c:v>3.8959999999999999</c:v>
                </c:pt>
                <c:pt idx="975">
                  <c:v>3.9</c:v>
                </c:pt>
                <c:pt idx="976">
                  <c:v>3.9039999999999999</c:v>
                </c:pt>
                <c:pt idx="977">
                  <c:v>3.9079999999999999</c:v>
                </c:pt>
                <c:pt idx="978">
                  <c:v>3.9119999999999999</c:v>
                </c:pt>
                <c:pt idx="979">
                  <c:v>3.9159999999999999</c:v>
                </c:pt>
                <c:pt idx="980">
                  <c:v>3.92</c:v>
                </c:pt>
                <c:pt idx="981">
                  <c:v>3.9239999999999999</c:v>
                </c:pt>
                <c:pt idx="982">
                  <c:v>3.9279000000000002</c:v>
                </c:pt>
                <c:pt idx="983">
                  <c:v>3.9319000000000002</c:v>
                </c:pt>
                <c:pt idx="984">
                  <c:v>3.9359000000000002</c:v>
                </c:pt>
                <c:pt idx="985">
                  <c:v>3.9399000000000002</c:v>
                </c:pt>
                <c:pt idx="986">
                  <c:v>3.9439000000000002</c:v>
                </c:pt>
                <c:pt idx="987">
                  <c:v>3.9479000000000002</c:v>
                </c:pt>
                <c:pt idx="988">
                  <c:v>3.9519000000000002</c:v>
                </c:pt>
                <c:pt idx="989">
                  <c:v>3.9559000000000002</c:v>
                </c:pt>
                <c:pt idx="990">
                  <c:v>3.9599000000000002</c:v>
                </c:pt>
                <c:pt idx="991">
                  <c:v>3.9639000000000002</c:v>
                </c:pt>
                <c:pt idx="992">
                  <c:v>3.9679000000000002</c:v>
                </c:pt>
                <c:pt idx="993">
                  <c:v>3.9719000000000002</c:v>
                </c:pt>
                <c:pt idx="994">
                  <c:v>3.9759000000000002</c:v>
                </c:pt>
                <c:pt idx="995">
                  <c:v>3.9799000000000002</c:v>
                </c:pt>
                <c:pt idx="996">
                  <c:v>3.9839000000000002</c:v>
                </c:pt>
                <c:pt idx="997">
                  <c:v>3.988</c:v>
                </c:pt>
                <c:pt idx="998">
                  <c:v>3.992</c:v>
                </c:pt>
                <c:pt idx="999">
                  <c:v>4</c:v>
                </c:pt>
              </c:numCache>
            </c:numRef>
          </c:xVal>
          <c:yVal>
            <c:numRef>
              <c:f>Sheet1!$I$2:$I$1001</c:f>
              <c:numCache>
                <c:formatCode>General</c:formatCode>
                <c:ptCount val="1000"/>
                <c:pt idx="0">
                  <c:v>0.29663</c:v>
                </c:pt>
                <c:pt idx="1">
                  <c:v>0.28061000000000003</c:v>
                </c:pt>
                <c:pt idx="2">
                  <c:v>0.26651999999999998</c:v>
                </c:pt>
                <c:pt idx="3">
                  <c:v>0.25729000000000002</c:v>
                </c:pt>
                <c:pt idx="4">
                  <c:v>0.25296999999999997</c:v>
                </c:pt>
                <c:pt idx="5">
                  <c:v>0.25262000000000001</c:v>
                </c:pt>
                <c:pt idx="6">
                  <c:v>0.25518000000000002</c:v>
                </c:pt>
                <c:pt idx="7">
                  <c:v>0.25967000000000001</c:v>
                </c:pt>
                <c:pt idx="8">
                  <c:v>0.26527000000000001</c:v>
                </c:pt>
                <c:pt idx="9">
                  <c:v>0.27123000000000003</c:v>
                </c:pt>
                <c:pt idx="10">
                  <c:v>0.27722999999999998</c:v>
                </c:pt>
                <c:pt idx="11">
                  <c:v>0.28272000000000003</c:v>
                </c:pt>
                <c:pt idx="12">
                  <c:v>0.28749000000000002</c:v>
                </c:pt>
                <c:pt idx="13">
                  <c:v>0.2913</c:v>
                </c:pt>
                <c:pt idx="14">
                  <c:v>0.29397000000000001</c:v>
                </c:pt>
                <c:pt idx="15">
                  <c:v>0.29541000000000001</c:v>
                </c:pt>
                <c:pt idx="16">
                  <c:v>0.29554999999999998</c:v>
                </c:pt>
                <c:pt idx="17">
                  <c:v>0.2944</c:v>
                </c:pt>
                <c:pt idx="18">
                  <c:v>0.29192000000000001</c:v>
                </c:pt>
                <c:pt idx="19">
                  <c:v>0.28811999999999999</c:v>
                </c:pt>
                <c:pt idx="20">
                  <c:v>0.28328999999999999</c:v>
                </c:pt>
                <c:pt idx="21">
                  <c:v>0.27775</c:v>
                </c:pt>
                <c:pt idx="22">
                  <c:v>0.27198</c:v>
                </c:pt>
                <c:pt idx="23">
                  <c:v>0.26596999999999998</c:v>
                </c:pt>
                <c:pt idx="24">
                  <c:v>0.25957999999999998</c:v>
                </c:pt>
                <c:pt idx="25">
                  <c:v>0.25253999999999999</c:v>
                </c:pt>
                <c:pt idx="26">
                  <c:v>0.24473</c:v>
                </c:pt>
                <c:pt idx="27">
                  <c:v>0.23627999999999999</c:v>
                </c:pt>
                <c:pt idx="28">
                  <c:v>0.22742000000000001</c:v>
                </c:pt>
                <c:pt idx="29">
                  <c:v>0.21845999999999999</c:v>
                </c:pt>
                <c:pt idx="30">
                  <c:v>0.20974999999999999</c:v>
                </c:pt>
                <c:pt idx="31">
                  <c:v>0.20169999999999999</c:v>
                </c:pt>
                <c:pt idx="32">
                  <c:v>0.19474</c:v>
                </c:pt>
                <c:pt idx="33">
                  <c:v>0.1893</c:v>
                </c:pt>
                <c:pt idx="34">
                  <c:v>0.18573999999999999</c:v>
                </c:pt>
                <c:pt idx="35">
                  <c:v>0.18431</c:v>
                </c:pt>
                <c:pt idx="36">
                  <c:v>0.18509</c:v>
                </c:pt>
                <c:pt idx="37">
                  <c:v>0.18795000000000001</c:v>
                </c:pt>
                <c:pt idx="38">
                  <c:v>0.19259999999999999</c:v>
                </c:pt>
                <c:pt idx="39">
                  <c:v>0.1986</c:v>
                </c:pt>
                <c:pt idx="40">
                  <c:v>0.20544000000000001</c:v>
                </c:pt>
                <c:pt idx="41">
                  <c:v>0.21262</c:v>
                </c:pt>
                <c:pt idx="42">
                  <c:v>0.21962000000000001</c:v>
                </c:pt>
                <c:pt idx="43">
                  <c:v>0.22600999999999999</c:v>
                </c:pt>
                <c:pt idx="44">
                  <c:v>0.23141</c:v>
                </c:pt>
                <c:pt idx="45">
                  <c:v>0.23549999999999999</c:v>
                </c:pt>
                <c:pt idx="46">
                  <c:v>0.23807</c:v>
                </c:pt>
                <c:pt idx="47">
                  <c:v>0.23896000000000001</c:v>
                </c:pt>
                <c:pt idx="48">
                  <c:v>0.23810999999999999</c:v>
                </c:pt>
                <c:pt idx="49">
                  <c:v>0.23552999999999999</c:v>
                </c:pt>
                <c:pt idx="50">
                  <c:v>0.23133000000000001</c:v>
                </c:pt>
                <c:pt idx="51">
                  <c:v>0.22570000000000001</c:v>
                </c:pt>
                <c:pt idx="52">
                  <c:v>0.21892</c:v>
                </c:pt>
                <c:pt idx="53">
                  <c:v>0.21135999999999999</c:v>
                </c:pt>
                <c:pt idx="54">
                  <c:v>0.20365</c:v>
                </c:pt>
                <c:pt idx="55">
                  <c:v>0.19594</c:v>
                </c:pt>
                <c:pt idx="56">
                  <c:v>0.18901000000000001</c:v>
                </c:pt>
                <c:pt idx="57">
                  <c:v>0.18343000000000001</c:v>
                </c:pt>
                <c:pt idx="58">
                  <c:v>0.17973</c:v>
                </c:pt>
                <c:pt idx="59">
                  <c:v>0.17829999999999999</c:v>
                </c:pt>
                <c:pt idx="60">
                  <c:v>0.17931</c:v>
                </c:pt>
                <c:pt idx="61">
                  <c:v>0.18268999999999999</c:v>
                </c:pt>
                <c:pt idx="62">
                  <c:v>0.18812000000000001</c:v>
                </c:pt>
                <c:pt idx="63">
                  <c:v>0.19514999999999999</c:v>
                </c:pt>
                <c:pt idx="64">
                  <c:v>0.20322999999999999</c:v>
                </c:pt>
                <c:pt idx="65">
                  <c:v>0.21184</c:v>
                </c:pt>
                <c:pt idx="66">
                  <c:v>0.22045999999999999</c:v>
                </c:pt>
                <c:pt idx="67">
                  <c:v>0.22867000000000001</c:v>
                </c:pt>
                <c:pt idx="68">
                  <c:v>0.23612</c:v>
                </c:pt>
                <c:pt idx="69">
                  <c:v>0.24252000000000001</c:v>
                </c:pt>
                <c:pt idx="70">
                  <c:v>0.24768999999999999</c:v>
                </c:pt>
                <c:pt idx="71">
                  <c:v>0.25147999999999998</c:v>
                </c:pt>
                <c:pt idx="72">
                  <c:v>0.25383</c:v>
                </c:pt>
                <c:pt idx="73">
                  <c:v>0.25474000000000002</c:v>
                </c:pt>
                <c:pt idx="74">
                  <c:v>0.25424000000000002</c:v>
                </c:pt>
                <c:pt idx="75">
                  <c:v>0.25241999999999998</c:v>
                </c:pt>
                <c:pt idx="76">
                  <c:v>0.24940999999999999</c:v>
                </c:pt>
                <c:pt idx="77">
                  <c:v>0.24540000000000001</c:v>
                </c:pt>
                <c:pt idx="78">
                  <c:v>0.24059</c:v>
                </c:pt>
                <c:pt idx="79">
                  <c:v>0.23522999999999999</c:v>
                </c:pt>
                <c:pt idx="80">
                  <c:v>0.22958000000000001</c:v>
                </c:pt>
                <c:pt idx="81">
                  <c:v>0.22395000000000001</c:v>
                </c:pt>
                <c:pt idx="82">
                  <c:v>0.21876000000000001</c:v>
                </c:pt>
                <c:pt idx="83">
                  <c:v>0.21404999999999999</c:v>
                </c:pt>
                <c:pt idx="84">
                  <c:v>0.21024000000000001</c:v>
                </c:pt>
                <c:pt idx="85">
                  <c:v>0.20759</c:v>
                </c:pt>
                <c:pt idx="86">
                  <c:v>0.20630000000000001</c:v>
                </c:pt>
                <c:pt idx="87">
                  <c:v>0.20646999999999999</c:v>
                </c:pt>
                <c:pt idx="88">
                  <c:v>0.20816000000000001</c:v>
                </c:pt>
                <c:pt idx="89">
                  <c:v>0.21129999999999999</c:v>
                </c:pt>
                <c:pt idx="90">
                  <c:v>0.21578</c:v>
                </c:pt>
                <c:pt idx="91">
                  <c:v>0.22142999999999999</c:v>
                </c:pt>
                <c:pt idx="92">
                  <c:v>0.22803000000000001</c:v>
                </c:pt>
                <c:pt idx="93">
                  <c:v>0.23537</c:v>
                </c:pt>
                <c:pt idx="94">
                  <c:v>0.24321999999999999</c:v>
                </c:pt>
                <c:pt idx="95">
                  <c:v>0.25140000000000001</c:v>
                </c:pt>
                <c:pt idx="96">
                  <c:v>0.25974000000000003</c:v>
                </c:pt>
                <c:pt idx="97">
                  <c:v>0.26808999999999999</c:v>
                </c:pt>
                <c:pt idx="98">
                  <c:v>0.27637</c:v>
                </c:pt>
                <c:pt idx="99">
                  <c:v>0.28452</c:v>
                </c:pt>
                <c:pt idx="100">
                  <c:v>0.29252</c:v>
                </c:pt>
                <c:pt idx="101">
                  <c:v>0.3004</c:v>
                </c:pt>
                <c:pt idx="102">
                  <c:v>0.30819999999999997</c:v>
                </c:pt>
                <c:pt idx="103">
                  <c:v>0.31601000000000001</c:v>
                </c:pt>
                <c:pt idx="104">
                  <c:v>0.32393</c:v>
                </c:pt>
                <c:pt idx="105">
                  <c:v>0.33204</c:v>
                </c:pt>
                <c:pt idx="106">
                  <c:v>0.34044999999999997</c:v>
                </c:pt>
                <c:pt idx="107">
                  <c:v>0.34921999999999997</c:v>
                </c:pt>
                <c:pt idx="108">
                  <c:v>0.3584</c:v>
                </c:pt>
                <c:pt idx="109">
                  <c:v>0.36780000000000002</c:v>
                </c:pt>
                <c:pt idx="110">
                  <c:v>0.37785999999999997</c:v>
                </c:pt>
                <c:pt idx="111">
                  <c:v>0.38838</c:v>
                </c:pt>
                <c:pt idx="112">
                  <c:v>0.39932000000000001</c:v>
                </c:pt>
                <c:pt idx="113">
                  <c:v>0.41066999999999998</c:v>
                </c:pt>
                <c:pt idx="114">
                  <c:v>0.4224</c:v>
                </c:pt>
                <c:pt idx="115">
                  <c:v>0.43448999999999999</c:v>
                </c:pt>
                <c:pt idx="116">
                  <c:v>0.44690999999999997</c:v>
                </c:pt>
                <c:pt idx="117">
                  <c:v>0.45963999999999999</c:v>
                </c:pt>
                <c:pt idx="118">
                  <c:v>0.47265000000000001</c:v>
                </c:pt>
                <c:pt idx="119">
                  <c:v>0.48592999999999997</c:v>
                </c:pt>
                <c:pt idx="120">
                  <c:v>0.49944</c:v>
                </c:pt>
                <c:pt idx="121">
                  <c:v>0.51317999999999997</c:v>
                </c:pt>
                <c:pt idx="122">
                  <c:v>0.52712999999999999</c:v>
                </c:pt>
                <c:pt idx="123">
                  <c:v>0.54127000000000003</c:v>
                </c:pt>
                <c:pt idx="124">
                  <c:v>0.55557999999999996</c:v>
                </c:pt>
                <c:pt idx="125">
                  <c:v>0.57006000000000001</c:v>
                </c:pt>
                <c:pt idx="126">
                  <c:v>0.58467999999999998</c:v>
                </c:pt>
                <c:pt idx="127">
                  <c:v>0.59945000000000004</c:v>
                </c:pt>
                <c:pt idx="128">
                  <c:v>0.61434999999999995</c:v>
                </c:pt>
                <c:pt idx="129">
                  <c:v>0.62936000000000003</c:v>
                </c:pt>
                <c:pt idx="130">
                  <c:v>0.64448000000000005</c:v>
                </c:pt>
                <c:pt idx="131">
                  <c:v>0.65971000000000002</c:v>
                </c:pt>
                <c:pt idx="132">
                  <c:v>0.67503000000000002</c:v>
                </c:pt>
                <c:pt idx="133">
                  <c:v>0.69044000000000005</c:v>
                </c:pt>
                <c:pt idx="134">
                  <c:v>0.70592999999999995</c:v>
                </c:pt>
                <c:pt idx="135">
                  <c:v>0.72148000000000001</c:v>
                </c:pt>
                <c:pt idx="136">
                  <c:v>0.73709999999999998</c:v>
                </c:pt>
                <c:pt idx="137">
                  <c:v>0.75239999999999996</c:v>
                </c:pt>
                <c:pt idx="138">
                  <c:v>0.76809000000000005</c:v>
                </c:pt>
                <c:pt idx="139">
                  <c:v>0.78378999999999999</c:v>
                </c:pt>
                <c:pt idx="140">
                  <c:v>0.79947999999999997</c:v>
                </c:pt>
                <c:pt idx="141">
                  <c:v>0.81511</c:v>
                </c:pt>
                <c:pt idx="142">
                  <c:v>0.83065</c:v>
                </c:pt>
                <c:pt idx="143">
                  <c:v>0.84604999999999997</c:v>
                </c:pt>
                <c:pt idx="144">
                  <c:v>0.86126000000000003</c:v>
                </c:pt>
                <c:pt idx="145">
                  <c:v>0.87622</c:v>
                </c:pt>
                <c:pt idx="146">
                  <c:v>0.89088999999999996</c:v>
                </c:pt>
                <c:pt idx="147">
                  <c:v>0.90522999999999998</c:v>
                </c:pt>
                <c:pt idx="148">
                  <c:v>0.91918999999999995</c:v>
                </c:pt>
                <c:pt idx="149">
                  <c:v>0.93274000000000001</c:v>
                </c:pt>
                <c:pt idx="150">
                  <c:v>0.94584999999999997</c:v>
                </c:pt>
                <c:pt idx="151">
                  <c:v>0.95850000000000002</c:v>
                </c:pt>
                <c:pt idx="152">
                  <c:v>0.97067999999999999</c:v>
                </c:pt>
                <c:pt idx="153">
                  <c:v>0.98236999999999997</c:v>
                </c:pt>
                <c:pt idx="154">
                  <c:v>0.99356999999999995</c:v>
                </c:pt>
                <c:pt idx="155">
                  <c:v>1.0043</c:v>
                </c:pt>
                <c:pt idx="156">
                  <c:v>1.0145</c:v>
                </c:pt>
                <c:pt idx="157">
                  <c:v>1.0242</c:v>
                </c:pt>
                <c:pt idx="158">
                  <c:v>1.0334000000000001</c:v>
                </c:pt>
                <c:pt idx="159">
                  <c:v>1.0422</c:v>
                </c:pt>
                <c:pt idx="160">
                  <c:v>1.0505</c:v>
                </c:pt>
                <c:pt idx="161">
                  <c:v>1.0583</c:v>
                </c:pt>
                <c:pt idx="162">
                  <c:v>1.0657000000000001</c:v>
                </c:pt>
                <c:pt idx="163">
                  <c:v>1.0726</c:v>
                </c:pt>
                <c:pt idx="164">
                  <c:v>1.0790999999999999</c:v>
                </c:pt>
                <c:pt idx="165">
                  <c:v>1.0851</c:v>
                </c:pt>
                <c:pt idx="166">
                  <c:v>1.0908</c:v>
                </c:pt>
                <c:pt idx="167">
                  <c:v>1.0961000000000001</c:v>
                </c:pt>
                <c:pt idx="168">
                  <c:v>1.101</c:v>
                </c:pt>
                <c:pt idx="169">
                  <c:v>1.1055999999999999</c:v>
                </c:pt>
                <c:pt idx="170">
                  <c:v>1.1097999999999999</c:v>
                </c:pt>
                <c:pt idx="171">
                  <c:v>1.1136999999999999</c:v>
                </c:pt>
                <c:pt idx="172">
                  <c:v>1.1173</c:v>
                </c:pt>
                <c:pt idx="173">
                  <c:v>1.1206</c:v>
                </c:pt>
                <c:pt idx="174">
                  <c:v>1.1235999999999999</c:v>
                </c:pt>
                <c:pt idx="175">
                  <c:v>1.1263000000000001</c:v>
                </c:pt>
                <c:pt idx="176">
                  <c:v>1.1287</c:v>
                </c:pt>
                <c:pt idx="177">
                  <c:v>1.1308</c:v>
                </c:pt>
                <c:pt idx="178">
                  <c:v>1.1327</c:v>
                </c:pt>
                <c:pt idx="179">
                  <c:v>1.1344000000000001</c:v>
                </c:pt>
                <c:pt idx="180">
                  <c:v>1.1357999999999999</c:v>
                </c:pt>
                <c:pt idx="181">
                  <c:v>1.137</c:v>
                </c:pt>
                <c:pt idx="182">
                  <c:v>1.1379999999999999</c:v>
                </c:pt>
                <c:pt idx="183">
                  <c:v>1.1388</c:v>
                </c:pt>
                <c:pt idx="184">
                  <c:v>1.1394</c:v>
                </c:pt>
                <c:pt idx="185">
                  <c:v>1.1398999999999999</c:v>
                </c:pt>
                <c:pt idx="186">
                  <c:v>1.1400999999999999</c:v>
                </c:pt>
                <c:pt idx="187">
                  <c:v>1.1402000000000001</c:v>
                </c:pt>
                <c:pt idx="188">
                  <c:v>1.1400999999999999</c:v>
                </c:pt>
                <c:pt idx="189">
                  <c:v>1.1397999999999999</c:v>
                </c:pt>
                <c:pt idx="190">
                  <c:v>1.1395</c:v>
                </c:pt>
                <c:pt idx="191">
                  <c:v>1.1389</c:v>
                </c:pt>
                <c:pt idx="192">
                  <c:v>1.1383000000000001</c:v>
                </c:pt>
                <c:pt idx="193">
                  <c:v>1.1375</c:v>
                </c:pt>
                <c:pt idx="194">
                  <c:v>1.1366000000000001</c:v>
                </c:pt>
                <c:pt idx="195">
                  <c:v>1.1355</c:v>
                </c:pt>
                <c:pt idx="196">
                  <c:v>1.1344000000000001</c:v>
                </c:pt>
                <c:pt idx="197">
                  <c:v>1.1331</c:v>
                </c:pt>
                <c:pt idx="198">
                  <c:v>1.1317999999999999</c:v>
                </c:pt>
                <c:pt idx="199">
                  <c:v>1.1303000000000001</c:v>
                </c:pt>
                <c:pt idx="200">
                  <c:v>1.1288</c:v>
                </c:pt>
                <c:pt idx="201">
                  <c:v>1.1272</c:v>
                </c:pt>
                <c:pt idx="202">
                  <c:v>1.1254</c:v>
                </c:pt>
                <c:pt idx="203">
                  <c:v>1.1235999999999999</c:v>
                </c:pt>
                <c:pt idx="204">
                  <c:v>1.1217999999999999</c:v>
                </c:pt>
                <c:pt idx="205">
                  <c:v>1.1197999999999999</c:v>
                </c:pt>
                <c:pt idx="206">
                  <c:v>1.1177999999999999</c:v>
                </c:pt>
                <c:pt idx="207">
                  <c:v>1.1156999999999999</c:v>
                </c:pt>
                <c:pt idx="208">
                  <c:v>1.1135999999999999</c:v>
                </c:pt>
                <c:pt idx="209">
                  <c:v>1.1113999999999999</c:v>
                </c:pt>
                <c:pt idx="210">
                  <c:v>1.1091</c:v>
                </c:pt>
                <c:pt idx="211">
                  <c:v>1.1068</c:v>
                </c:pt>
                <c:pt idx="212">
                  <c:v>1.1044</c:v>
                </c:pt>
                <c:pt idx="213">
                  <c:v>1.1019000000000001</c:v>
                </c:pt>
                <c:pt idx="214">
                  <c:v>1.0994999999999999</c:v>
                </c:pt>
                <c:pt idx="215">
                  <c:v>1.0969</c:v>
                </c:pt>
                <c:pt idx="216">
                  <c:v>1.0944</c:v>
                </c:pt>
                <c:pt idx="217">
                  <c:v>1.0918000000000001</c:v>
                </c:pt>
                <c:pt idx="218">
                  <c:v>1.0891</c:v>
                </c:pt>
                <c:pt idx="219">
                  <c:v>1.0865</c:v>
                </c:pt>
                <c:pt idx="220">
                  <c:v>1.0838000000000001</c:v>
                </c:pt>
                <c:pt idx="221">
                  <c:v>1.081</c:v>
                </c:pt>
                <c:pt idx="222">
                  <c:v>1.0782</c:v>
                </c:pt>
                <c:pt idx="223">
                  <c:v>1.0753999999999999</c:v>
                </c:pt>
                <c:pt idx="224">
                  <c:v>1.0726</c:v>
                </c:pt>
                <c:pt idx="225">
                  <c:v>1.0697000000000001</c:v>
                </c:pt>
                <c:pt idx="226">
                  <c:v>1.0668</c:v>
                </c:pt>
                <c:pt idx="227">
                  <c:v>1.0639000000000001</c:v>
                </c:pt>
                <c:pt idx="228">
                  <c:v>1.0609</c:v>
                </c:pt>
                <c:pt idx="229">
                  <c:v>1.0580000000000001</c:v>
                </c:pt>
                <c:pt idx="230">
                  <c:v>1.0549999999999999</c:v>
                </c:pt>
                <c:pt idx="231">
                  <c:v>1.052</c:v>
                </c:pt>
                <c:pt idx="232">
                  <c:v>1.0488999999999999</c:v>
                </c:pt>
                <c:pt idx="233">
                  <c:v>1.0459000000000001</c:v>
                </c:pt>
                <c:pt idx="234">
                  <c:v>1.0427999999999999</c:v>
                </c:pt>
                <c:pt idx="235">
                  <c:v>1.0397000000000001</c:v>
                </c:pt>
                <c:pt idx="236">
                  <c:v>1.0367</c:v>
                </c:pt>
                <c:pt idx="237">
                  <c:v>1.0335000000000001</c:v>
                </c:pt>
                <c:pt idx="238">
                  <c:v>1.0304</c:v>
                </c:pt>
                <c:pt idx="239">
                  <c:v>1.0273000000000001</c:v>
                </c:pt>
                <c:pt idx="240">
                  <c:v>1.0242</c:v>
                </c:pt>
                <c:pt idx="241">
                  <c:v>1.0209999999999999</c:v>
                </c:pt>
                <c:pt idx="242">
                  <c:v>1.0179</c:v>
                </c:pt>
                <c:pt idx="243">
                  <c:v>1.0146999999999999</c:v>
                </c:pt>
                <c:pt idx="244">
                  <c:v>1.0115000000000001</c:v>
                </c:pt>
                <c:pt idx="245">
                  <c:v>1.0084</c:v>
                </c:pt>
                <c:pt idx="246">
                  <c:v>1.0052000000000001</c:v>
                </c:pt>
                <c:pt idx="247">
                  <c:v>1.0021</c:v>
                </c:pt>
                <c:pt idx="248">
                  <c:v>0.99890999999999996</c:v>
                </c:pt>
                <c:pt idx="249">
                  <c:v>0.99573999999999996</c:v>
                </c:pt>
                <c:pt idx="250">
                  <c:v>0.99258000000000002</c:v>
                </c:pt>
                <c:pt idx="251">
                  <c:v>0.98943000000000003</c:v>
                </c:pt>
                <c:pt idx="252">
                  <c:v>0.98629</c:v>
                </c:pt>
                <c:pt idx="253">
                  <c:v>0.98316000000000003</c:v>
                </c:pt>
                <c:pt idx="254">
                  <c:v>0.98004999999999998</c:v>
                </c:pt>
                <c:pt idx="255">
                  <c:v>0.97696000000000005</c:v>
                </c:pt>
                <c:pt idx="256">
                  <c:v>0.97389999999999999</c:v>
                </c:pt>
                <c:pt idx="257">
                  <c:v>0.97085999999999995</c:v>
                </c:pt>
                <c:pt idx="258">
                  <c:v>0.96784999999999999</c:v>
                </c:pt>
                <c:pt idx="259">
                  <c:v>0.96487000000000001</c:v>
                </c:pt>
                <c:pt idx="260">
                  <c:v>0.96191000000000004</c:v>
                </c:pt>
                <c:pt idx="261">
                  <c:v>0.95899000000000001</c:v>
                </c:pt>
                <c:pt idx="262">
                  <c:v>0.95609999999999995</c:v>
                </c:pt>
                <c:pt idx="263">
                  <c:v>0.95323999999999998</c:v>
                </c:pt>
                <c:pt idx="264">
                  <c:v>0.95042000000000004</c:v>
                </c:pt>
                <c:pt idx="265">
                  <c:v>0.94762000000000002</c:v>
                </c:pt>
                <c:pt idx="266">
                  <c:v>0.94486000000000003</c:v>
                </c:pt>
                <c:pt idx="267">
                  <c:v>0.94213999999999998</c:v>
                </c:pt>
                <c:pt idx="268">
                  <c:v>0.93944000000000005</c:v>
                </c:pt>
                <c:pt idx="269">
                  <c:v>0.93677999999999995</c:v>
                </c:pt>
                <c:pt idx="270">
                  <c:v>0.93415999999999999</c:v>
                </c:pt>
                <c:pt idx="271">
                  <c:v>0.93157000000000001</c:v>
                </c:pt>
                <c:pt idx="272">
                  <c:v>0.92901999999999996</c:v>
                </c:pt>
                <c:pt idx="273">
                  <c:v>0.92649999999999999</c:v>
                </c:pt>
                <c:pt idx="274">
                  <c:v>0.92406999999999995</c:v>
                </c:pt>
                <c:pt idx="275">
                  <c:v>0.92161999999999999</c:v>
                </c:pt>
                <c:pt idx="276">
                  <c:v>0.91920999999999997</c:v>
                </c:pt>
                <c:pt idx="277">
                  <c:v>0.91683000000000003</c:v>
                </c:pt>
                <c:pt idx="278">
                  <c:v>0.91449000000000003</c:v>
                </c:pt>
                <c:pt idx="279">
                  <c:v>0.91218999999999995</c:v>
                </c:pt>
                <c:pt idx="280">
                  <c:v>0.90991999999999995</c:v>
                </c:pt>
                <c:pt idx="281">
                  <c:v>0.90769999999999995</c:v>
                </c:pt>
                <c:pt idx="282">
                  <c:v>0.90551000000000004</c:v>
                </c:pt>
                <c:pt idx="283">
                  <c:v>0.90336000000000005</c:v>
                </c:pt>
                <c:pt idx="284">
                  <c:v>0.90124000000000004</c:v>
                </c:pt>
                <c:pt idx="285">
                  <c:v>0.89917000000000002</c:v>
                </c:pt>
                <c:pt idx="286">
                  <c:v>0.89712999999999998</c:v>
                </c:pt>
                <c:pt idx="287">
                  <c:v>0.89512999999999998</c:v>
                </c:pt>
                <c:pt idx="288">
                  <c:v>0.89317999999999997</c:v>
                </c:pt>
                <c:pt idx="289">
                  <c:v>0.89126000000000005</c:v>
                </c:pt>
                <c:pt idx="290">
                  <c:v>0.88937999999999995</c:v>
                </c:pt>
                <c:pt idx="291">
                  <c:v>0.88754</c:v>
                </c:pt>
                <c:pt idx="292">
                  <c:v>0.88573999999999997</c:v>
                </c:pt>
                <c:pt idx="293">
                  <c:v>0.88397000000000003</c:v>
                </c:pt>
                <c:pt idx="294">
                  <c:v>0.88224999999999998</c:v>
                </c:pt>
                <c:pt idx="295">
                  <c:v>0.88056000000000001</c:v>
                </c:pt>
                <c:pt idx="296">
                  <c:v>0.87890999999999997</c:v>
                </c:pt>
                <c:pt idx="297">
                  <c:v>0.87729999999999997</c:v>
                </c:pt>
                <c:pt idx="298">
                  <c:v>0.87572000000000005</c:v>
                </c:pt>
                <c:pt idx="299">
                  <c:v>0.87417999999999996</c:v>
                </c:pt>
                <c:pt idx="300">
                  <c:v>0.87266999999999995</c:v>
                </c:pt>
                <c:pt idx="301">
                  <c:v>0.87124000000000001</c:v>
                </c:pt>
                <c:pt idx="302">
                  <c:v>0.86980999999999997</c:v>
                </c:pt>
                <c:pt idx="303">
                  <c:v>0.86841999999999997</c:v>
                </c:pt>
                <c:pt idx="304">
                  <c:v>0.86706000000000005</c:v>
                </c:pt>
                <c:pt idx="305">
                  <c:v>0.86573999999999995</c:v>
                </c:pt>
                <c:pt idx="306">
                  <c:v>0.86446000000000001</c:v>
                </c:pt>
                <c:pt idx="307">
                  <c:v>0.86321000000000003</c:v>
                </c:pt>
                <c:pt idx="308">
                  <c:v>0.86201000000000005</c:v>
                </c:pt>
                <c:pt idx="309">
                  <c:v>0.86084000000000005</c:v>
                </c:pt>
                <c:pt idx="310">
                  <c:v>0.85970999999999997</c:v>
                </c:pt>
                <c:pt idx="311">
                  <c:v>0.85862000000000005</c:v>
                </c:pt>
                <c:pt idx="312">
                  <c:v>0.85757000000000005</c:v>
                </c:pt>
                <c:pt idx="313">
                  <c:v>0.85655000000000003</c:v>
                </c:pt>
                <c:pt idx="314">
                  <c:v>0.85558000000000001</c:v>
                </c:pt>
                <c:pt idx="315">
                  <c:v>0.85465000000000002</c:v>
                </c:pt>
                <c:pt idx="316">
                  <c:v>0.85375999999999996</c:v>
                </c:pt>
                <c:pt idx="317">
                  <c:v>0.85290999999999995</c:v>
                </c:pt>
                <c:pt idx="318">
                  <c:v>0.85209999999999997</c:v>
                </c:pt>
                <c:pt idx="319">
                  <c:v>0.85133000000000003</c:v>
                </c:pt>
                <c:pt idx="320">
                  <c:v>0.85060999999999998</c:v>
                </c:pt>
                <c:pt idx="321">
                  <c:v>0.84992000000000001</c:v>
                </c:pt>
                <c:pt idx="322">
                  <c:v>0.84928000000000003</c:v>
                </c:pt>
                <c:pt idx="323">
                  <c:v>0.84867999999999999</c:v>
                </c:pt>
                <c:pt idx="324">
                  <c:v>0.84811999999999999</c:v>
                </c:pt>
                <c:pt idx="325">
                  <c:v>0.84760999999999997</c:v>
                </c:pt>
                <c:pt idx="326">
                  <c:v>0.84713000000000005</c:v>
                </c:pt>
                <c:pt idx="327">
                  <c:v>0.84670000000000001</c:v>
                </c:pt>
                <c:pt idx="328">
                  <c:v>0.84633000000000003</c:v>
                </c:pt>
                <c:pt idx="329">
                  <c:v>0.84597999999999995</c:v>
                </c:pt>
                <c:pt idx="330">
                  <c:v>0.84567999999999999</c:v>
                </c:pt>
                <c:pt idx="331">
                  <c:v>0.84543000000000001</c:v>
                </c:pt>
                <c:pt idx="332">
                  <c:v>0.84521000000000002</c:v>
                </c:pt>
                <c:pt idx="333">
                  <c:v>0.84504999999999997</c:v>
                </c:pt>
                <c:pt idx="334">
                  <c:v>0.84492</c:v>
                </c:pt>
                <c:pt idx="335">
                  <c:v>0.84484000000000004</c:v>
                </c:pt>
                <c:pt idx="336">
                  <c:v>0.8448</c:v>
                </c:pt>
                <c:pt idx="337">
                  <c:v>0.84480999999999995</c:v>
                </c:pt>
                <c:pt idx="338">
                  <c:v>0.84487000000000001</c:v>
                </c:pt>
                <c:pt idx="339">
                  <c:v>0.84496000000000004</c:v>
                </c:pt>
                <c:pt idx="340">
                  <c:v>0.84509999999999996</c:v>
                </c:pt>
                <c:pt idx="341">
                  <c:v>0.84528999999999999</c:v>
                </c:pt>
                <c:pt idx="342">
                  <c:v>0.84552000000000005</c:v>
                </c:pt>
                <c:pt idx="343">
                  <c:v>0.8458</c:v>
                </c:pt>
                <c:pt idx="344">
                  <c:v>0.84611999999999998</c:v>
                </c:pt>
                <c:pt idx="345">
                  <c:v>0.84648000000000001</c:v>
                </c:pt>
                <c:pt idx="346">
                  <c:v>0.84689000000000003</c:v>
                </c:pt>
                <c:pt idx="347">
                  <c:v>0.84735000000000005</c:v>
                </c:pt>
                <c:pt idx="348">
                  <c:v>0.84784999999999999</c:v>
                </c:pt>
                <c:pt idx="349">
                  <c:v>0.84838999999999998</c:v>
                </c:pt>
                <c:pt idx="350">
                  <c:v>0.84897999999999996</c:v>
                </c:pt>
                <c:pt idx="351">
                  <c:v>0.84960999999999998</c:v>
                </c:pt>
                <c:pt idx="352">
                  <c:v>0.85028999999999999</c:v>
                </c:pt>
                <c:pt idx="353">
                  <c:v>0.85101000000000004</c:v>
                </c:pt>
                <c:pt idx="354">
                  <c:v>0.85177000000000003</c:v>
                </c:pt>
                <c:pt idx="355">
                  <c:v>0.85258</c:v>
                </c:pt>
                <c:pt idx="356">
                  <c:v>0.85341999999999996</c:v>
                </c:pt>
                <c:pt idx="357">
                  <c:v>0.85431000000000001</c:v>
                </c:pt>
                <c:pt idx="358">
                  <c:v>0.85526000000000002</c:v>
                </c:pt>
                <c:pt idx="359">
                  <c:v>0.85624</c:v>
                </c:pt>
                <c:pt idx="360">
                  <c:v>0.85726999999999998</c:v>
                </c:pt>
                <c:pt idx="361">
                  <c:v>0.85833999999999999</c:v>
                </c:pt>
                <c:pt idx="362">
                  <c:v>0.85946</c:v>
                </c:pt>
                <c:pt idx="363">
                  <c:v>0.86060999999999999</c:v>
                </c:pt>
                <c:pt idx="364">
                  <c:v>0.86182000000000003</c:v>
                </c:pt>
                <c:pt idx="365">
                  <c:v>0.86306000000000005</c:v>
                </c:pt>
                <c:pt idx="366">
                  <c:v>0.86434999999999995</c:v>
                </c:pt>
                <c:pt idx="367">
                  <c:v>0.86568000000000001</c:v>
                </c:pt>
                <c:pt idx="368">
                  <c:v>0.86704999999999999</c:v>
                </c:pt>
                <c:pt idx="369">
                  <c:v>0.86846999999999996</c:v>
                </c:pt>
                <c:pt idx="370">
                  <c:v>0.86992000000000003</c:v>
                </c:pt>
                <c:pt idx="371">
                  <c:v>0.87141999999999997</c:v>
                </c:pt>
                <c:pt idx="372">
                  <c:v>0.87295999999999996</c:v>
                </c:pt>
                <c:pt idx="373">
                  <c:v>0.87455000000000005</c:v>
                </c:pt>
                <c:pt idx="374">
                  <c:v>0.87617</c:v>
                </c:pt>
                <c:pt idx="375">
                  <c:v>0.87783</c:v>
                </c:pt>
                <c:pt idx="376">
                  <c:v>0.87953999999999999</c:v>
                </c:pt>
                <c:pt idx="377">
                  <c:v>0.88127999999999995</c:v>
                </c:pt>
                <c:pt idx="378">
                  <c:v>0.88307000000000002</c:v>
                </c:pt>
                <c:pt idx="379">
                  <c:v>0.88490000000000002</c:v>
                </c:pt>
                <c:pt idx="380">
                  <c:v>0.88675999999999999</c:v>
                </c:pt>
                <c:pt idx="381">
                  <c:v>0.88866999999999996</c:v>
                </c:pt>
                <c:pt idx="382">
                  <c:v>0.89061000000000001</c:v>
                </c:pt>
                <c:pt idx="383">
                  <c:v>0.89254999999999995</c:v>
                </c:pt>
                <c:pt idx="384">
                  <c:v>0.89458000000000004</c:v>
                </c:pt>
                <c:pt idx="385">
                  <c:v>0.89663999999999999</c:v>
                </c:pt>
                <c:pt idx="386">
                  <c:v>0.89873999999999998</c:v>
                </c:pt>
                <c:pt idx="387">
                  <c:v>0.90088000000000001</c:v>
                </c:pt>
                <c:pt idx="388">
                  <c:v>0.90305000000000002</c:v>
                </c:pt>
                <c:pt idx="389">
                  <c:v>0.90525999999999995</c:v>
                </c:pt>
                <c:pt idx="390">
                  <c:v>0.90751999999999999</c:v>
                </c:pt>
                <c:pt idx="391">
                  <c:v>0.90980000000000005</c:v>
                </c:pt>
                <c:pt idx="392">
                  <c:v>0.91213</c:v>
                </c:pt>
                <c:pt idx="393">
                  <c:v>0.91449000000000003</c:v>
                </c:pt>
                <c:pt idx="394">
                  <c:v>0.91688999999999998</c:v>
                </c:pt>
                <c:pt idx="395">
                  <c:v>0.91932000000000003</c:v>
                </c:pt>
                <c:pt idx="396">
                  <c:v>0.92179</c:v>
                </c:pt>
                <c:pt idx="397">
                  <c:v>0.92430000000000001</c:v>
                </c:pt>
                <c:pt idx="398">
                  <c:v>0.92684</c:v>
                </c:pt>
                <c:pt idx="399">
                  <c:v>0.92940999999999996</c:v>
                </c:pt>
                <c:pt idx="400">
                  <c:v>0.93201999999999996</c:v>
                </c:pt>
                <c:pt idx="401">
                  <c:v>0.93467</c:v>
                </c:pt>
                <c:pt idx="402">
                  <c:v>0.93735000000000002</c:v>
                </c:pt>
                <c:pt idx="403">
                  <c:v>0.94006000000000001</c:v>
                </c:pt>
                <c:pt idx="404">
                  <c:v>0.94279999999999997</c:v>
                </c:pt>
                <c:pt idx="405">
                  <c:v>0.94557999999999998</c:v>
                </c:pt>
                <c:pt idx="406">
                  <c:v>0.94838999999999996</c:v>
                </c:pt>
                <c:pt idx="407">
                  <c:v>0.95123999999999997</c:v>
                </c:pt>
                <c:pt idx="408">
                  <c:v>0.95411000000000001</c:v>
                </c:pt>
                <c:pt idx="409">
                  <c:v>0.95701999999999998</c:v>
                </c:pt>
                <c:pt idx="410">
                  <c:v>0.95989000000000002</c:v>
                </c:pt>
                <c:pt idx="411">
                  <c:v>0.96287</c:v>
                </c:pt>
                <c:pt idx="412">
                  <c:v>0.96587000000000001</c:v>
                </c:pt>
                <c:pt idx="413">
                  <c:v>0.96889999999999998</c:v>
                </c:pt>
                <c:pt idx="414">
                  <c:v>0.97196000000000005</c:v>
                </c:pt>
                <c:pt idx="415">
                  <c:v>0.97506000000000004</c:v>
                </c:pt>
                <c:pt idx="416">
                  <c:v>0.97818000000000005</c:v>
                </c:pt>
                <c:pt idx="417">
                  <c:v>0.98133999999999999</c:v>
                </c:pt>
                <c:pt idx="418">
                  <c:v>0.98451999999999995</c:v>
                </c:pt>
                <c:pt idx="419">
                  <c:v>0.98773</c:v>
                </c:pt>
                <c:pt idx="420">
                  <c:v>0.99097000000000002</c:v>
                </c:pt>
                <c:pt idx="421">
                  <c:v>0.99424000000000001</c:v>
                </c:pt>
                <c:pt idx="422">
                  <c:v>0.99753999999999998</c:v>
                </c:pt>
                <c:pt idx="423">
                  <c:v>1.0008999999999999</c:v>
                </c:pt>
                <c:pt idx="424">
                  <c:v>1.0042</c:v>
                </c:pt>
                <c:pt idx="425">
                  <c:v>1.0076000000000001</c:v>
                </c:pt>
                <c:pt idx="426">
                  <c:v>1.0109999999999999</c:v>
                </c:pt>
                <c:pt idx="427">
                  <c:v>1.0144</c:v>
                </c:pt>
                <c:pt idx="428">
                  <c:v>1.0179</c:v>
                </c:pt>
                <c:pt idx="429">
                  <c:v>1.0214000000000001</c:v>
                </c:pt>
                <c:pt idx="430">
                  <c:v>1.0248999999999999</c:v>
                </c:pt>
                <c:pt idx="431">
                  <c:v>1.0285</c:v>
                </c:pt>
                <c:pt idx="432">
                  <c:v>1.032</c:v>
                </c:pt>
                <c:pt idx="433">
                  <c:v>1.0356000000000001</c:v>
                </c:pt>
                <c:pt idx="434">
                  <c:v>1.0391999999999999</c:v>
                </c:pt>
                <c:pt idx="435">
                  <c:v>1.0428999999999999</c:v>
                </c:pt>
                <c:pt idx="436">
                  <c:v>1.0465</c:v>
                </c:pt>
                <c:pt idx="437">
                  <c:v>1.0502</c:v>
                </c:pt>
                <c:pt idx="438">
                  <c:v>1.0539000000000001</c:v>
                </c:pt>
                <c:pt idx="439">
                  <c:v>1.0576000000000001</c:v>
                </c:pt>
                <c:pt idx="440">
                  <c:v>1.0613999999999999</c:v>
                </c:pt>
                <c:pt idx="441">
                  <c:v>1.0650999999999999</c:v>
                </c:pt>
                <c:pt idx="442">
                  <c:v>1.069</c:v>
                </c:pt>
                <c:pt idx="443">
                  <c:v>1.0728</c:v>
                </c:pt>
                <c:pt idx="444">
                  <c:v>1.0766</c:v>
                </c:pt>
                <c:pt idx="445">
                  <c:v>1.0805</c:v>
                </c:pt>
                <c:pt idx="446">
                  <c:v>1.0844</c:v>
                </c:pt>
                <c:pt idx="447">
                  <c:v>1.0883</c:v>
                </c:pt>
                <c:pt idx="448">
                  <c:v>1.0923</c:v>
                </c:pt>
                <c:pt idx="449">
                  <c:v>1.0962000000000001</c:v>
                </c:pt>
                <c:pt idx="450">
                  <c:v>1.1002000000000001</c:v>
                </c:pt>
                <c:pt idx="451">
                  <c:v>1.1042000000000001</c:v>
                </c:pt>
                <c:pt idx="452">
                  <c:v>1.1083000000000001</c:v>
                </c:pt>
                <c:pt idx="453">
                  <c:v>1.1123000000000001</c:v>
                </c:pt>
                <c:pt idx="454">
                  <c:v>1.1164000000000001</c:v>
                </c:pt>
                <c:pt idx="455">
                  <c:v>1.1205000000000001</c:v>
                </c:pt>
                <c:pt idx="456">
                  <c:v>1.1246</c:v>
                </c:pt>
                <c:pt idx="457">
                  <c:v>1.1287</c:v>
                </c:pt>
                <c:pt idx="458">
                  <c:v>1.1328</c:v>
                </c:pt>
                <c:pt idx="459">
                  <c:v>1.137</c:v>
                </c:pt>
                <c:pt idx="460">
                  <c:v>1.1412</c:v>
                </c:pt>
                <c:pt idx="461">
                  <c:v>1.1454</c:v>
                </c:pt>
                <c:pt idx="462">
                  <c:v>1.1496</c:v>
                </c:pt>
                <c:pt idx="463">
                  <c:v>1.1537999999999999</c:v>
                </c:pt>
                <c:pt idx="464">
                  <c:v>1.1580999999999999</c:v>
                </c:pt>
                <c:pt idx="465">
                  <c:v>1.1623000000000001</c:v>
                </c:pt>
                <c:pt idx="466">
                  <c:v>1.1666000000000001</c:v>
                </c:pt>
                <c:pt idx="467">
                  <c:v>1.1709000000000001</c:v>
                </c:pt>
                <c:pt idx="468">
                  <c:v>1.1752</c:v>
                </c:pt>
                <c:pt idx="469">
                  <c:v>1.1795</c:v>
                </c:pt>
                <c:pt idx="470">
                  <c:v>1.1839</c:v>
                </c:pt>
                <c:pt idx="471">
                  <c:v>1.1882999999999999</c:v>
                </c:pt>
                <c:pt idx="472">
                  <c:v>1.1927000000000001</c:v>
                </c:pt>
                <c:pt idx="473">
                  <c:v>1.1971000000000001</c:v>
                </c:pt>
                <c:pt idx="474">
                  <c:v>1.2015</c:v>
                </c:pt>
                <c:pt idx="475">
                  <c:v>1.206</c:v>
                </c:pt>
                <c:pt idx="476">
                  <c:v>1.2103999999999999</c:v>
                </c:pt>
                <c:pt idx="477">
                  <c:v>1.2149000000000001</c:v>
                </c:pt>
                <c:pt idx="478">
                  <c:v>1.2194</c:v>
                </c:pt>
                <c:pt idx="479">
                  <c:v>1.2239</c:v>
                </c:pt>
                <c:pt idx="480">
                  <c:v>1.2283999999999999</c:v>
                </c:pt>
                <c:pt idx="481">
                  <c:v>1.2330000000000001</c:v>
                </c:pt>
                <c:pt idx="482">
                  <c:v>1.2375</c:v>
                </c:pt>
                <c:pt idx="483">
                  <c:v>1.2421</c:v>
                </c:pt>
                <c:pt idx="484">
                  <c:v>1.2466999999999999</c:v>
                </c:pt>
                <c:pt idx="485">
                  <c:v>1.2513000000000001</c:v>
                </c:pt>
                <c:pt idx="486">
                  <c:v>1.2559</c:v>
                </c:pt>
                <c:pt idx="487">
                  <c:v>1.2605</c:v>
                </c:pt>
                <c:pt idx="488">
                  <c:v>1.2650999999999999</c:v>
                </c:pt>
                <c:pt idx="489">
                  <c:v>1.2698</c:v>
                </c:pt>
                <c:pt idx="490">
                  <c:v>1.2745</c:v>
                </c:pt>
                <c:pt idx="491">
                  <c:v>1.2790999999999999</c:v>
                </c:pt>
                <c:pt idx="492">
                  <c:v>1.2837000000000001</c:v>
                </c:pt>
                <c:pt idx="493">
                  <c:v>1.2884</c:v>
                </c:pt>
                <c:pt idx="494">
                  <c:v>1.2931999999999999</c:v>
                </c:pt>
                <c:pt idx="495">
                  <c:v>1.2979000000000001</c:v>
                </c:pt>
                <c:pt idx="496">
                  <c:v>1.3026</c:v>
                </c:pt>
                <c:pt idx="497">
                  <c:v>1.3073999999999999</c:v>
                </c:pt>
                <c:pt idx="498">
                  <c:v>1.3122</c:v>
                </c:pt>
                <c:pt idx="499">
                  <c:v>1.3169999999999999</c:v>
                </c:pt>
                <c:pt idx="500">
                  <c:v>1.3218000000000001</c:v>
                </c:pt>
                <c:pt idx="501">
                  <c:v>1.3266</c:v>
                </c:pt>
                <c:pt idx="502">
                  <c:v>1.3313999999999999</c:v>
                </c:pt>
                <c:pt idx="503">
                  <c:v>1.3362000000000001</c:v>
                </c:pt>
                <c:pt idx="504">
                  <c:v>1.3411</c:v>
                </c:pt>
                <c:pt idx="505">
                  <c:v>1.3459000000000001</c:v>
                </c:pt>
                <c:pt idx="506">
                  <c:v>1.3508</c:v>
                </c:pt>
                <c:pt idx="507">
                  <c:v>1.3556999999999999</c:v>
                </c:pt>
                <c:pt idx="508">
                  <c:v>1.3606</c:v>
                </c:pt>
                <c:pt idx="509">
                  <c:v>1.3654999999999999</c:v>
                </c:pt>
                <c:pt idx="510">
                  <c:v>1.3704000000000001</c:v>
                </c:pt>
                <c:pt idx="511">
                  <c:v>1.3753</c:v>
                </c:pt>
                <c:pt idx="512">
                  <c:v>1.3803000000000001</c:v>
                </c:pt>
                <c:pt idx="513">
                  <c:v>1.3852</c:v>
                </c:pt>
                <c:pt idx="514">
                  <c:v>1.3902000000000001</c:v>
                </c:pt>
                <c:pt idx="515">
                  <c:v>1.3951</c:v>
                </c:pt>
                <c:pt idx="516">
                  <c:v>1.4000999999999999</c:v>
                </c:pt>
                <c:pt idx="517">
                  <c:v>1.4051</c:v>
                </c:pt>
                <c:pt idx="518">
                  <c:v>1.4100999999999999</c:v>
                </c:pt>
                <c:pt idx="519">
                  <c:v>1.415</c:v>
                </c:pt>
                <c:pt idx="520">
                  <c:v>1.42</c:v>
                </c:pt>
                <c:pt idx="521">
                  <c:v>1.425</c:v>
                </c:pt>
                <c:pt idx="522">
                  <c:v>1.4300999999999999</c:v>
                </c:pt>
                <c:pt idx="523">
                  <c:v>1.4351</c:v>
                </c:pt>
                <c:pt idx="524">
                  <c:v>1.4401999999999999</c:v>
                </c:pt>
                <c:pt idx="525">
                  <c:v>1.4453</c:v>
                </c:pt>
                <c:pt idx="526">
                  <c:v>1.4502999999999999</c:v>
                </c:pt>
                <c:pt idx="527">
                  <c:v>1.4554</c:v>
                </c:pt>
                <c:pt idx="528">
                  <c:v>1.4604999999999999</c:v>
                </c:pt>
                <c:pt idx="529">
                  <c:v>1.4656</c:v>
                </c:pt>
                <c:pt idx="530">
                  <c:v>1.4706999999999999</c:v>
                </c:pt>
                <c:pt idx="531">
                  <c:v>1.4759</c:v>
                </c:pt>
                <c:pt idx="532">
                  <c:v>1.4810000000000001</c:v>
                </c:pt>
                <c:pt idx="533">
                  <c:v>1.4861</c:v>
                </c:pt>
                <c:pt idx="534">
                  <c:v>1.4913000000000001</c:v>
                </c:pt>
                <c:pt idx="535">
                  <c:v>1.4964</c:v>
                </c:pt>
                <c:pt idx="536">
                  <c:v>1.5016</c:v>
                </c:pt>
                <c:pt idx="537">
                  <c:v>1.5067999999999999</c:v>
                </c:pt>
                <c:pt idx="538">
                  <c:v>1.512</c:v>
                </c:pt>
                <c:pt idx="539">
                  <c:v>1.5172000000000001</c:v>
                </c:pt>
                <c:pt idx="540">
                  <c:v>1.5224</c:v>
                </c:pt>
                <c:pt idx="541">
                  <c:v>1.5276000000000001</c:v>
                </c:pt>
                <c:pt idx="542">
                  <c:v>1.5327999999999999</c:v>
                </c:pt>
                <c:pt idx="543">
                  <c:v>1.538</c:v>
                </c:pt>
                <c:pt idx="544">
                  <c:v>1.5431999999999999</c:v>
                </c:pt>
                <c:pt idx="545">
                  <c:v>1.5485</c:v>
                </c:pt>
                <c:pt idx="546">
                  <c:v>1.5537000000000001</c:v>
                </c:pt>
                <c:pt idx="547">
                  <c:v>1.5588</c:v>
                </c:pt>
                <c:pt idx="548">
                  <c:v>1.5641</c:v>
                </c:pt>
                <c:pt idx="549">
                  <c:v>1.5693999999999999</c:v>
                </c:pt>
                <c:pt idx="550">
                  <c:v>1.5747</c:v>
                </c:pt>
                <c:pt idx="551">
                  <c:v>1.5799000000000001</c:v>
                </c:pt>
                <c:pt idx="552">
                  <c:v>1.5851999999999999</c:v>
                </c:pt>
                <c:pt idx="553">
                  <c:v>1.5905</c:v>
                </c:pt>
                <c:pt idx="554">
                  <c:v>1.5958000000000001</c:v>
                </c:pt>
                <c:pt idx="555">
                  <c:v>1.6011</c:v>
                </c:pt>
                <c:pt idx="556">
                  <c:v>1.6065</c:v>
                </c:pt>
                <c:pt idx="557">
                  <c:v>1.6117999999999999</c:v>
                </c:pt>
                <c:pt idx="558">
                  <c:v>1.6171</c:v>
                </c:pt>
                <c:pt idx="559">
                  <c:v>1.6225000000000001</c:v>
                </c:pt>
                <c:pt idx="560">
                  <c:v>1.6277999999999999</c:v>
                </c:pt>
                <c:pt idx="561">
                  <c:v>1.6332</c:v>
                </c:pt>
                <c:pt idx="562">
                  <c:v>1.6385000000000001</c:v>
                </c:pt>
                <c:pt idx="563">
                  <c:v>1.6438999999999999</c:v>
                </c:pt>
                <c:pt idx="564">
                  <c:v>1.6493</c:v>
                </c:pt>
                <c:pt idx="565">
                  <c:v>1.6546000000000001</c:v>
                </c:pt>
                <c:pt idx="566">
                  <c:v>1.66</c:v>
                </c:pt>
                <c:pt idx="567">
                  <c:v>1.6654</c:v>
                </c:pt>
                <c:pt idx="568">
                  <c:v>1.6708000000000001</c:v>
                </c:pt>
                <c:pt idx="569">
                  <c:v>1.6761999999999999</c:v>
                </c:pt>
                <c:pt idx="570">
                  <c:v>1.6816</c:v>
                </c:pt>
                <c:pt idx="571">
                  <c:v>1.6870000000000001</c:v>
                </c:pt>
                <c:pt idx="572">
                  <c:v>1.6923999999999999</c:v>
                </c:pt>
                <c:pt idx="573">
                  <c:v>1.6979</c:v>
                </c:pt>
                <c:pt idx="574">
                  <c:v>1.7032</c:v>
                </c:pt>
                <c:pt idx="575">
                  <c:v>1.7085999999999999</c:v>
                </c:pt>
                <c:pt idx="576">
                  <c:v>1.7141</c:v>
                </c:pt>
                <c:pt idx="577">
                  <c:v>1.7195</c:v>
                </c:pt>
                <c:pt idx="578">
                  <c:v>1.7250000000000001</c:v>
                </c:pt>
                <c:pt idx="579">
                  <c:v>1.7303999999999999</c:v>
                </c:pt>
                <c:pt idx="580">
                  <c:v>1.7359</c:v>
                </c:pt>
                <c:pt idx="581">
                  <c:v>1.7414000000000001</c:v>
                </c:pt>
                <c:pt idx="582">
                  <c:v>1.7467999999999999</c:v>
                </c:pt>
                <c:pt idx="583">
                  <c:v>1.7523</c:v>
                </c:pt>
                <c:pt idx="584">
                  <c:v>1.7578</c:v>
                </c:pt>
                <c:pt idx="585">
                  <c:v>1.7633000000000001</c:v>
                </c:pt>
                <c:pt idx="586">
                  <c:v>1.7687999999999999</c:v>
                </c:pt>
                <c:pt idx="587">
                  <c:v>1.7743</c:v>
                </c:pt>
                <c:pt idx="588">
                  <c:v>1.7798</c:v>
                </c:pt>
                <c:pt idx="589">
                  <c:v>1.7853000000000001</c:v>
                </c:pt>
                <c:pt idx="590">
                  <c:v>1.7907999999999999</c:v>
                </c:pt>
                <c:pt idx="591">
                  <c:v>1.7964</c:v>
                </c:pt>
                <c:pt idx="592">
                  <c:v>1.8019000000000001</c:v>
                </c:pt>
                <c:pt idx="593">
                  <c:v>1.8073999999999999</c:v>
                </c:pt>
                <c:pt idx="594">
                  <c:v>1.8129999999999999</c:v>
                </c:pt>
                <c:pt idx="595">
                  <c:v>1.8185</c:v>
                </c:pt>
                <c:pt idx="596">
                  <c:v>1.8240000000000001</c:v>
                </c:pt>
                <c:pt idx="597">
                  <c:v>1.8295999999999999</c:v>
                </c:pt>
                <c:pt idx="598">
                  <c:v>1.8351999999999999</c:v>
                </c:pt>
                <c:pt idx="599">
                  <c:v>1.8407</c:v>
                </c:pt>
                <c:pt idx="600">
                  <c:v>1.8463000000000001</c:v>
                </c:pt>
                <c:pt idx="601">
                  <c:v>1.8516999999999999</c:v>
                </c:pt>
                <c:pt idx="602">
                  <c:v>1.8573</c:v>
                </c:pt>
                <c:pt idx="603">
                  <c:v>1.8629</c:v>
                </c:pt>
                <c:pt idx="604">
                  <c:v>1.8685</c:v>
                </c:pt>
                <c:pt idx="605">
                  <c:v>1.8740000000000001</c:v>
                </c:pt>
                <c:pt idx="606">
                  <c:v>1.8795999999999999</c:v>
                </c:pt>
                <c:pt idx="607">
                  <c:v>1.8852</c:v>
                </c:pt>
                <c:pt idx="608">
                  <c:v>1.8908</c:v>
                </c:pt>
                <c:pt idx="609">
                  <c:v>1.8964000000000001</c:v>
                </c:pt>
                <c:pt idx="610">
                  <c:v>1.9019999999999999</c:v>
                </c:pt>
                <c:pt idx="611">
                  <c:v>1.9077</c:v>
                </c:pt>
                <c:pt idx="612">
                  <c:v>1.9133</c:v>
                </c:pt>
                <c:pt idx="613">
                  <c:v>1.9189000000000001</c:v>
                </c:pt>
                <c:pt idx="614">
                  <c:v>1.9245000000000001</c:v>
                </c:pt>
                <c:pt idx="615">
                  <c:v>1.9300999999999999</c:v>
                </c:pt>
                <c:pt idx="616">
                  <c:v>1.9358</c:v>
                </c:pt>
                <c:pt idx="617">
                  <c:v>1.9414</c:v>
                </c:pt>
                <c:pt idx="618">
                  <c:v>1.9471000000000001</c:v>
                </c:pt>
                <c:pt idx="619">
                  <c:v>1.9527000000000001</c:v>
                </c:pt>
                <c:pt idx="620">
                  <c:v>1.9582999999999999</c:v>
                </c:pt>
                <c:pt idx="621">
                  <c:v>1.964</c:v>
                </c:pt>
                <c:pt idx="622">
                  <c:v>1.9696</c:v>
                </c:pt>
                <c:pt idx="623">
                  <c:v>1.9753000000000001</c:v>
                </c:pt>
                <c:pt idx="624">
                  <c:v>1.9810000000000001</c:v>
                </c:pt>
                <c:pt idx="625">
                  <c:v>1.9865999999999999</c:v>
                </c:pt>
                <c:pt idx="626">
                  <c:v>1.9923</c:v>
                </c:pt>
                <c:pt idx="627">
                  <c:v>1.998</c:v>
                </c:pt>
                <c:pt idx="628">
                  <c:v>2.0036999999999998</c:v>
                </c:pt>
                <c:pt idx="629">
                  <c:v>2.0091999999999999</c:v>
                </c:pt>
                <c:pt idx="630">
                  <c:v>2.0148999999999999</c:v>
                </c:pt>
                <c:pt idx="631">
                  <c:v>2.0206</c:v>
                </c:pt>
                <c:pt idx="632">
                  <c:v>2.0263</c:v>
                </c:pt>
                <c:pt idx="633">
                  <c:v>2.032</c:v>
                </c:pt>
                <c:pt idx="634">
                  <c:v>2.0377000000000001</c:v>
                </c:pt>
                <c:pt idx="635">
                  <c:v>2.0434000000000001</c:v>
                </c:pt>
                <c:pt idx="636">
                  <c:v>2.0491000000000001</c:v>
                </c:pt>
                <c:pt idx="637">
                  <c:v>2.0548000000000002</c:v>
                </c:pt>
                <c:pt idx="638">
                  <c:v>2.0605000000000002</c:v>
                </c:pt>
                <c:pt idx="639">
                  <c:v>2.0661999999999998</c:v>
                </c:pt>
                <c:pt idx="640">
                  <c:v>2.0718999999999999</c:v>
                </c:pt>
                <c:pt idx="641">
                  <c:v>2.0775999999999999</c:v>
                </c:pt>
                <c:pt idx="642">
                  <c:v>2.0834000000000001</c:v>
                </c:pt>
                <c:pt idx="643">
                  <c:v>2.0891000000000002</c:v>
                </c:pt>
                <c:pt idx="644">
                  <c:v>2.0948000000000002</c:v>
                </c:pt>
                <c:pt idx="645">
                  <c:v>2.1006</c:v>
                </c:pt>
                <c:pt idx="646">
                  <c:v>2.1063000000000001</c:v>
                </c:pt>
                <c:pt idx="647">
                  <c:v>2.1120000000000001</c:v>
                </c:pt>
                <c:pt idx="648">
                  <c:v>2.1177999999999999</c:v>
                </c:pt>
                <c:pt idx="649">
                  <c:v>2.1234999999999999</c:v>
                </c:pt>
                <c:pt idx="650">
                  <c:v>2.1293000000000002</c:v>
                </c:pt>
                <c:pt idx="651">
                  <c:v>2.1349999999999998</c:v>
                </c:pt>
                <c:pt idx="652">
                  <c:v>2.1408</c:v>
                </c:pt>
                <c:pt idx="653">
                  <c:v>2.1465000000000001</c:v>
                </c:pt>
                <c:pt idx="654">
                  <c:v>2.1522999999999999</c:v>
                </c:pt>
                <c:pt idx="655">
                  <c:v>2.1581000000000001</c:v>
                </c:pt>
                <c:pt idx="656">
                  <c:v>2.1637</c:v>
                </c:pt>
                <c:pt idx="657">
                  <c:v>2.1694</c:v>
                </c:pt>
                <c:pt idx="658">
                  <c:v>2.1751999999999998</c:v>
                </c:pt>
                <c:pt idx="659">
                  <c:v>2.181</c:v>
                </c:pt>
                <c:pt idx="660">
                  <c:v>2.1867999999999999</c:v>
                </c:pt>
                <c:pt idx="661">
                  <c:v>2.1926000000000001</c:v>
                </c:pt>
                <c:pt idx="662">
                  <c:v>2.1983000000000001</c:v>
                </c:pt>
                <c:pt idx="663">
                  <c:v>2.2040999999999999</c:v>
                </c:pt>
                <c:pt idx="664">
                  <c:v>2.2099000000000002</c:v>
                </c:pt>
                <c:pt idx="665">
                  <c:v>2.2157</c:v>
                </c:pt>
                <c:pt idx="666">
                  <c:v>2.2214999999999998</c:v>
                </c:pt>
                <c:pt idx="667">
                  <c:v>2.2273000000000001</c:v>
                </c:pt>
                <c:pt idx="668">
                  <c:v>2.2330999999999999</c:v>
                </c:pt>
                <c:pt idx="669">
                  <c:v>2.2389000000000001</c:v>
                </c:pt>
                <c:pt idx="670">
                  <c:v>2.2446999999999999</c:v>
                </c:pt>
                <c:pt idx="671">
                  <c:v>2.2505000000000002</c:v>
                </c:pt>
                <c:pt idx="672">
                  <c:v>2.2563</c:v>
                </c:pt>
                <c:pt idx="673">
                  <c:v>2.2621000000000002</c:v>
                </c:pt>
                <c:pt idx="674">
                  <c:v>2.2679</c:v>
                </c:pt>
                <c:pt idx="675">
                  <c:v>2.2736999999999998</c:v>
                </c:pt>
                <c:pt idx="676">
                  <c:v>2.2795999999999998</c:v>
                </c:pt>
                <c:pt idx="677">
                  <c:v>2.2854000000000001</c:v>
                </c:pt>
                <c:pt idx="678">
                  <c:v>2.2911999999999999</c:v>
                </c:pt>
                <c:pt idx="679">
                  <c:v>2.2970000000000002</c:v>
                </c:pt>
                <c:pt idx="680">
                  <c:v>2.3028</c:v>
                </c:pt>
                <c:pt idx="681">
                  <c:v>2.3087</c:v>
                </c:pt>
                <c:pt idx="682">
                  <c:v>2.3144999999999998</c:v>
                </c:pt>
                <c:pt idx="683">
                  <c:v>2.3201999999999998</c:v>
                </c:pt>
                <c:pt idx="684">
                  <c:v>2.3260000000000001</c:v>
                </c:pt>
                <c:pt idx="685">
                  <c:v>2.3319000000000001</c:v>
                </c:pt>
                <c:pt idx="686">
                  <c:v>2.3376999999999999</c:v>
                </c:pt>
                <c:pt idx="687">
                  <c:v>2.3435999999999999</c:v>
                </c:pt>
                <c:pt idx="688">
                  <c:v>2.3494000000000002</c:v>
                </c:pt>
                <c:pt idx="689">
                  <c:v>2.3553000000000002</c:v>
                </c:pt>
                <c:pt idx="690">
                  <c:v>2.3611</c:v>
                </c:pt>
                <c:pt idx="691">
                  <c:v>2.367</c:v>
                </c:pt>
                <c:pt idx="692">
                  <c:v>2.3727999999999998</c:v>
                </c:pt>
                <c:pt idx="693">
                  <c:v>2.3786999999999998</c:v>
                </c:pt>
                <c:pt idx="694">
                  <c:v>2.3845000000000001</c:v>
                </c:pt>
                <c:pt idx="695">
                  <c:v>2.3904000000000001</c:v>
                </c:pt>
                <c:pt idx="696">
                  <c:v>2.3961999999999999</c:v>
                </c:pt>
                <c:pt idx="697">
                  <c:v>2.4020999999999999</c:v>
                </c:pt>
                <c:pt idx="698">
                  <c:v>2.4079999999999999</c:v>
                </c:pt>
                <c:pt idx="699">
                  <c:v>2.4138000000000002</c:v>
                </c:pt>
                <c:pt idx="700">
                  <c:v>2.4197000000000002</c:v>
                </c:pt>
                <c:pt idx="701">
                  <c:v>2.4256000000000002</c:v>
                </c:pt>
                <c:pt idx="702">
                  <c:v>2.4315000000000002</c:v>
                </c:pt>
                <c:pt idx="703">
                  <c:v>2.4373</c:v>
                </c:pt>
                <c:pt idx="704">
                  <c:v>2.4432</c:v>
                </c:pt>
                <c:pt idx="705">
                  <c:v>2.4491000000000001</c:v>
                </c:pt>
                <c:pt idx="706">
                  <c:v>2.4550000000000001</c:v>
                </c:pt>
                <c:pt idx="707">
                  <c:v>2.4609000000000001</c:v>
                </c:pt>
                <c:pt idx="708">
                  <c:v>2.4666999999999999</c:v>
                </c:pt>
                <c:pt idx="709">
                  <c:v>2.4725999999999999</c:v>
                </c:pt>
                <c:pt idx="710">
                  <c:v>2.4784000000000002</c:v>
                </c:pt>
                <c:pt idx="711">
                  <c:v>2.4843000000000002</c:v>
                </c:pt>
                <c:pt idx="712">
                  <c:v>2.4902000000000002</c:v>
                </c:pt>
                <c:pt idx="713">
                  <c:v>2.4961000000000002</c:v>
                </c:pt>
                <c:pt idx="714">
                  <c:v>2.5019999999999998</c:v>
                </c:pt>
                <c:pt idx="715">
                  <c:v>2.5078999999999998</c:v>
                </c:pt>
                <c:pt idx="716">
                  <c:v>2.5137999999999998</c:v>
                </c:pt>
                <c:pt idx="717">
                  <c:v>2.5196999999999998</c:v>
                </c:pt>
                <c:pt idx="718">
                  <c:v>2.5255999999999998</c:v>
                </c:pt>
                <c:pt idx="719">
                  <c:v>2.5314999999999999</c:v>
                </c:pt>
                <c:pt idx="720">
                  <c:v>2.5373999999999999</c:v>
                </c:pt>
                <c:pt idx="721">
                  <c:v>2.5432999999999999</c:v>
                </c:pt>
                <c:pt idx="722">
                  <c:v>2.5491999999999999</c:v>
                </c:pt>
                <c:pt idx="723">
                  <c:v>2.5550999999999999</c:v>
                </c:pt>
                <c:pt idx="724">
                  <c:v>2.5609999999999999</c:v>
                </c:pt>
                <c:pt idx="725">
                  <c:v>2.5669</c:v>
                </c:pt>
                <c:pt idx="726">
                  <c:v>2.5729000000000002</c:v>
                </c:pt>
                <c:pt idx="727">
                  <c:v>2.5788000000000002</c:v>
                </c:pt>
                <c:pt idx="728">
                  <c:v>2.5847000000000002</c:v>
                </c:pt>
                <c:pt idx="729">
                  <c:v>2.5905999999999998</c:v>
                </c:pt>
                <c:pt idx="730">
                  <c:v>2.5966</c:v>
                </c:pt>
                <c:pt idx="731">
                  <c:v>2.6025</c:v>
                </c:pt>
                <c:pt idx="732">
                  <c:v>2.6084000000000001</c:v>
                </c:pt>
                <c:pt idx="733">
                  <c:v>2.6143000000000001</c:v>
                </c:pt>
                <c:pt idx="734">
                  <c:v>2.6202999999999999</c:v>
                </c:pt>
                <c:pt idx="735">
                  <c:v>2.6261999999999999</c:v>
                </c:pt>
                <c:pt idx="736">
                  <c:v>2.6320999999999999</c:v>
                </c:pt>
                <c:pt idx="737">
                  <c:v>2.6381000000000001</c:v>
                </c:pt>
                <c:pt idx="738">
                  <c:v>2.6438999999999999</c:v>
                </c:pt>
                <c:pt idx="739">
                  <c:v>2.6497999999999999</c:v>
                </c:pt>
                <c:pt idx="740">
                  <c:v>2.6556999999999999</c:v>
                </c:pt>
                <c:pt idx="741">
                  <c:v>2.6617000000000002</c:v>
                </c:pt>
                <c:pt idx="742">
                  <c:v>2.6676000000000002</c:v>
                </c:pt>
                <c:pt idx="743">
                  <c:v>2.6736</c:v>
                </c:pt>
                <c:pt idx="744">
                  <c:v>2.6795</c:v>
                </c:pt>
                <c:pt idx="745">
                  <c:v>2.6855000000000002</c:v>
                </c:pt>
                <c:pt idx="746">
                  <c:v>2.6913999999999998</c:v>
                </c:pt>
                <c:pt idx="747">
                  <c:v>2.6974</c:v>
                </c:pt>
                <c:pt idx="748">
                  <c:v>2.7033</c:v>
                </c:pt>
                <c:pt idx="749">
                  <c:v>2.7092999999999998</c:v>
                </c:pt>
                <c:pt idx="750">
                  <c:v>2.7151999999999998</c:v>
                </c:pt>
                <c:pt idx="751">
                  <c:v>2.7212000000000001</c:v>
                </c:pt>
                <c:pt idx="752">
                  <c:v>2.7271000000000001</c:v>
                </c:pt>
                <c:pt idx="753">
                  <c:v>2.7330999999999999</c:v>
                </c:pt>
                <c:pt idx="754">
                  <c:v>2.7391000000000001</c:v>
                </c:pt>
                <c:pt idx="755">
                  <c:v>2.7450000000000001</c:v>
                </c:pt>
                <c:pt idx="756">
                  <c:v>2.7509999999999999</c:v>
                </c:pt>
                <c:pt idx="757">
                  <c:v>2.7570000000000001</c:v>
                </c:pt>
                <c:pt idx="758">
                  <c:v>2.7629000000000001</c:v>
                </c:pt>
                <c:pt idx="759">
                  <c:v>2.7688999999999999</c:v>
                </c:pt>
                <c:pt idx="760">
                  <c:v>2.7749000000000001</c:v>
                </c:pt>
                <c:pt idx="761">
                  <c:v>2.7808000000000002</c:v>
                </c:pt>
                <c:pt idx="762">
                  <c:v>2.7867999999999999</c:v>
                </c:pt>
                <c:pt idx="763">
                  <c:v>2.7928000000000002</c:v>
                </c:pt>
                <c:pt idx="764">
                  <c:v>2.7987000000000002</c:v>
                </c:pt>
                <c:pt idx="765">
                  <c:v>2.8046000000000002</c:v>
                </c:pt>
                <c:pt idx="766">
                  <c:v>2.8106</c:v>
                </c:pt>
                <c:pt idx="767">
                  <c:v>2.8165</c:v>
                </c:pt>
                <c:pt idx="768">
                  <c:v>2.8224999999999998</c:v>
                </c:pt>
                <c:pt idx="769">
                  <c:v>2.8285</c:v>
                </c:pt>
                <c:pt idx="770">
                  <c:v>2.8344999999999998</c:v>
                </c:pt>
                <c:pt idx="771">
                  <c:v>2.8405</c:v>
                </c:pt>
                <c:pt idx="772">
                  <c:v>2.8464</c:v>
                </c:pt>
                <c:pt idx="773">
                  <c:v>2.8523999999999998</c:v>
                </c:pt>
                <c:pt idx="774">
                  <c:v>2.8584000000000001</c:v>
                </c:pt>
                <c:pt idx="775">
                  <c:v>2.8643999999999998</c:v>
                </c:pt>
                <c:pt idx="776">
                  <c:v>2.8704000000000001</c:v>
                </c:pt>
                <c:pt idx="777">
                  <c:v>2.8763999999999998</c:v>
                </c:pt>
                <c:pt idx="778">
                  <c:v>2.8824000000000001</c:v>
                </c:pt>
                <c:pt idx="779">
                  <c:v>2.8883999999999999</c:v>
                </c:pt>
                <c:pt idx="780">
                  <c:v>2.8944000000000001</c:v>
                </c:pt>
                <c:pt idx="781">
                  <c:v>2.9003999999999999</c:v>
                </c:pt>
                <c:pt idx="782">
                  <c:v>2.9062999999999999</c:v>
                </c:pt>
                <c:pt idx="783">
                  <c:v>2.9123000000000001</c:v>
                </c:pt>
                <c:pt idx="784">
                  <c:v>2.9182999999999999</c:v>
                </c:pt>
                <c:pt idx="785">
                  <c:v>2.9243000000000001</c:v>
                </c:pt>
                <c:pt idx="786">
                  <c:v>2.9302999999999999</c:v>
                </c:pt>
                <c:pt idx="787">
                  <c:v>2.9363000000000001</c:v>
                </c:pt>
                <c:pt idx="788">
                  <c:v>2.9422999999999999</c:v>
                </c:pt>
                <c:pt idx="789">
                  <c:v>2.9483000000000001</c:v>
                </c:pt>
                <c:pt idx="790">
                  <c:v>2.9544000000000001</c:v>
                </c:pt>
                <c:pt idx="791">
                  <c:v>2.9603999999999999</c:v>
                </c:pt>
                <c:pt idx="792">
                  <c:v>2.9662000000000002</c:v>
                </c:pt>
                <c:pt idx="793">
                  <c:v>2.9722</c:v>
                </c:pt>
                <c:pt idx="794">
                  <c:v>2.9782000000000002</c:v>
                </c:pt>
                <c:pt idx="795">
                  <c:v>2.9843000000000002</c:v>
                </c:pt>
                <c:pt idx="796">
                  <c:v>2.9903</c:v>
                </c:pt>
                <c:pt idx="797">
                  <c:v>2.9963000000000002</c:v>
                </c:pt>
                <c:pt idx="798">
                  <c:v>3.0023</c:v>
                </c:pt>
                <c:pt idx="799">
                  <c:v>3.0083000000000002</c:v>
                </c:pt>
                <c:pt idx="800">
                  <c:v>3.0143</c:v>
                </c:pt>
                <c:pt idx="801">
                  <c:v>3.0203000000000002</c:v>
                </c:pt>
                <c:pt idx="802">
                  <c:v>3.0264000000000002</c:v>
                </c:pt>
                <c:pt idx="803">
                  <c:v>3.0324</c:v>
                </c:pt>
                <c:pt idx="804">
                  <c:v>3.0384000000000002</c:v>
                </c:pt>
                <c:pt idx="805">
                  <c:v>3.0444</c:v>
                </c:pt>
                <c:pt idx="806">
                  <c:v>3.0503999999999998</c:v>
                </c:pt>
                <c:pt idx="807">
                  <c:v>3.0565000000000002</c:v>
                </c:pt>
                <c:pt idx="808">
                  <c:v>3.0625</c:v>
                </c:pt>
                <c:pt idx="809">
                  <c:v>3.0684999999999998</c:v>
                </c:pt>
                <c:pt idx="810">
                  <c:v>3.0745</c:v>
                </c:pt>
                <c:pt idx="811">
                  <c:v>3.0806</c:v>
                </c:pt>
                <c:pt idx="812">
                  <c:v>3.0865999999999998</c:v>
                </c:pt>
                <c:pt idx="813">
                  <c:v>3.0926</c:v>
                </c:pt>
                <c:pt idx="814">
                  <c:v>3.0985999999999998</c:v>
                </c:pt>
                <c:pt idx="815">
                  <c:v>3.1046999999999998</c:v>
                </c:pt>
                <c:pt idx="816">
                  <c:v>3.1107</c:v>
                </c:pt>
                <c:pt idx="817">
                  <c:v>3.1166999999999998</c:v>
                </c:pt>
                <c:pt idx="818">
                  <c:v>3.1227999999999998</c:v>
                </c:pt>
                <c:pt idx="819">
                  <c:v>3.1288</c:v>
                </c:pt>
                <c:pt idx="820">
                  <c:v>3.1347</c:v>
                </c:pt>
                <c:pt idx="821">
                  <c:v>3.1406999999999998</c:v>
                </c:pt>
                <c:pt idx="822">
                  <c:v>3.1467999999999998</c:v>
                </c:pt>
                <c:pt idx="823">
                  <c:v>3.1528</c:v>
                </c:pt>
                <c:pt idx="824">
                  <c:v>3.1589</c:v>
                </c:pt>
                <c:pt idx="825">
                  <c:v>3.1648999999999998</c:v>
                </c:pt>
                <c:pt idx="826">
                  <c:v>3.1709000000000001</c:v>
                </c:pt>
                <c:pt idx="827">
                  <c:v>3.177</c:v>
                </c:pt>
                <c:pt idx="828">
                  <c:v>3.1829999999999998</c:v>
                </c:pt>
                <c:pt idx="829">
                  <c:v>3.1890999999999998</c:v>
                </c:pt>
                <c:pt idx="830">
                  <c:v>3.1951000000000001</c:v>
                </c:pt>
                <c:pt idx="831">
                  <c:v>3.2012</c:v>
                </c:pt>
                <c:pt idx="832">
                  <c:v>3.2071999999999998</c:v>
                </c:pt>
                <c:pt idx="833">
                  <c:v>3.2132000000000001</c:v>
                </c:pt>
                <c:pt idx="834">
                  <c:v>3.2193000000000001</c:v>
                </c:pt>
                <c:pt idx="835">
                  <c:v>3.2252999999999998</c:v>
                </c:pt>
                <c:pt idx="836">
                  <c:v>3.2313999999999998</c:v>
                </c:pt>
                <c:pt idx="837">
                  <c:v>3.2374000000000001</c:v>
                </c:pt>
                <c:pt idx="838">
                  <c:v>3.2435</c:v>
                </c:pt>
                <c:pt idx="839">
                  <c:v>3.2494999999999998</c:v>
                </c:pt>
                <c:pt idx="840">
                  <c:v>3.2555999999999998</c:v>
                </c:pt>
                <c:pt idx="841">
                  <c:v>3.2616999999999998</c:v>
                </c:pt>
                <c:pt idx="842">
                  <c:v>3.2677</c:v>
                </c:pt>
                <c:pt idx="843">
                  <c:v>3.2738</c:v>
                </c:pt>
                <c:pt idx="844">
                  <c:v>3.2797999999999998</c:v>
                </c:pt>
                <c:pt idx="845">
                  <c:v>3.2858999999999998</c:v>
                </c:pt>
                <c:pt idx="846">
                  <c:v>3.2919</c:v>
                </c:pt>
                <c:pt idx="847">
                  <c:v>3.2978000000000001</c:v>
                </c:pt>
                <c:pt idx="848">
                  <c:v>3.3039000000000001</c:v>
                </c:pt>
                <c:pt idx="849">
                  <c:v>3.31</c:v>
                </c:pt>
                <c:pt idx="850">
                  <c:v>3.3159999999999998</c:v>
                </c:pt>
                <c:pt idx="851">
                  <c:v>3.3220999999999998</c:v>
                </c:pt>
                <c:pt idx="852">
                  <c:v>3.3281999999999998</c:v>
                </c:pt>
                <c:pt idx="853">
                  <c:v>3.3342000000000001</c:v>
                </c:pt>
                <c:pt idx="854">
                  <c:v>3.3403</c:v>
                </c:pt>
                <c:pt idx="855">
                  <c:v>3.3462999999999998</c:v>
                </c:pt>
                <c:pt idx="856">
                  <c:v>3.3523999999999998</c:v>
                </c:pt>
                <c:pt idx="857">
                  <c:v>3.3584999999999998</c:v>
                </c:pt>
                <c:pt idx="858">
                  <c:v>3.3645</c:v>
                </c:pt>
                <c:pt idx="859">
                  <c:v>3.3706</c:v>
                </c:pt>
                <c:pt idx="860">
                  <c:v>3.3767</c:v>
                </c:pt>
                <c:pt idx="861">
                  <c:v>3.3826999999999998</c:v>
                </c:pt>
                <c:pt idx="862">
                  <c:v>3.3887999999999998</c:v>
                </c:pt>
                <c:pt idx="863">
                  <c:v>3.3948999999999998</c:v>
                </c:pt>
                <c:pt idx="864">
                  <c:v>3.4009999999999998</c:v>
                </c:pt>
                <c:pt idx="865">
                  <c:v>3.407</c:v>
                </c:pt>
                <c:pt idx="866">
                  <c:v>3.4131</c:v>
                </c:pt>
                <c:pt idx="867">
                  <c:v>3.4192</c:v>
                </c:pt>
                <c:pt idx="868">
                  <c:v>3.4251999999999998</c:v>
                </c:pt>
                <c:pt idx="869">
                  <c:v>3.4312999999999998</c:v>
                </c:pt>
                <c:pt idx="870">
                  <c:v>3.4373999999999998</c:v>
                </c:pt>
                <c:pt idx="871">
                  <c:v>3.4434999999999998</c:v>
                </c:pt>
                <c:pt idx="872">
                  <c:v>3.4496000000000002</c:v>
                </c:pt>
                <c:pt idx="873">
                  <c:v>3.4556</c:v>
                </c:pt>
                <c:pt idx="874">
                  <c:v>3.4615999999999998</c:v>
                </c:pt>
                <c:pt idx="875">
                  <c:v>3.4676</c:v>
                </c:pt>
                <c:pt idx="876">
                  <c:v>3.4737</c:v>
                </c:pt>
                <c:pt idx="877">
                  <c:v>3.4798</c:v>
                </c:pt>
                <c:pt idx="878">
                  <c:v>3.4859</c:v>
                </c:pt>
                <c:pt idx="879">
                  <c:v>3.492</c:v>
                </c:pt>
                <c:pt idx="880">
                  <c:v>3.4981</c:v>
                </c:pt>
                <c:pt idx="881">
                  <c:v>3.5041000000000002</c:v>
                </c:pt>
                <c:pt idx="882">
                  <c:v>3.5102000000000002</c:v>
                </c:pt>
                <c:pt idx="883">
                  <c:v>3.5163000000000002</c:v>
                </c:pt>
                <c:pt idx="884">
                  <c:v>3.5224000000000002</c:v>
                </c:pt>
                <c:pt idx="885">
                  <c:v>3.5285000000000002</c:v>
                </c:pt>
                <c:pt idx="886">
                  <c:v>3.5346000000000002</c:v>
                </c:pt>
                <c:pt idx="887">
                  <c:v>3.5406</c:v>
                </c:pt>
                <c:pt idx="888">
                  <c:v>3.5467</c:v>
                </c:pt>
                <c:pt idx="889">
                  <c:v>3.5528</c:v>
                </c:pt>
                <c:pt idx="890">
                  <c:v>3.5589</c:v>
                </c:pt>
                <c:pt idx="891">
                  <c:v>3.5649999999999999</c:v>
                </c:pt>
                <c:pt idx="892">
                  <c:v>3.5710999999999999</c:v>
                </c:pt>
                <c:pt idx="893">
                  <c:v>3.5771999999999999</c:v>
                </c:pt>
                <c:pt idx="894">
                  <c:v>3.5832999999999999</c:v>
                </c:pt>
                <c:pt idx="895">
                  <c:v>3.5893999999999999</c:v>
                </c:pt>
                <c:pt idx="896">
                  <c:v>3.5954999999999999</c:v>
                </c:pt>
                <c:pt idx="897">
                  <c:v>3.6015000000000001</c:v>
                </c:pt>
                <c:pt idx="898">
                  <c:v>3.6076000000000001</c:v>
                </c:pt>
                <c:pt idx="899">
                  <c:v>3.6137000000000001</c:v>
                </c:pt>
                <c:pt idx="900">
                  <c:v>3.6198000000000001</c:v>
                </c:pt>
                <c:pt idx="901">
                  <c:v>3.6257999999999999</c:v>
                </c:pt>
                <c:pt idx="902">
                  <c:v>3.6318999999999999</c:v>
                </c:pt>
                <c:pt idx="903">
                  <c:v>3.6379999999999999</c:v>
                </c:pt>
                <c:pt idx="904">
                  <c:v>3.6440999999999999</c:v>
                </c:pt>
                <c:pt idx="905">
                  <c:v>3.6501999999999999</c:v>
                </c:pt>
                <c:pt idx="906">
                  <c:v>3.6562999999999999</c:v>
                </c:pt>
                <c:pt idx="907">
                  <c:v>3.6623999999999999</c:v>
                </c:pt>
                <c:pt idx="908">
                  <c:v>3.6684999999999999</c:v>
                </c:pt>
                <c:pt idx="909">
                  <c:v>3.6745999999999999</c:v>
                </c:pt>
                <c:pt idx="910">
                  <c:v>3.6806999999999999</c:v>
                </c:pt>
                <c:pt idx="911">
                  <c:v>3.6867999999999999</c:v>
                </c:pt>
                <c:pt idx="912">
                  <c:v>3.6928999999999998</c:v>
                </c:pt>
                <c:pt idx="913">
                  <c:v>3.6989999999999998</c:v>
                </c:pt>
                <c:pt idx="914">
                  <c:v>3.7050999999999998</c:v>
                </c:pt>
                <c:pt idx="915">
                  <c:v>3.7111999999999998</c:v>
                </c:pt>
                <c:pt idx="916">
                  <c:v>3.7172999999999998</c:v>
                </c:pt>
                <c:pt idx="917">
                  <c:v>3.7233999999999998</c:v>
                </c:pt>
                <c:pt idx="918">
                  <c:v>3.7294999999999998</c:v>
                </c:pt>
                <c:pt idx="919">
                  <c:v>3.7355999999999998</c:v>
                </c:pt>
                <c:pt idx="920">
                  <c:v>3.7416999999999998</c:v>
                </c:pt>
                <c:pt idx="921">
                  <c:v>3.7477999999999998</c:v>
                </c:pt>
                <c:pt idx="922">
                  <c:v>3.7538999999999998</c:v>
                </c:pt>
                <c:pt idx="923">
                  <c:v>3.76</c:v>
                </c:pt>
                <c:pt idx="924">
                  <c:v>3.7660999999999998</c:v>
                </c:pt>
                <c:pt idx="925">
                  <c:v>3.7722000000000002</c:v>
                </c:pt>
                <c:pt idx="926">
                  <c:v>3.7784</c:v>
                </c:pt>
                <c:pt idx="927">
                  <c:v>3.7845</c:v>
                </c:pt>
                <c:pt idx="928">
                  <c:v>3.7906</c:v>
                </c:pt>
                <c:pt idx="929">
                  <c:v>3.7965</c:v>
                </c:pt>
                <c:pt idx="930">
                  <c:v>3.8027000000000002</c:v>
                </c:pt>
                <c:pt idx="931">
                  <c:v>3.8088000000000002</c:v>
                </c:pt>
                <c:pt idx="932">
                  <c:v>3.8149000000000002</c:v>
                </c:pt>
                <c:pt idx="933">
                  <c:v>3.8210000000000002</c:v>
                </c:pt>
                <c:pt idx="934">
                  <c:v>3.8271000000000002</c:v>
                </c:pt>
                <c:pt idx="935">
                  <c:v>3.8332000000000002</c:v>
                </c:pt>
                <c:pt idx="936">
                  <c:v>3.8393000000000002</c:v>
                </c:pt>
                <c:pt idx="937">
                  <c:v>3.8454999999999999</c:v>
                </c:pt>
                <c:pt idx="938">
                  <c:v>3.8515999999999999</c:v>
                </c:pt>
                <c:pt idx="939">
                  <c:v>3.8576999999999999</c:v>
                </c:pt>
                <c:pt idx="940">
                  <c:v>3.8637999999999999</c:v>
                </c:pt>
                <c:pt idx="941">
                  <c:v>3.8698999999999999</c:v>
                </c:pt>
                <c:pt idx="942">
                  <c:v>3.8759999999999999</c:v>
                </c:pt>
                <c:pt idx="943">
                  <c:v>3.8822000000000001</c:v>
                </c:pt>
                <c:pt idx="944">
                  <c:v>3.8883000000000001</c:v>
                </c:pt>
                <c:pt idx="945">
                  <c:v>3.8944000000000001</c:v>
                </c:pt>
                <c:pt idx="946">
                  <c:v>3.9005000000000001</c:v>
                </c:pt>
                <c:pt idx="947">
                  <c:v>3.9035000000000002</c:v>
                </c:pt>
                <c:pt idx="948">
                  <c:v>3.9066000000000001</c:v>
                </c:pt>
                <c:pt idx="949">
                  <c:v>3.9127999999999998</c:v>
                </c:pt>
                <c:pt idx="950">
                  <c:v>3.9188999999999998</c:v>
                </c:pt>
                <c:pt idx="951">
                  <c:v>3.9249999999999998</c:v>
                </c:pt>
                <c:pt idx="952">
                  <c:v>3.9310999999999998</c:v>
                </c:pt>
                <c:pt idx="953">
                  <c:v>3.9371999999999998</c:v>
                </c:pt>
                <c:pt idx="954">
                  <c:v>3.9434</c:v>
                </c:pt>
                <c:pt idx="955">
                  <c:v>3.9495</c:v>
                </c:pt>
                <c:pt idx="956">
                  <c:v>3.9556</c:v>
                </c:pt>
                <c:pt idx="957">
                  <c:v>3.9615999999999998</c:v>
                </c:pt>
                <c:pt idx="958">
                  <c:v>3.9676999999999998</c:v>
                </c:pt>
                <c:pt idx="959">
                  <c:v>3.9738000000000002</c:v>
                </c:pt>
                <c:pt idx="960">
                  <c:v>3.98</c:v>
                </c:pt>
                <c:pt idx="961">
                  <c:v>3.9861</c:v>
                </c:pt>
                <c:pt idx="962">
                  <c:v>3.9922</c:v>
                </c:pt>
                <c:pt idx="963">
                  <c:v>3.9983</c:v>
                </c:pt>
                <c:pt idx="964">
                  <c:v>4.0045000000000002</c:v>
                </c:pt>
                <c:pt idx="965">
                  <c:v>4.0106000000000002</c:v>
                </c:pt>
                <c:pt idx="966">
                  <c:v>4.0167000000000002</c:v>
                </c:pt>
                <c:pt idx="967">
                  <c:v>4.0228999999999999</c:v>
                </c:pt>
                <c:pt idx="968">
                  <c:v>4.0289999999999999</c:v>
                </c:pt>
                <c:pt idx="969">
                  <c:v>4.0350999999999999</c:v>
                </c:pt>
                <c:pt idx="970">
                  <c:v>4.0411999999999999</c:v>
                </c:pt>
                <c:pt idx="971">
                  <c:v>4.0473999999999997</c:v>
                </c:pt>
                <c:pt idx="972">
                  <c:v>4.0534999999999997</c:v>
                </c:pt>
                <c:pt idx="973">
                  <c:v>4.0595999999999997</c:v>
                </c:pt>
                <c:pt idx="974">
                  <c:v>4.0658000000000003</c:v>
                </c:pt>
                <c:pt idx="975">
                  <c:v>4.0719000000000003</c:v>
                </c:pt>
                <c:pt idx="976">
                  <c:v>4.0780000000000003</c:v>
                </c:pt>
                <c:pt idx="977">
                  <c:v>4.0842000000000001</c:v>
                </c:pt>
                <c:pt idx="978">
                  <c:v>4.0903</c:v>
                </c:pt>
                <c:pt idx="979">
                  <c:v>4.0964</c:v>
                </c:pt>
                <c:pt idx="980">
                  <c:v>4.1025999999999998</c:v>
                </c:pt>
                <c:pt idx="981">
                  <c:v>4.1086999999999998</c:v>
                </c:pt>
                <c:pt idx="982">
                  <c:v>4.1147999999999998</c:v>
                </c:pt>
                <c:pt idx="983">
                  <c:v>4.1210000000000004</c:v>
                </c:pt>
                <c:pt idx="984">
                  <c:v>4.1269999999999998</c:v>
                </c:pt>
                <c:pt idx="985">
                  <c:v>4.1330999999999998</c:v>
                </c:pt>
                <c:pt idx="986">
                  <c:v>4.1391999999999998</c:v>
                </c:pt>
                <c:pt idx="987">
                  <c:v>4.1454000000000004</c:v>
                </c:pt>
                <c:pt idx="988">
                  <c:v>4.1515000000000004</c:v>
                </c:pt>
                <c:pt idx="989">
                  <c:v>4.1577000000000002</c:v>
                </c:pt>
                <c:pt idx="990">
                  <c:v>4.1638000000000002</c:v>
                </c:pt>
                <c:pt idx="991">
                  <c:v>4.1699000000000002</c:v>
                </c:pt>
                <c:pt idx="992">
                  <c:v>4.1760999999999999</c:v>
                </c:pt>
                <c:pt idx="993">
                  <c:v>4.1821999999999999</c:v>
                </c:pt>
                <c:pt idx="994">
                  <c:v>4.1882999999999999</c:v>
                </c:pt>
                <c:pt idx="995">
                  <c:v>4.1944999999999997</c:v>
                </c:pt>
                <c:pt idx="996">
                  <c:v>4.2005999999999997</c:v>
                </c:pt>
                <c:pt idx="997">
                  <c:v>4.2068000000000003</c:v>
                </c:pt>
                <c:pt idx="998">
                  <c:v>4.2129000000000003</c:v>
                </c:pt>
                <c:pt idx="999">
                  <c:v>4.2252999999999998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04D3-8948-B982-FBEC14F5DE22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200 A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Sheet1!$A$2:$A$1001</c:f>
              <c:numCache>
                <c:formatCode>General</c:formatCode>
                <c:ptCount val="1000"/>
                <c:pt idx="0">
                  <c:v>3.9148999999999998E-3</c:v>
                </c:pt>
                <c:pt idx="1">
                  <c:v>7.9112000000000002E-3</c:v>
                </c:pt>
                <c:pt idx="2">
                  <c:v>1.1919000000000001E-2</c:v>
                </c:pt>
                <c:pt idx="3">
                  <c:v>1.5938999999999998E-2</c:v>
                </c:pt>
                <c:pt idx="4">
                  <c:v>1.9941E-2</c:v>
                </c:pt>
                <c:pt idx="5">
                  <c:v>2.3924000000000001E-2</c:v>
                </c:pt>
                <c:pt idx="6">
                  <c:v>2.7928999999999999E-2</c:v>
                </c:pt>
                <c:pt idx="7">
                  <c:v>3.1933999999999997E-2</c:v>
                </c:pt>
                <c:pt idx="8">
                  <c:v>3.5941000000000001E-2</c:v>
                </c:pt>
                <c:pt idx="9">
                  <c:v>3.9974999999999997E-2</c:v>
                </c:pt>
                <c:pt idx="10">
                  <c:v>4.3924999999999999E-2</c:v>
                </c:pt>
                <c:pt idx="11">
                  <c:v>4.7917000000000001E-2</c:v>
                </c:pt>
                <c:pt idx="12">
                  <c:v>5.1931999999999999E-2</c:v>
                </c:pt>
                <c:pt idx="13">
                  <c:v>5.5954999999999998E-2</c:v>
                </c:pt>
                <c:pt idx="14">
                  <c:v>5.9975000000000001E-2</c:v>
                </c:pt>
                <c:pt idx="15">
                  <c:v>6.3978999999999994E-2</c:v>
                </c:pt>
                <c:pt idx="16">
                  <c:v>6.7960000000000007E-2</c:v>
                </c:pt>
                <c:pt idx="17">
                  <c:v>7.1908E-2</c:v>
                </c:pt>
                <c:pt idx="18">
                  <c:v>7.5907000000000002E-2</c:v>
                </c:pt>
                <c:pt idx="19">
                  <c:v>7.9950999999999994E-2</c:v>
                </c:pt>
                <c:pt idx="20">
                  <c:v>8.3946000000000007E-2</c:v>
                </c:pt>
                <c:pt idx="21">
                  <c:v>8.7972999999999996E-2</c:v>
                </c:pt>
                <c:pt idx="22">
                  <c:v>9.1934000000000002E-2</c:v>
                </c:pt>
                <c:pt idx="23">
                  <c:v>9.5913999999999999E-2</c:v>
                </c:pt>
                <c:pt idx="24">
                  <c:v>9.9904999999999994E-2</c:v>
                </c:pt>
                <c:pt idx="25">
                  <c:v>0.10390000000000001</c:v>
                </c:pt>
                <c:pt idx="26">
                  <c:v>0.1079</c:v>
                </c:pt>
                <c:pt idx="27">
                  <c:v>0.1119</c:v>
                </c:pt>
                <c:pt idx="28">
                  <c:v>0.11591</c:v>
                </c:pt>
                <c:pt idx="29">
                  <c:v>0.11991</c:v>
                </c:pt>
                <c:pt idx="30">
                  <c:v>0.12391000000000001</c:v>
                </c:pt>
                <c:pt idx="31">
                  <c:v>0.12792000000000001</c:v>
                </c:pt>
                <c:pt idx="32">
                  <c:v>0.13192000000000001</c:v>
                </c:pt>
                <c:pt idx="33">
                  <c:v>0.13592000000000001</c:v>
                </c:pt>
                <c:pt idx="34">
                  <c:v>0.13993</c:v>
                </c:pt>
                <c:pt idx="35">
                  <c:v>0.14393</c:v>
                </c:pt>
                <c:pt idx="36">
                  <c:v>0.14793000000000001</c:v>
                </c:pt>
                <c:pt idx="37">
                  <c:v>0.15193999999999999</c:v>
                </c:pt>
                <c:pt idx="38">
                  <c:v>0.15594</c:v>
                </c:pt>
                <c:pt idx="39">
                  <c:v>0.15994</c:v>
                </c:pt>
                <c:pt idx="40">
                  <c:v>0.16395000000000001</c:v>
                </c:pt>
                <c:pt idx="41">
                  <c:v>0.16794999999999999</c:v>
                </c:pt>
                <c:pt idx="42">
                  <c:v>0.17194999999999999</c:v>
                </c:pt>
                <c:pt idx="43">
                  <c:v>0.17596000000000001</c:v>
                </c:pt>
                <c:pt idx="44">
                  <c:v>0.17996000000000001</c:v>
                </c:pt>
                <c:pt idx="45">
                  <c:v>0.18396000000000001</c:v>
                </c:pt>
                <c:pt idx="46">
                  <c:v>0.18797</c:v>
                </c:pt>
                <c:pt idx="47">
                  <c:v>0.19197</c:v>
                </c:pt>
                <c:pt idx="48">
                  <c:v>0.19597000000000001</c:v>
                </c:pt>
                <c:pt idx="49">
                  <c:v>0.19997999999999999</c:v>
                </c:pt>
                <c:pt idx="50">
                  <c:v>0.20397999999999999</c:v>
                </c:pt>
                <c:pt idx="51">
                  <c:v>0.20798</c:v>
                </c:pt>
                <c:pt idx="52">
                  <c:v>0.21199000000000001</c:v>
                </c:pt>
                <c:pt idx="53">
                  <c:v>0.21598999999999999</c:v>
                </c:pt>
                <c:pt idx="54">
                  <c:v>0.21990000000000001</c:v>
                </c:pt>
                <c:pt idx="55">
                  <c:v>0.22389999999999999</c:v>
                </c:pt>
                <c:pt idx="56">
                  <c:v>0.22791</c:v>
                </c:pt>
                <c:pt idx="57">
                  <c:v>0.23191000000000001</c:v>
                </c:pt>
                <c:pt idx="58">
                  <c:v>0.23591000000000001</c:v>
                </c:pt>
                <c:pt idx="59">
                  <c:v>0.23991999999999999</c:v>
                </c:pt>
                <c:pt idx="60">
                  <c:v>0.24392</c:v>
                </c:pt>
                <c:pt idx="61">
                  <c:v>0.24792</c:v>
                </c:pt>
                <c:pt idx="62">
                  <c:v>0.25192999999999999</c:v>
                </c:pt>
                <c:pt idx="63">
                  <c:v>0.25592999999999999</c:v>
                </c:pt>
                <c:pt idx="64">
                  <c:v>0.25992999999999999</c:v>
                </c:pt>
                <c:pt idx="65">
                  <c:v>0.26394000000000001</c:v>
                </c:pt>
                <c:pt idx="66">
                  <c:v>0.26794000000000001</c:v>
                </c:pt>
                <c:pt idx="67">
                  <c:v>0.27195000000000003</c:v>
                </c:pt>
                <c:pt idx="68">
                  <c:v>0.27594999999999997</c:v>
                </c:pt>
                <c:pt idx="69">
                  <c:v>0.27994999999999998</c:v>
                </c:pt>
                <c:pt idx="70">
                  <c:v>0.28395999999999999</c:v>
                </c:pt>
                <c:pt idx="71">
                  <c:v>0.28795999999999999</c:v>
                </c:pt>
                <c:pt idx="72">
                  <c:v>0.29196</c:v>
                </c:pt>
                <c:pt idx="73">
                  <c:v>0.29597000000000001</c:v>
                </c:pt>
                <c:pt idx="74">
                  <c:v>0.29997000000000001</c:v>
                </c:pt>
                <c:pt idx="75">
                  <c:v>0.30397000000000002</c:v>
                </c:pt>
                <c:pt idx="76">
                  <c:v>0.30797999999999998</c:v>
                </c:pt>
                <c:pt idx="77">
                  <c:v>0.31197999999999998</c:v>
                </c:pt>
                <c:pt idx="78">
                  <c:v>0.31597999999999998</c:v>
                </c:pt>
                <c:pt idx="79">
                  <c:v>0.31999</c:v>
                </c:pt>
                <c:pt idx="80">
                  <c:v>0.32399</c:v>
                </c:pt>
                <c:pt idx="81">
                  <c:v>0.32799</c:v>
                </c:pt>
                <c:pt idx="82">
                  <c:v>0.33189999999999997</c:v>
                </c:pt>
                <c:pt idx="83">
                  <c:v>0.33590999999999999</c:v>
                </c:pt>
                <c:pt idx="84">
                  <c:v>0.33990999999999999</c:v>
                </c:pt>
                <c:pt idx="85">
                  <c:v>0.34390999999999999</c:v>
                </c:pt>
                <c:pt idx="86">
                  <c:v>0.34792000000000001</c:v>
                </c:pt>
                <c:pt idx="87">
                  <c:v>0.35192000000000001</c:v>
                </c:pt>
                <c:pt idx="88">
                  <c:v>0.35592000000000001</c:v>
                </c:pt>
                <c:pt idx="89">
                  <c:v>0.35993000000000003</c:v>
                </c:pt>
                <c:pt idx="90">
                  <c:v>0.36392999999999998</c:v>
                </c:pt>
                <c:pt idx="91">
                  <c:v>0.36792999999999998</c:v>
                </c:pt>
                <c:pt idx="92">
                  <c:v>0.37193999999999999</c:v>
                </c:pt>
                <c:pt idx="93">
                  <c:v>0.37594</c:v>
                </c:pt>
                <c:pt idx="94">
                  <c:v>0.37994</c:v>
                </c:pt>
                <c:pt idx="95">
                  <c:v>0.38395000000000001</c:v>
                </c:pt>
                <c:pt idx="96">
                  <c:v>0.38795000000000002</c:v>
                </c:pt>
                <c:pt idx="97">
                  <c:v>0.39195000000000002</c:v>
                </c:pt>
                <c:pt idx="98">
                  <c:v>0.39595999999999998</c:v>
                </c:pt>
                <c:pt idx="99">
                  <c:v>0.39995999999999998</c:v>
                </c:pt>
                <c:pt idx="100">
                  <c:v>0.40395999999999999</c:v>
                </c:pt>
                <c:pt idx="101">
                  <c:v>0.40797</c:v>
                </c:pt>
                <c:pt idx="102">
                  <c:v>0.41197</c:v>
                </c:pt>
                <c:pt idx="103">
                  <c:v>0.41598000000000002</c:v>
                </c:pt>
                <c:pt idx="104">
                  <c:v>0.41998000000000002</c:v>
                </c:pt>
                <c:pt idx="105">
                  <c:v>0.42398000000000002</c:v>
                </c:pt>
                <c:pt idx="106">
                  <c:v>0.42798999999999998</c:v>
                </c:pt>
                <c:pt idx="107">
                  <c:v>0.43198999999999999</c:v>
                </c:pt>
                <c:pt idx="108">
                  <c:v>0.43598999999999999</c:v>
                </c:pt>
                <c:pt idx="109">
                  <c:v>0.43990000000000001</c:v>
                </c:pt>
                <c:pt idx="110">
                  <c:v>0.44391000000000003</c:v>
                </c:pt>
                <c:pt idx="111">
                  <c:v>0.44790999999999997</c:v>
                </c:pt>
                <c:pt idx="112">
                  <c:v>0.45190999999999998</c:v>
                </c:pt>
                <c:pt idx="113">
                  <c:v>0.45591999999999999</c:v>
                </c:pt>
                <c:pt idx="114">
                  <c:v>0.45992</c:v>
                </c:pt>
                <c:pt idx="115">
                  <c:v>0.46392</c:v>
                </c:pt>
                <c:pt idx="116">
                  <c:v>0.46793000000000001</c:v>
                </c:pt>
                <c:pt idx="117">
                  <c:v>0.47193000000000002</c:v>
                </c:pt>
                <c:pt idx="118">
                  <c:v>0.47593000000000002</c:v>
                </c:pt>
                <c:pt idx="119">
                  <c:v>0.47993999999999998</c:v>
                </c:pt>
                <c:pt idx="120">
                  <c:v>0.48393999999999998</c:v>
                </c:pt>
                <c:pt idx="121">
                  <c:v>0.48793999999999998</c:v>
                </c:pt>
                <c:pt idx="122">
                  <c:v>0.49195</c:v>
                </c:pt>
                <c:pt idx="123">
                  <c:v>0.49595</c:v>
                </c:pt>
                <c:pt idx="124">
                  <c:v>0.49995000000000001</c:v>
                </c:pt>
                <c:pt idx="125">
                  <c:v>0.50395999999999996</c:v>
                </c:pt>
                <c:pt idx="126">
                  <c:v>0.50795999999999997</c:v>
                </c:pt>
                <c:pt idx="127">
                  <c:v>0.51195999999999997</c:v>
                </c:pt>
                <c:pt idx="128">
                  <c:v>0.51597000000000004</c:v>
                </c:pt>
                <c:pt idx="129">
                  <c:v>0.51997000000000004</c:v>
                </c:pt>
                <c:pt idx="130">
                  <c:v>0.52397000000000005</c:v>
                </c:pt>
                <c:pt idx="131">
                  <c:v>0.52798</c:v>
                </c:pt>
                <c:pt idx="132">
                  <c:v>0.53198000000000001</c:v>
                </c:pt>
                <c:pt idx="133">
                  <c:v>0.53598000000000001</c:v>
                </c:pt>
                <c:pt idx="134">
                  <c:v>0.53998999999999997</c:v>
                </c:pt>
                <c:pt idx="135">
                  <c:v>0.54398999999999997</c:v>
                </c:pt>
                <c:pt idx="136">
                  <c:v>0.54790000000000005</c:v>
                </c:pt>
                <c:pt idx="137">
                  <c:v>0.55189999999999995</c:v>
                </c:pt>
                <c:pt idx="138">
                  <c:v>0.55591000000000002</c:v>
                </c:pt>
                <c:pt idx="139">
                  <c:v>0.55991000000000002</c:v>
                </c:pt>
                <c:pt idx="140">
                  <c:v>0.56391999999999998</c:v>
                </c:pt>
                <c:pt idx="141">
                  <c:v>0.56791999999999998</c:v>
                </c:pt>
                <c:pt idx="142">
                  <c:v>0.57191999999999998</c:v>
                </c:pt>
                <c:pt idx="143">
                  <c:v>0.57593000000000005</c:v>
                </c:pt>
                <c:pt idx="144">
                  <c:v>0.57992999999999995</c:v>
                </c:pt>
                <c:pt idx="145">
                  <c:v>0.58392999999999995</c:v>
                </c:pt>
                <c:pt idx="146">
                  <c:v>0.58794000000000002</c:v>
                </c:pt>
                <c:pt idx="147">
                  <c:v>0.59194000000000002</c:v>
                </c:pt>
                <c:pt idx="148">
                  <c:v>0.59594000000000003</c:v>
                </c:pt>
                <c:pt idx="149">
                  <c:v>0.59994999999999998</c:v>
                </c:pt>
                <c:pt idx="150">
                  <c:v>0.60394999999999999</c:v>
                </c:pt>
                <c:pt idx="151">
                  <c:v>0.60794999999999999</c:v>
                </c:pt>
                <c:pt idx="152">
                  <c:v>0.61195999999999995</c:v>
                </c:pt>
                <c:pt idx="153">
                  <c:v>0.61595999999999995</c:v>
                </c:pt>
                <c:pt idx="154">
                  <c:v>0.61995999999999996</c:v>
                </c:pt>
                <c:pt idx="155">
                  <c:v>0.62397000000000002</c:v>
                </c:pt>
                <c:pt idx="156">
                  <c:v>0.62797000000000003</c:v>
                </c:pt>
                <c:pt idx="157">
                  <c:v>0.63197000000000003</c:v>
                </c:pt>
                <c:pt idx="158">
                  <c:v>0.63597999999999999</c:v>
                </c:pt>
                <c:pt idx="159">
                  <c:v>0.63997999999999999</c:v>
                </c:pt>
                <c:pt idx="160">
                  <c:v>0.64398</c:v>
                </c:pt>
                <c:pt idx="161">
                  <c:v>0.64798999999999995</c:v>
                </c:pt>
                <c:pt idx="162">
                  <c:v>0.65198999999999996</c:v>
                </c:pt>
                <c:pt idx="163">
                  <c:v>0.65590000000000004</c:v>
                </c:pt>
                <c:pt idx="164">
                  <c:v>0.65990000000000004</c:v>
                </c:pt>
                <c:pt idx="165">
                  <c:v>0.66391</c:v>
                </c:pt>
                <c:pt idx="166">
                  <c:v>0.66791</c:v>
                </c:pt>
                <c:pt idx="167">
                  <c:v>0.67191000000000001</c:v>
                </c:pt>
                <c:pt idx="168">
                  <c:v>0.67591999999999997</c:v>
                </c:pt>
                <c:pt idx="169">
                  <c:v>0.67991999999999997</c:v>
                </c:pt>
                <c:pt idx="170">
                  <c:v>0.68391999999999997</c:v>
                </c:pt>
                <c:pt idx="171">
                  <c:v>0.68793000000000004</c:v>
                </c:pt>
                <c:pt idx="172">
                  <c:v>0.69193000000000005</c:v>
                </c:pt>
                <c:pt idx="173">
                  <c:v>0.69593000000000005</c:v>
                </c:pt>
                <c:pt idx="174">
                  <c:v>0.69994000000000001</c:v>
                </c:pt>
                <c:pt idx="175">
                  <c:v>0.70394000000000001</c:v>
                </c:pt>
                <c:pt idx="176">
                  <c:v>0.70794000000000001</c:v>
                </c:pt>
                <c:pt idx="177">
                  <c:v>0.71194999999999997</c:v>
                </c:pt>
                <c:pt idx="178">
                  <c:v>0.71594999999999998</c:v>
                </c:pt>
                <c:pt idx="179">
                  <c:v>0.71996000000000004</c:v>
                </c:pt>
                <c:pt idx="180">
                  <c:v>0.72396000000000005</c:v>
                </c:pt>
                <c:pt idx="181">
                  <c:v>0.72796000000000005</c:v>
                </c:pt>
                <c:pt idx="182">
                  <c:v>0.73197000000000001</c:v>
                </c:pt>
                <c:pt idx="183">
                  <c:v>0.73597000000000001</c:v>
                </c:pt>
                <c:pt idx="184">
                  <c:v>0.73997000000000002</c:v>
                </c:pt>
                <c:pt idx="185">
                  <c:v>0.74397999999999997</c:v>
                </c:pt>
                <c:pt idx="186">
                  <c:v>0.74797999999999998</c:v>
                </c:pt>
                <c:pt idx="187">
                  <c:v>0.75197999999999998</c:v>
                </c:pt>
                <c:pt idx="188">
                  <c:v>0.75599000000000005</c:v>
                </c:pt>
                <c:pt idx="189">
                  <c:v>0.75999000000000005</c:v>
                </c:pt>
                <c:pt idx="190">
                  <c:v>0.76398999999999995</c:v>
                </c:pt>
                <c:pt idx="191">
                  <c:v>0.76790000000000003</c:v>
                </c:pt>
                <c:pt idx="192">
                  <c:v>0.77190999999999999</c:v>
                </c:pt>
                <c:pt idx="193">
                  <c:v>0.77590999999999999</c:v>
                </c:pt>
                <c:pt idx="194">
                  <c:v>0.77990999999999999</c:v>
                </c:pt>
                <c:pt idx="195">
                  <c:v>0.78391999999999995</c:v>
                </c:pt>
                <c:pt idx="196">
                  <c:v>0.78791999999999995</c:v>
                </c:pt>
                <c:pt idx="197">
                  <c:v>0.79191999999999996</c:v>
                </c:pt>
                <c:pt idx="198">
                  <c:v>0.79593000000000003</c:v>
                </c:pt>
                <c:pt idx="199">
                  <c:v>0.79993000000000003</c:v>
                </c:pt>
                <c:pt idx="200">
                  <c:v>0.80393000000000003</c:v>
                </c:pt>
                <c:pt idx="201">
                  <c:v>0.80793999999999999</c:v>
                </c:pt>
                <c:pt idx="202">
                  <c:v>0.81194</c:v>
                </c:pt>
                <c:pt idx="203">
                  <c:v>0.81594</c:v>
                </c:pt>
                <c:pt idx="204">
                  <c:v>0.81994999999999996</c:v>
                </c:pt>
                <c:pt idx="205">
                  <c:v>0.82394999999999996</c:v>
                </c:pt>
                <c:pt idx="206">
                  <c:v>0.82794999999999996</c:v>
                </c:pt>
                <c:pt idx="207">
                  <c:v>0.83196000000000003</c:v>
                </c:pt>
                <c:pt idx="208">
                  <c:v>0.83596000000000004</c:v>
                </c:pt>
                <c:pt idx="209">
                  <c:v>0.83996000000000004</c:v>
                </c:pt>
                <c:pt idx="210">
                  <c:v>0.84397</c:v>
                </c:pt>
                <c:pt idx="211">
                  <c:v>0.84797</c:v>
                </c:pt>
                <c:pt idx="212">
                  <c:v>0.85197000000000001</c:v>
                </c:pt>
                <c:pt idx="213">
                  <c:v>0.85597999999999996</c:v>
                </c:pt>
                <c:pt idx="214">
                  <c:v>0.85997999999999997</c:v>
                </c:pt>
                <c:pt idx="215">
                  <c:v>0.86399000000000004</c:v>
                </c:pt>
                <c:pt idx="216">
                  <c:v>0.86799000000000004</c:v>
                </c:pt>
                <c:pt idx="217">
                  <c:v>0.87199000000000004</c:v>
                </c:pt>
                <c:pt idx="218">
                  <c:v>0.87590000000000001</c:v>
                </c:pt>
                <c:pt idx="219">
                  <c:v>0.87990999999999997</c:v>
                </c:pt>
                <c:pt idx="220">
                  <c:v>0.88390999999999997</c:v>
                </c:pt>
                <c:pt idx="221">
                  <c:v>0.88790999999999998</c:v>
                </c:pt>
                <c:pt idx="222">
                  <c:v>0.89192000000000005</c:v>
                </c:pt>
                <c:pt idx="223">
                  <c:v>0.89592000000000005</c:v>
                </c:pt>
                <c:pt idx="224">
                  <c:v>0.89992000000000005</c:v>
                </c:pt>
                <c:pt idx="225">
                  <c:v>0.90393000000000001</c:v>
                </c:pt>
                <c:pt idx="226">
                  <c:v>0.90793000000000001</c:v>
                </c:pt>
                <c:pt idx="227">
                  <c:v>0.91193000000000002</c:v>
                </c:pt>
                <c:pt idx="228">
                  <c:v>0.91593999999999998</c:v>
                </c:pt>
                <c:pt idx="229">
                  <c:v>0.91993999999999998</c:v>
                </c:pt>
                <c:pt idx="230">
                  <c:v>0.92393999999999998</c:v>
                </c:pt>
                <c:pt idx="231">
                  <c:v>0.92795000000000005</c:v>
                </c:pt>
                <c:pt idx="232">
                  <c:v>0.93194999999999995</c:v>
                </c:pt>
                <c:pt idx="233">
                  <c:v>0.93594999999999995</c:v>
                </c:pt>
                <c:pt idx="234">
                  <c:v>0.93996000000000002</c:v>
                </c:pt>
                <c:pt idx="235">
                  <c:v>0.94396000000000002</c:v>
                </c:pt>
                <c:pt idx="236">
                  <c:v>0.94796000000000002</c:v>
                </c:pt>
                <c:pt idx="237">
                  <c:v>0.95196999999999998</c:v>
                </c:pt>
                <c:pt idx="238">
                  <c:v>0.95596999999999999</c:v>
                </c:pt>
                <c:pt idx="239">
                  <c:v>0.95996999999999999</c:v>
                </c:pt>
                <c:pt idx="240">
                  <c:v>0.96397999999999995</c:v>
                </c:pt>
                <c:pt idx="241">
                  <c:v>0.96797999999999995</c:v>
                </c:pt>
                <c:pt idx="242">
                  <c:v>0.97197999999999996</c:v>
                </c:pt>
                <c:pt idx="243">
                  <c:v>0.97599000000000002</c:v>
                </c:pt>
                <c:pt idx="244">
                  <c:v>0.97999000000000003</c:v>
                </c:pt>
                <c:pt idx="245">
                  <c:v>0.9839</c:v>
                </c:pt>
                <c:pt idx="246">
                  <c:v>0.9879</c:v>
                </c:pt>
                <c:pt idx="247">
                  <c:v>0.99190999999999996</c:v>
                </c:pt>
                <c:pt idx="248">
                  <c:v>0.99590999999999996</c:v>
                </c:pt>
                <c:pt idx="249">
                  <c:v>0.99990999999999997</c:v>
                </c:pt>
                <c:pt idx="250">
                  <c:v>1.0039</c:v>
                </c:pt>
                <c:pt idx="251">
                  <c:v>1.0079</c:v>
                </c:pt>
                <c:pt idx="252">
                  <c:v>1.0119</c:v>
                </c:pt>
                <c:pt idx="253">
                  <c:v>1.0159</c:v>
                </c:pt>
                <c:pt idx="254">
                  <c:v>1.0199</c:v>
                </c:pt>
                <c:pt idx="255">
                  <c:v>1.0239</c:v>
                </c:pt>
                <c:pt idx="256">
                  <c:v>1.0279</c:v>
                </c:pt>
                <c:pt idx="257">
                  <c:v>1.0319</c:v>
                </c:pt>
                <c:pt idx="258">
                  <c:v>1.0359</c:v>
                </c:pt>
                <c:pt idx="259">
                  <c:v>1.0399</c:v>
                </c:pt>
                <c:pt idx="260">
                  <c:v>1.044</c:v>
                </c:pt>
                <c:pt idx="261">
                  <c:v>1.048</c:v>
                </c:pt>
                <c:pt idx="262">
                  <c:v>1.052</c:v>
                </c:pt>
                <c:pt idx="263">
                  <c:v>1.056</c:v>
                </c:pt>
                <c:pt idx="264">
                  <c:v>1.06</c:v>
                </c:pt>
                <c:pt idx="265">
                  <c:v>1.0640000000000001</c:v>
                </c:pt>
                <c:pt idx="266">
                  <c:v>1.0680000000000001</c:v>
                </c:pt>
                <c:pt idx="267">
                  <c:v>1.0720000000000001</c:v>
                </c:pt>
                <c:pt idx="268">
                  <c:v>1.0760000000000001</c:v>
                </c:pt>
                <c:pt idx="269">
                  <c:v>1.08</c:v>
                </c:pt>
                <c:pt idx="270">
                  <c:v>1.0840000000000001</c:v>
                </c:pt>
                <c:pt idx="271">
                  <c:v>1.0880000000000001</c:v>
                </c:pt>
                <c:pt idx="272">
                  <c:v>1.0919000000000001</c:v>
                </c:pt>
                <c:pt idx="273">
                  <c:v>1.0959000000000001</c:v>
                </c:pt>
                <c:pt idx="274">
                  <c:v>1.0999000000000001</c:v>
                </c:pt>
                <c:pt idx="275">
                  <c:v>1.1039000000000001</c:v>
                </c:pt>
                <c:pt idx="276">
                  <c:v>1.1079000000000001</c:v>
                </c:pt>
                <c:pt idx="277">
                  <c:v>1.1119000000000001</c:v>
                </c:pt>
                <c:pt idx="278">
                  <c:v>1.1158999999999999</c:v>
                </c:pt>
                <c:pt idx="279">
                  <c:v>1.1198999999999999</c:v>
                </c:pt>
                <c:pt idx="280">
                  <c:v>1.1238999999999999</c:v>
                </c:pt>
                <c:pt idx="281">
                  <c:v>1.1278999999999999</c:v>
                </c:pt>
                <c:pt idx="282">
                  <c:v>1.1318999999999999</c:v>
                </c:pt>
                <c:pt idx="283">
                  <c:v>1.1358999999999999</c:v>
                </c:pt>
                <c:pt idx="284">
                  <c:v>1.1398999999999999</c:v>
                </c:pt>
                <c:pt idx="285">
                  <c:v>1.1438999999999999</c:v>
                </c:pt>
                <c:pt idx="286">
                  <c:v>1.1478999999999999</c:v>
                </c:pt>
                <c:pt idx="287">
                  <c:v>1.1519999999999999</c:v>
                </c:pt>
                <c:pt idx="288">
                  <c:v>1.1559999999999999</c:v>
                </c:pt>
                <c:pt idx="289">
                  <c:v>1.1599999999999999</c:v>
                </c:pt>
                <c:pt idx="290">
                  <c:v>1.1639999999999999</c:v>
                </c:pt>
                <c:pt idx="291">
                  <c:v>1.1679999999999999</c:v>
                </c:pt>
                <c:pt idx="292">
                  <c:v>1.1719999999999999</c:v>
                </c:pt>
                <c:pt idx="293">
                  <c:v>1.1759999999999999</c:v>
                </c:pt>
                <c:pt idx="294">
                  <c:v>1.18</c:v>
                </c:pt>
                <c:pt idx="295">
                  <c:v>1.1839999999999999</c:v>
                </c:pt>
                <c:pt idx="296">
                  <c:v>1.1879999999999999</c:v>
                </c:pt>
                <c:pt idx="297">
                  <c:v>1.1919999999999999</c:v>
                </c:pt>
                <c:pt idx="298">
                  <c:v>1.196</c:v>
                </c:pt>
                <c:pt idx="299">
                  <c:v>1.2</c:v>
                </c:pt>
                <c:pt idx="300">
                  <c:v>1.2039</c:v>
                </c:pt>
                <c:pt idx="301">
                  <c:v>1.2079</c:v>
                </c:pt>
                <c:pt idx="302">
                  <c:v>1.2119</c:v>
                </c:pt>
                <c:pt idx="303">
                  <c:v>1.2159</c:v>
                </c:pt>
                <c:pt idx="304">
                  <c:v>1.2199</c:v>
                </c:pt>
                <c:pt idx="305">
                  <c:v>1.2239</c:v>
                </c:pt>
                <c:pt idx="306">
                  <c:v>1.2279</c:v>
                </c:pt>
                <c:pt idx="307">
                  <c:v>1.2319</c:v>
                </c:pt>
                <c:pt idx="308">
                  <c:v>1.2359</c:v>
                </c:pt>
                <c:pt idx="309">
                  <c:v>1.2399</c:v>
                </c:pt>
                <c:pt idx="310">
                  <c:v>1.2439</c:v>
                </c:pt>
                <c:pt idx="311">
                  <c:v>1.2479</c:v>
                </c:pt>
                <c:pt idx="312">
                  <c:v>1.2519</c:v>
                </c:pt>
                <c:pt idx="313">
                  <c:v>1.2559</c:v>
                </c:pt>
                <c:pt idx="314">
                  <c:v>1.26</c:v>
                </c:pt>
                <c:pt idx="315">
                  <c:v>1.264</c:v>
                </c:pt>
                <c:pt idx="316">
                  <c:v>1.268</c:v>
                </c:pt>
                <c:pt idx="317">
                  <c:v>1.272</c:v>
                </c:pt>
                <c:pt idx="318">
                  <c:v>1.276</c:v>
                </c:pt>
                <c:pt idx="319">
                  <c:v>1.28</c:v>
                </c:pt>
                <c:pt idx="320">
                  <c:v>1.284</c:v>
                </c:pt>
                <c:pt idx="321">
                  <c:v>1.288</c:v>
                </c:pt>
                <c:pt idx="322">
                  <c:v>1.292</c:v>
                </c:pt>
                <c:pt idx="323">
                  <c:v>1.296</c:v>
                </c:pt>
                <c:pt idx="324">
                  <c:v>1.3</c:v>
                </c:pt>
                <c:pt idx="325">
                  <c:v>1.304</c:v>
                </c:pt>
                <c:pt idx="326">
                  <c:v>1.3080000000000001</c:v>
                </c:pt>
                <c:pt idx="327">
                  <c:v>1.3119000000000001</c:v>
                </c:pt>
                <c:pt idx="328">
                  <c:v>1.3159000000000001</c:v>
                </c:pt>
                <c:pt idx="329">
                  <c:v>1.3199000000000001</c:v>
                </c:pt>
                <c:pt idx="330">
                  <c:v>1.3239000000000001</c:v>
                </c:pt>
                <c:pt idx="331">
                  <c:v>1.3279000000000001</c:v>
                </c:pt>
                <c:pt idx="332">
                  <c:v>1.3319000000000001</c:v>
                </c:pt>
                <c:pt idx="333">
                  <c:v>1.3359000000000001</c:v>
                </c:pt>
                <c:pt idx="334">
                  <c:v>1.3399000000000001</c:v>
                </c:pt>
                <c:pt idx="335">
                  <c:v>1.3439000000000001</c:v>
                </c:pt>
                <c:pt idx="336">
                  <c:v>1.3479000000000001</c:v>
                </c:pt>
                <c:pt idx="337">
                  <c:v>1.3519000000000001</c:v>
                </c:pt>
                <c:pt idx="338">
                  <c:v>1.3559000000000001</c:v>
                </c:pt>
                <c:pt idx="339">
                  <c:v>1.3599000000000001</c:v>
                </c:pt>
                <c:pt idx="340">
                  <c:v>1.3638999999999999</c:v>
                </c:pt>
                <c:pt idx="341">
                  <c:v>1.3678999999999999</c:v>
                </c:pt>
                <c:pt idx="342">
                  <c:v>1.3720000000000001</c:v>
                </c:pt>
                <c:pt idx="343">
                  <c:v>1.3759999999999999</c:v>
                </c:pt>
                <c:pt idx="344">
                  <c:v>1.38</c:v>
                </c:pt>
                <c:pt idx="345">
                  <c:v>1.3839999999999999</c:v>
                </c:pt>
                <c:pt idx="346">
                  <c:v>1.3879999999999999</c:v>
                </c:pt>
                <c:pt idx="347">
                  <c:v>1.3919999999999999</c:v>
                </c:pt>
                <c:pt idx="348">
                  <c:v>1.3959999999999999</c:v>
                </c:pt>
                <c:pt idx="349">
                  <c:v>1.4</c:v>
                </c:pt>
                <c:pt idx="350">
                  <c:v>1.4039999999999999</c:v>
                </c:pt>
                <c:pt idx="351">
                  <c:v>1.4079999999999999</c:v>
                </c:pt>
                <c:pt idx="352">
                  <c:v>1.4119999999999999</c:v>
                </c:pt>
                <c:pt idx="353">
                  <c:v>1.4159999999999999</c:v>
                </c:pt>
                <c:pt idx="354">
                  <c:v>1.4198999999999999</c:v>
                </c:pt>
                <c:pt idx="355">
                  <c:v>1.4238999999999999</c:v>
                </c:pt>
                <c:pt idx="356">
                  <c:v>1.4278999999999999</c:v>
                </c:pt>
                <c:pt idx="357">
                  <c:v>1.4319</c:v>
                </c:pt>
                <c:pt idx="358">
                  <c:v>1.4359</c:v>
                </c:pt>
                <c:pt idx="359">
                  <c:v>1.4399</c:v>
                </c:pt>
                <c:pt idx="360">
                  <c:v>1.4439</c:v>
                </c:pt>
                <c:pt idx="361">
                  <c:v>1.4479</c:v>
                </c:pt>
                <c:pt idx="362">
                  <c:v>1.4519</c:v>
                </c:pt>
                <c:pt idx="363">
                  <c:v>1.4559</c:v>
                </c:pt>
                <c:pt idx="364">
                  <c:v>1.4599</c:v>
                </c:pt>
                <c:pt idx="365">
                  <c:v>1.4639</c:v>
                </c:pt>
                <c:pt idx="366">
                  <c:v>1.4679</c:v>
                </c:pt>
                <c:pt idx="367">
                  <c:v>1.4719</c:v>
                </c:pt>
                <c:pt idx="368">
                  <c:v>1.4759</c:v>
                </c:pt>
                <c:pt idx="369">
                  <c:v>1.48</c:v>
                </c:pt>
                <c:pt idx="370">
                  <c:v>1.484</c:v>
                </c:pt>
                <c:pt idx="371">
                  <c:v>1.488</c:v>
                </c:pt>
                <c:pt idx="372">
                  <c:v>1.492</c:v>
                </c:pt>
                <c:pt idx="373">
                  <c:v>1.496</c:v>
                </c:pt>
                <c:pt idx="374">
                  <c:v>1.5</c:v>
                </c:pt>
                <c:pt idx="375">
                  <c:v>1.504</c:v>
                </c:pt>
                <c:pt idx="376">
                  <c:v>1.508</c:v>
                </c:pt>
                <c:pt idx="377">
                  <c:v>1.512</c:v>
                </c:pt>
                <c:pt idx="378">
                  <c:v>1.516</c:v>
                </c:pt>
                <c:pt idx="379">
                  <c:v>1.52</c:v>
                </c:pt>
                <c:pt idx="380">
                  <c:v>1.524</c:v>
                </c:pt>
                <c:pt idx="381">
                  <c:v>1.5279</c:v>
                </c:pt>
                <c:pt idx="382">
                  <c:v>1.5319</c:v>
                </c:pt>
                <c:pt idx="383">
                  <c:v>1.5359</c:v>
                </c:pt>
                <c:pt idx="384">
                  <c:v>1.5399</c:v>
                </c:pt>
                <c:pt idx="385">
                  <c:v>1.5439000000000001</c:v>
                </c:pt>
                <c:pt idx="386">
                  <c:v>1.5479000000000001</c:v>
                </c:pt>
                <c:pt idx="387">
                  <c:v>1.5519000000000001</c:v>
                </c:pt>
                <c:pt idx="388">
                  <c:v>1.5559000000000001</c:v>
                </c:pt>
                <c:pt idx="389">
                  <c:v>1.5599000000000001</c:v>
                </c:pt>
                <c:pt idx="390">
                  <c:v>1.5639000000000001</c:v>
                </c:pt>
                <c:pt idx="391">
                  <c:v>1.5679000000000001</c:v>
                </c:pt>
                <c:pt idx="392">
                  <c:v>1.5719000000000001</c:v>
                </c:pt>
                <c:pt idx="393">
                  <c:v>1.5759000000000001</c:v>
                </c:pt>
                <c:pt idx="394">
                  <c:v>1.5799000000000001</c:v>
                </c:pt>
                <c:pt idx="395">
                  <c:v>1.5839000000000001</c:v>
                </c:pt>
                <c:pt idx="396">
                  <c:v>1.5880000000000001</c:v>
                </c:pt>
                <c:pt idx="397">
                  <c:v>1.5920000000000001</c:v>
                </c:pt>
                <c:pt idx="398">
                  <c:v>1.5960000000000001</c:v>
                </c:pt>
                <c:pt idx="399">
                  <c:v>1.6</c:v>
                </c:pt>
                <c:pt idx="400">
                  <c:v>1.6040000000000001</c:v>
                </c:pt>
                <c:pt idx="401">
                  <c:v>1.6080000000000001</c:v>
                </c:pt>
                <c:pt idx="402">
                  <c:v>1.6120000000000001</c:v>
                </c:pt>
                <c:pt idx="403">
                  <c:v>1.6160000000000001</c:v>
                </c:pt>
                <c:pt idx="404">
                  <c:v>1.62</c:v>
                </c:pt>
                <c:pt idx="405">
                  <c:v>1.6240000000000001</c:v>
                </c:pt>
                <c:pt idx="406">
                  <c:v>1.6279999999999999</c:v>
                </c:pt>
                <c:pt idx="407">
                  <c:v>1.6319999999999999</c:v>
                </c:pt>
                <c:pt idx="408">
                  <c:v>1.6359999999999999</c:v>
                </c:pt>
                <c:pt idx="409">
                  <c:v>1.6398999999999999</c:v>
                </c:pt>
                <c:pt idx="410">
                  <c:v>1.6438999999999999</c:v>
                </c:pt>
                <c:pt idx="411">
                  <c:v>1.6478999999999999</c:v>
                </c:pt>
                <c:pt idx="412">
                  <c:v>1.6518999999999999</c:v>
                </c:pt>
                <c:pt idx="413">
                  <c:v>1.6558999999999999</c:v>
                </c:pt>
                <c:pt idx="414">
                  <c:v>1.6598999999999999</c:v>
                </c:pt>
                <c:pt idx="415">
                  <c:v>1.6638999999999999</c:v>
                </c:pt>
                <c:pt idx="416">
                  <c:v>1.6678999999999999</c:v>
                </c:pt>
                <c:pt idx="417">
                  <c:v>1.6718999999999999</c:v>
                </c:pt>
                <c:pt idx="418">
                  <c:v>1.6758999999999999</c:v>
                </c:pt>
                <c:pt idx="419">
                  <c:v>1.6798999999999999</c:v>
                </c:pt>
                <c:pt idx="420">
                  <c:v>1.6839</c:v>
                </c:pt>
                <c:pt idx="421">
                  <c:v>1.6879</c:v>
                </c:pt>
                <c:pt idx="422">
                  <c:v>1.6919</c:v>
                </c:pt>
                <c:pt idx="423">
                  <c:v>1.696</c:v>
                </c:pt>
                <c:pt idx="424">
                  <c:v>1.7</c:v>
                </c:pt>
                <c:pt idx="425">
                  <c:v>1.704</c:v>
                </c:pt>
                <c:pt idx="426">
                  <c:v>1.708</c:v>
                </c:pt>
                <c:pt idx="427">
                  <c:v>1.712</c:v>
                </c:pt>
                <c:pt idx="428">
                  <c:v>1.716</c:v>
                </c:pt>
                <c:pt idx="429">
                  <c:v>1.72</c:v>
                </c:pt>
                <c:pt idx="430">
                  <c:v>1.724</c:v>
                </c:pt>
                <c:pt idx="431">
                  <c:v>1.728</c:v>
                </c:pt>
                <c:pt idx="432">
                  <c:v>1.732</c:v>
                </c:pt>
                <c:pt idx="433">
                  <c:v>1.736</c:v>
                </c:pt>
                <c:pt idx="434">
                  <c:v>1.74</c:v>
                </c:pt>
                <c:pt idx="435">
                  <c:v>1.744</c:v>
                </c:pt>
                <c:pt idx="436">
                  <c:v>1.7479</c:v>
                </c:pt>
                <c:pt idx="437">
                  <c:v>1.7519</c:v>
                </c:pt>
                <c:pt idx="438">
                  <c:v>1.7559</c:v>
                </c:pt>
                <c:pt idx="439">
                  <c:v>1.7599</c:v>
                </c:pt>
                <c:pt idx="440">
                  <c:v>1.7639</c:v>
                </c:pt>
                <c:pt idx="441">
                  <c:v>1.7679</c:v>
                </c:pt>
                <c:pt idx="442">
                  <c:v>1.7719</c:v>
                </c:pt>
                <c:pt idx="443">
                  <c:v>1.7759</c:v>
                </c:pt>
                <c:pt idx="444">
                  <c:v>1.7799</c:v>
                </c:pt>
                <c:pt idx="445">
                  <c:v>1.7839</c:v>
                </c:pt>
                <c:pt idx="446">
                  <c:v>1.7879</c:v>
                </c:pt>
                <c:pt idx="447">
                  <c:v>1.7919</c:v>
                </c:pt>
                <c:pt idx="448">
                  <c:v>1.7959000000000001</c:v>
                </c:pt>
                <c:pt idx="449">
                  <c:v>1.7999000000000001</c:v>
                </c:pt>
                <c:pt idx="450">
                  <c:v>1.8039000000000001</c:v>
                </c:pt>
                <c:pt idx="451">
                  <c:v>1.8080000000000001</c:v>
                </c:pt>
                <c:pt idx="452">
                  <c:v>1.8120000000000001</c:v>
                </c:pt>
                <c:pt idx="453">
                  <c:v>1.8160000000000001</c:v>
                </c:pt>
                <c:pt idx="454">
                  <c:v>1.82</c:v>
                </c:pt>
                <c:pt idx="455">
                  <c:v>1.8240000000000001</c:v>
                </c:pt>
                <c:pt idx="456">
                  <c:v>1.8280000000000001</c:v>
                </c:pt>
                <c:pt idx="457">
                  <c:v>1.8320000000000001</c:v>
                </c:pt>
                <c:pt idx="458">
                  <c:v>1.8360000000000001</c:v>
                </c:pt>
                <c:pt idx="459">
                  <c:v>1.84</c:v>
                </c:pt>
                <c:pt idx="460">
                  <c:v>1.8440000000000001</c:v>
                </c:pt>
                <c:pt idx="461">
                  <c:v>1.8480000000000001</c:v>
                </c:pt>
                <c:pt idx="462">
                  <c:v>1.8520000000000001</c:v>
                </c:pt>
                <c:pt idx="463">
                  <c:v>1.8559000000000001</c:v>
                </c:pt>
                <c:pt idx="464">
                  <c:v>1.8599000000000001</c:v>
                </c:pt>
                <c:pt idx="465">
                  <c:v>1.8638999999999999</c:v>
                </c:pt>
                <c:pt idx="466">
                  <c:v>1.8678999999999999</c:v>
                </c:pt>
                <c:pt idx="467">
                  <c:v>1.8718999999999999</c:v>
                </c:pt>
                <c:pt idx="468">
                  <c:v>1.8758999999999999</c:v>
                </c:pt>
                <c:pt idx="469">
                  <c:v>1.8798999999999999</c:v>
                </c:pt>
                <c:pt idx="470">
                  <c:v>1.8838999999999999</c:v>
                </c:pt>
                <c:pt idx="471">
                  <c:v>1.8878999999999999</c:v>
                </c:pt>
                <c:pt idx="472">
                  <c:v>1.8918999999999999</c:v>
                </c:pt>
                <c:pt idx="473">
                  <c:v>1.8958999999999999</c:v>
                </c:pt>
                <c:pt idx="474">
                  <c:v>1.8998999999999999</c:v>
                </c:pt>
                <c:pt idx="475">
                  <c:v>1.9038999999999999</c:v>
                </c:pt>
                <c:pt idx="476">
                  <c:v>1.9078999999999999</c:v>
                </c:pt>
                <c:pt idx="477">
                  <c:v>1.9118999999999999</c:v>
                </c:pt>
                <c:pt idx="478">
                  <c:v>1.9159999999999999</c:v>
                </c:pt>
                <c:pt idx="479">
                  <c:v>1.92</c:v>
                </c:pt>
                <c:pt idx="480">
                  <c:v>1.9239999999999999</c:v>
                </c:pt>
                <c:pt idx="481">
                  <c:v>1.9279999999999999</c:v>
                </c:pt>
                <c:pt idx="482">
                  <c:v>1.9319999999999999</c:v>
                </c:pt>
                <c:pt idx="483">
                  <c:v>1.9359999999999999</c:v>
                </c:pt>
                <c:pt idx="484">
                  <c:v>1.94</c:v>
                </c:pt>
                <c:pt idx="485">
                  <c:v>1.944</c:v>
                </c:pt>
                <c:pt idx="486">
                  <c:v>1.948</c:v>
                </c:pt>
                <c:pt idx="487">
                  <c:v>1.952</c:v>
                </c:pt>
                <c:pt idx="488">
                  <c:v>1.956</c:v>
                </c:pt>
                <c:pt idx="489">
                  <c:v>1.96</c:v>
                </c:pt>
                <c:pt idx="490">
                  <c:v>1.964</c:v>
                </c:pt>
                <c:pt idx="491">
                  <c:v>1.9679</c:v>
                </c:pt>
                <c:pt idx="492">
                  <c:v>1.9719</c:v>
                </c:pt>
                <c:pt idx="493">
                  <c:v>1.9759</c:v>
                </c:pt>
                <c:pt idx="494">
                  <c:v>1.9799</c:v>
                </c:pt>
                <c:pt idx="495">
                  <c:v>1.9839</c:v>
                </c:pt>
                <c:pt idx="496">
                  <c:v>1.9879</c:v>
                </c:pt>
                <c:pt idx="497">
                  <c:v>1.9919</c:v>
                </c:pt>
                <c:pt idx="498">
                  <c:v>1.9959</c:v>
                </c:pt>
                <c:pt idx="499">
                  <c:v>1.9999</c:v>
                </c:pt>
                <c:pt idx="500">
                  <c:v>2.0038999999999998</c:v>
                </c:pt>
                <c:pt idx="501">
                  <c:v>2.0078999999999998</c:v>
                </c:pt>
                <c:pt idx="502">
                  <c:v>2.0118999999999998</c:v>
                </c:pt>
                <c:pt idx="503">
                  <c:v>2.0158999999999998</c:v>
                </c:pt>
                <c:pt idx="504">
                  <c:v>2.0198999999999998</c:v>
                </c:pt>
                <c:pt idx="505">
                  <c:v>2.024</c:v>
                </c:pt>
                <c:pt idx="506">
                  <c:v>2.028</c:v>
                </c:pt>
                <c:pt idx="507">
                  <c:v>2.032</c:v>
                </c:pt>
                <c:pt idx="508">
                  <c:v>2.036</c:v>
                </c:pt>
                <c:pt idx="509">
                  <c:v>2.04</c:v>
                </c:pt>
                <c:pt idx="510">
                  <c:v>2.044</c:v>
                </c:pt>
                <c:pt idx="511">
                  <c:v>2.048</c:v>
                </c:pt>
                <c:pt idx="512">
                  <c:v>2.052</c:v>
                </c:pt>
                <c:pt idx="513">
                  <c:v>2.056</c:v>
                </c:pt>
                <c:pt idx="514">
                  <c:v>2.06</c:v>
                </c:pt>
                <c:pt idx="515">
                  <c:v>2.0640000000000001</c:v>
                </c:pt>
                <c:pt idx="516">
                  <c:v>2.0680000000000001</c:v>
                </c:pt>
                <c:pt idx="517">
                  <c:v>2.0720000000000001</c:v>
                </c:pt>
                <c:pt idx="518">
                  <c:v>2.0758999999999999</c:v>
                </c:pt>
                <c:pt idx="519">
                  <c:v>2.0798999999999999</c:v>
                </c:pt>
                <c:pt idx="520">
                  <c:v>2.0838999999999999</c:v>
                </c:pt>
                <c:pt idx="521">
                  <c:v>2.0878999999999999</c:v>
                </c:pt>
                <c:pt idx="522">
                  <c:v>2.0918999999999999</c:v>
                </c:pt>
                <c:pt idx="523">
                  <c:v>2.0958999999999999</c:v>
                </c:pt>
                <c:pt idx="524">
                  <c:v>2.0998999999999999</c:v>
                </c:pt>
                <c:pt idx="525">
                  <c:v>2.1038999999999999</c:v>
                </c:pt>
                <c:pt idx="526">
                  <c:v>2.1078999999999999</c:v>
                </c:pt>
                <c:pt idx="527">
                  <c:v>2.1118999999999999</c:v>
                </c:pt>
                <c:pt idx="528">
                  <c:v>2.1158999999999999</c:v>
                </c:pt>
                <c:pt idx="529">
                  <c:v>2.1198999999999999</c:v>
                </c:pt>
                <c:pt idx="530">
                  <c:v>2.1238999999999999</c:v>
                </c:pt>
                <c:pt idx="531">
                  <c:v>2.1278999999999999</c:v>
                </c:pt>
                <c:pt idx="532">
                  <c:v>2.1320000000000001</c:v>
                </c:pt>
                <c:pt idx="533">
                  <c:v>2.1360000000000001</c:v>
                </c:pt>
                <c:pt idx="534">
                  <c:v>2.14</c:v>
                </c:pt>
                <c:pt idx="535">
                  <c:v>2.1440000000000001</c:v>
                </c:pt>
                <c:pt idx="536">
                  <c:v>2.1480000000000001</c:v>
                </c:pt>
                <c:pt idx="537">
                  <c:v>2.1520000000000001</c:v>
                </c:pt>
                <c:pt idx="538">
                  <c:v>2.1560000000000001</c:v>
                </c:pt>
                <c:pt idx="539">
                  <c:v>2.16</c:v>
                </c:pt>
                <c:pt idx="540">
                  <c:v>2.1640000000000001</c:v>
                </c:pt>
                <c:pt idx="541">
                  <c:v>2.1680000000000001</c:v>
                </c:pt>
                <c:pt idx="542">
                  <c:v>2.1720000000000002</c:v>
                </c:pt>
                <c:pt idx="543">
                  <c:v>2.1760000000000002</c:v>
                </c:pt>
                <c:pt idx="544">
                  <c:v>2.1800000000000002</c:v>
                </c:pt>
                <c:pt idx="545">
                  <c:v>2.1839</c:v>
                </c:pt>
                <c:pt idx="546">
                  <c:v>2.1879</c:v>
                </c:pt>
                <c:pt idx="547">
                  <c:v>2.1919</c:v>
                </c:pt>
                <c:pt idx="548">
                  <c:v>2.1959</c:v>
                </c:pt>
                <c:pt idx="549">
                  <c:v>2.1999</c:v>
                </c:pt>
                <c:pt idx="550">
                  <c:v>2.2039</c:v>
                </c:pt>
                <c:pt idx="551">
                  <c:v>2.2079</c:v>
                </c:pt>
                <c:pt idx="552">
                  <c:v>2.2119</c:v>
                </c:pt>
                <c:pt idx="553">
                  <c:v>2.2159</c:v>
                </c:pt>
                <c:pt idx="554">
                  <c:v>2.2199</c:v>
                </c:pt>
                <c:pt idx="555">
                  <c:v>2.2239</c:v>
                </c:pt>
                <c:pt idx="556">
                  <c:v>2.2279</c:v>
                </c:pt>
                <c:pt idx="557">
                  <c:v>2.2319</c:v>
                </c:pt>
                <c:pt idx="558">
                  <c:v>2.2359</c:v>
                </c:pt>
                <c:pt idx="559">
                  <c:v>2.2399</c:v>
                </c:pt>
                <c:pt idx="560">
                  <c:v>2.2440000000000002</c:v>
                </c:pt>
                <c:pt idx="561">
                  <c:v>2.2480000000000002</c:v>
                </c:pt>
                <c:pt idx="562">
                  <c:v>2.2519999999999998</c:v>
                </c:pt>
                <c:pt idx="563">
                  <c:v>2.2559999999999998</c:v>
                </c:pt>
                <c:pt idx="564">
                  <c:v>2.2599999999999998</c:v>
                </c:pt>
                <c:pt idx="565">
                  <c:v>2.2639999999999998</c:v>
                </c:pt>
                <c:pt idx="566">
                  <c:v>2.2679999999999998</c:v>
                </c:pt>
                <c:pt idx="567">
                  <c:v>2.2719999999999998</c:v>
                </c:pt>
                <c:pt idx="568">
                  <c:v>2.2759999999999998</c:v>
                </c:pt>
                <c:pt idx="569">
                  <c:v>2.2799999999999998</c:v>
                </c:pt>
                <c:pt idx="570">
                  <c:v>2.2839999999999998</c:v>
                </c:pt>
                <c:pt idx="571">
                  <c:v>2.2879999999999998</c:v>
                </c:pt>
                <c:pt idx="572">
                  <c:v>2.2919</c:v>
                </c:pt>
                <c:pt idx="573">
                  <c:v>2.2959000000000001</c:v>
                </c:pt>
                <c:pt idx="574">
                  <c:v>2.2999000000000001</c:v>
                </c:pt>
                <c:pt idx="575">
                  <c:v>2.3039000000000001</c:v>
                </c:pt>
                <c:pt idx="576">
                  <c:v>2.3079000000000001</c:v>
                </c:pt>
                <c:pt idx="577">
                  <c:v>2.3119000000000001</c:v>
                </c:pt>
                <c:pt idx="578">
                  <c:v>2.3159000000000001</c:v>
                </c:pt>
                <c:pt idx="579">
                  <c:v>2.3199000000000001</c:v>
                </c:pt>
                <c:pt idx="580">
                  <c:v>2.3239000000000001</c:v>
                </c:pt>
                <c:pt idx="581">
                  <c:v>2.3279000000000001</c:v>
                </c:pt>
                <c:pt idx="582">
                  <c:v>2.3319000000000001</c:v>
                </c:pt>
                <c:pt idx="583">
                  <c:v>2.3359000000000001</c:v>
                </c:pt>
                <c:pt idx="584">
                  <c:v>2.3399000000000001</c:v>
                </c:pt>
                <c:pt idx="585">
                  <c:v>2.3439000000000001</c:v>
                </c:pt>
                <c:pt idx="586">
                  <c:v>2.3479000000000001</c:v>
                </c:pt>
                <c:pt idx="587">
                  <c:v>2.3519999999999999</c:v>
                </c:pt>
                <c:pt idx="588">
                  <c:v>2.3559999999999999</c:v>
                </c:pt>
                <c:pt idx="589">
                  <c:v>2.36</c:v>
                </c:pt>
                <c:pt idx="590">
                  <c:v>2.3639999999999999</c:v>
                </c:pt>
                <c:pt idx="591">
                  <c:v>2.3679999999999999</c:v>
                </c:pt>
                <c:pt idx="592">
                  <c:v>2.3719999999999999</c:v>
                </c:pt>
                <c:pt idx="593">
                  <c:v>2.3759999999999999</c:v>
                </c:pt>
                <c:pt idx="594">
                  <c:v>2.38</c:v>
                </c:pt>
                <c:pt idx="595">
                  <c:v>2.3839999999999999</c:v>
                </c:pt>
                <c:pt idx="596">
                  <c:v>2.3879999999999999</c:v>
                </c:pt>
                <c:pt idx="597">
                  <c:v>2.3919999999999999</c:v>
                </c:pt>
                <c:pt idx="598">
                  <c:v>2.3959999999999999</c:v>
                </c:pt>
                <c:pt idx="599">
                  <c:v>2.4</c:v>
                </c:pt>
                <c:pt idx="600">
                  <c:v>2.4039000000000001</c:v>
                </c:pt>
                <c:pt idx="601">
                  <c:v>2.4079000000000002</c:v>
                </c:pt>
                <c:pt idx="602">
                  <c:v>2.4119000000000002</c:v>
                </c:pt>
                <c:pt idx="603">
                  <c:v>2.4159000000000002</c:v>
                </c:pt>
                <c:pt idx="604">
                  <c:v>2.4199000000000002</c:v>
                </c:pt>
                <c:pt idx="605">
                  <c:v>2.4239000000000002</c:v>
                </c:pt>
                <c:pt idx="606">
                  <c:v>2.4279000000000002</c:v>
                </c:pt>
                <c:pt idx="607">
                  <c:v>2.4319000000000002</c:v>
                </c:pt>
                <c:pt idx="608">
                  <c:v>2.4359000000000002</c:v>
                </c:pt>
                <c:pt idx="609">
                  <c:v>2.4399000000000002</c:v>
                </c:pt>
                <c:pt idx="610">
                  <c:v>2.4439000000000002</c:v>
                </c:pt>
                <c:pt idx="611">
                  <c:v>2.4479000000000002</c:v>
                </c:pt>
                <c:pt idx="612">
                  <c:v>2.4519000000000002</c:v>
                </c:pt>
                <c:pt idx="613">
                  <c:v>2.4559000000000002</c:v>
                </c:pt>
                <c:pt idx="614">
                  <c:v>2.46</c:v>
                </c:pt>
                <c:pt idx="615">
                  <c:v>2.464</c:v>
                </c:pt>
                <c:pt idx="616">
                  <c:v>2.468</c:v>
                </c:pt>
                <c:pt idx="617">
                  <c:v>2.472</c:v>
                </c:pt>
                <c:pt idx="618">
                  <c:v>2.476</c:v>
                </c:pt>
                <c:pt idx="619">
                  <c:v>2.48</c:v>
                </c:pt>
                <c:pt idx="620">
                  <c:v>2.484</c:v>
                </c:pt>
                <c:pt idx="621">
                  <c:v>2.488</c:v>
                </c:pt>
                <c:pt idx="622">
                  <c:v>2.492</c:v>
                </c:pt>
                <c:pt idx="623">
                  <c:v>2.496</c:v>
                </c:pt>
                <c:pt idx="624">
                  <c:v>2.5</c:v>
                </c:pt>
                <c:pt idx="625">
                  <c:v>2.504</c:v>
                </c:pt>
                <c:pt idx="626">
                  <c:v>2.508</c:v>
                </c:pt>
                <c:pt idx="627">
                  <c:v>2.5118999999999998</c:v>
                </c:pt>
                <c:pt idx="628">
                  <c:v>2.5158999999999998</c:v>
                </c:pt>
                <c:pt idx="629">
                  <c:v>2.5198999999999998</c:v>
                </c:pt>
                <c:pt idx="630">
                  <c:v>2.5238999999999998</c:v>
                </c:pt>
                <c:pt idx="631">
                  <c:v>2.5278999999999998</c:v>
                </c:pt>
                <c:pt idx="632">
                  <c:v>2.5318999999999998</c:v>
                </c:pt>
                <c:pt idx="633">
                  <c:v>2.5358999999999998</c:v>
                </c:pt>
                <c:pt idx="634">
                  <c:v>2.5398999999999998</c:v>
                </c:pt>
                <c:pt idx="635">
                  <c:v>2.5438999999999998</c:v>
                </c:pt>
                <c:pt idx="636">
                  <c:v>2.5478999999999998</c:v>
                </c:pt>
                <c:pt idx="637">
                  <c:v>2.5518999999999998</c:v>
                </c:pt>
                <c:pt idx="638">
                  <c:v>2.5558999999999998</c:v>
                </c:pt>
                <c:pt idx="639">
                  <c:v>2.5598999999999998</c:v>
                </c:pt>
                <c:pt idx="640">
                  <c:v>2.5638999999999998</c:v>
                </c:pt>
                <c:pt idx="641">
                  <c:v>2.5680000000000001</c:v>
                </c:pt>
                <c:pt idx="642">
                  <c:v>2.5720000000000001</c:v>
                </c:pt>
                <c:pt idx="643">
                  <c:v>2.5760000000000001</c:v>
                </c:pt>
                <c:pt idx="644">
                  <c:v>2.58</c:v>
                </c:pt>
                <c:pt idx="645">
                  <c:v>2.5840000000000001</c:v>
                </c:pt>
                <c:pt idx="646">
                  <c:v>2.5880000000000001</c:v>
                </c:pt>
                <c:pt idx="647">
                  <c:v>2.5920000000000001</c:v>
                </c:pt>
                <c:pt idx="648">
                  <c:v>2.5960000000000001</c:v>
                </c:pt>
                <c:pt idx="649">
                  <c:v>2.6</c:v>
                </c:pt>
                <c:pt idx="650">
                  <c:v>2.6040000000000001</c:v>
                </c:pt>
                <c:pt idx="651">
                  <c:v>2.6080000000000001</c:v>
                </c:pt>
                <c:pt idx="652">
                  <c:v>2.6120000000000001</c:v>
                </c:pt>
                <c:pt idx="653">
                  <c:v>2.6160000000000001</c:v>
                </c:pt>
                <c:pt idx="654">
                  <c:v>2.6198999999999999</c:v>
                </c:pt>
                <c:pt idx="655">
                  <c:v>2.6238999999999999</c:v>
                </c:pt>
                <c:pt idx="656">
                  <c:v>2.6278999999999999</c:v>
                </c:pt>
                <c:pt idx="657">
                  <c:v>2.6318999999999999</c:v>
                </c:pt>
                <c:pt idx="658">
                  <c:v>2.6358999999999999</c:v>
                </c:pt>
                <c:pt idx="659">
                  <c:v>2.6398999999999999</c:v>
                </c:pt>
                <c:pt idx="660">
                  <c:v>2.6438999999999999</c:v>
                </c:pt>
                <c:pt idx="661">
                  <c:v>2.6478999999999999</c:v>
                </c:pt>
                <c:pt idx="662">
                  <c:v>2.6518999999999999</c:v>
                </c:pt>
                <c:pt idx="663">
                  <c:v>2.6558999999999999</c:v>
                </c:pt>
                <c:pt idx="664">
                  <c:v>2.6598999999999999</c:v>
                </c:pt>
                <c:pt idx="665">
                  <c:v>2.6638999999999999</c:v>
                </c:pt>
                <c:pt idx="666">
                  <c:v>2.6678999999999999</c:v>
                </c:pt>
                <c:pt idx="667">
                  <c:v>2.6718999999999999</c:v>
                </c:pt>
                <c:pt idx="668">
                  <c:v>2.6758999999999999</c:v>
                </c:pt>
                <c:pt idx="669">
                  <c:v>2.68</c:v>
                </c:pt>
                <c:pt idx="670">
                  <c:v>2.6840000000000002</c:v>
                </c:pt>
                <c:pt idx="671">
                  <c:v>2.6880000000000002</c:v>
                </c:pt>
                <c:pt idx="672">
                  <c:v>2.6920000000000002</c:v>
                </c:pt>
                <c:pt idx="673">
                  <c:v>2.6960000000000002</c:v>
                </c:pt>
                <c:pt idx="674">
                  <c:v>2.7</c:v>
                </c:pt>
                <c:pt idx="675">
                  <c:v>2.7040000000000002</c:v>
                </c:pt>
                <c:pt idx="676">
                  <c:v>2.7080000000000002</c:v>
                </c:pt>
                <c:pt idx="677">
                  <c:v>2.7120000000000002</c:v>
                </c:pt>
                <c:pt idx="678">
                  <c:v>2.7160000000000002</c:v>
                </c:pt>
                <c:pt idx="679">
                  <c:v>2.72</c:v>
                </c:pt>
                <c:pt idx="680">
                  <c:v>2.7240000000000002</c:v>
                </c:pt>
                <c:pt idx="681">
                  <c:v>2.7279</c:v>
                </c:pt>
                <c:pt idx="682">
                  <c:v>2.7319</c:v>
                </c:pt>
                <c:pt idx="683">
                  <c:v>2.7359</c:v>
                </c:pt>
                <c:pt idx="684">
                  <c:v>2.7399</c:v>
                </c:pt>
                <c:pt idx="685">
                  <c:v>2.7439</c:v>
                </c:pt>
                <c:pt idx="686">
                  <c:v>2.7479</c:v>
                </c:pt>
                <c:pt idx="687">
                  <c:v>2.7519</c:v>
                </c:pt>
                <c:pt idx="688">
                  <c:v>2.7559</c:v>
                </c:pt>
                <c:pt idx="689">
                  <c:v>2.7599</c:v>
                </c:pt>
                <c:pt idx="690">
                  <c:v>2.7639</c:v>
                </c:pt>
                <c:pt idx="691">
                  <c:v>2.7679</c:v>
                </c:pt>
                <c:pt idx="692">
                  <c:v>2.7719</c:v>
                </c:pt>
                <c:pt idx="693">
                  <c:v>2.7759</c:v>
                </c:pt>
                <c:pt idx="694">
                  <c:v>2.7799</c:v>
                </c:pt>
                <c:pt idx="695">
                  <c:v>2.7839</c:v>
                </c:pt>
                <c:pt idx="696">
                  <c:v>2.7879999999999998</c:v>
                </c:pt>
                <c:pt idx="697">
                  <c:v>2.7919999999999998</c:v>
                </c:pt>
                <c:pt idx="698">
                  <c:v>2.7959999999999998</c:v>
                </c:pt>
                <c:pt idx="699">
                  <c:v>2.8</c:v>
                </c:pt>
                <c:pt idx="700">
                  <c:v>2.8039999999999998</c:v>
                </c:pt>
                <c:pt idx="701">
                  <c:v>2.8079999999999998</c:v>
                </c:pt>
                <c:pt idx="702">
                  <c:v>2.8119999999999998</c:v>
                </c:pt>
                <c:pt idx="703">
                  <c:v>2.8159999999999998</c:v>
                </c:pt>
                <c:pt idx="704">
                  <c:v>2.82</c:v>
                </c:pt>
                <c:pt idx="705">
                  <c:v>2.8239999999999998</c:v>
                </c:pt>
                <c:pt idx="706">
                  <c:v>2.8279999999999998</c:v>
                </c:pt>
                <c:pt idx="707">
                  <c:v>2.8319999999999999</c:v>
                </c:pt>
                <c:pt idx="708">
                  <c:v>2.8359999999999999</c:v>
                </c:pt>
                <c:pt idx="709">
                  <c:v>2.8399000000000001</c:v>
                </c:pt>
                <c:pt idx="710">
                  <c:v>2.8439000000000001</c:v>
                </c:pt>
                <c:pt idx="711">
                  <c:v>2.8479000000000001</c:v>
                </c:pt>
                <c:pt idx="712">
                  <c:v>2.8519000000000001</c:v>
                </c:pt>
                <c:pt idx="713">
                  <c:v>2.8559000000000001</c:v>
                </c:pt>
                <c:pt idx="714">
                  <c:v>2.8599000000000001</c:v>
                </c:pt>
                <c:pt idx="715">
                  <c:v>2.8639000000000001</c:v>
                </c:pt>
                <c:pt idx="716">
                  <c:v>2.8679000000000001</c:v>
                </c:pt>
                <c:pt idx="717">
                  <c:v>2.8719000000000001</c:v>
                </c:pt>
                <c:pt idx="718">
                  <c:v>2.8759000000000001</c:v>
                </c:pt>
                <c:pt idx="719">
                  <c:v>2.8799000000000001</c:v>
                </c:pt>
                <c:pt idx="720">
                  <c:v>2.8839000000000001</c:v>
                </c:pt>
                <c:pt idx="721">
                  <c:v>2.8879000000000001</c:v>
                </c:pt>
                <c:pt idx="722">
                  <c:v>2.8919000000000001</c:v>
                </c:pt>
                <c:pt idx="723">
                  <c:v>2.8959999999999999</c:v>
                </c:pt>
                <c:pt idx="724">
                  <c:v>2.9</c:v>
                </c:pt>
                <c:pt idx="725">
                  <c:v>2.9039999999999999</c:v>
                </c:pt>
                <c:pt idx="726">
                  <c:v>2.9079999999999999</c:v>
                </c:pt>
                <c:pt idx="727">
                  <c:v>2.9119999999999999</c:v>
                </c:pt>
                <c:pt idx="728">
                  <c:v>2.9159999999999999</c:v>
                </c:pt>
                <c:pt idx="729">
                  <c:v>2.92</c:v>
                </c:pt>
                <c:pt idx="730">
                  <c:v>2.9239999999999999</c:v>
                </c:pt>
                <c:pt idx="731">
                  <c:v>2.9279999999999999</c:v>
                </c:pt>
                <c:pt idx="732">
                  <c:v>2.9319999999999999</c:v>
                </c:pt>
                <c:pt idx="733">
                  <c:v>2.9359999999999999</c:v>
                </c:pt>
                <c:pt idx="734">
                  <c:v>2.94</c:v>
                </c:pt>
                <c:pt idx="735">
                  <c:v>2.944</c:v>
                </c:pt>
                <c:pt idx="736">
                  <c:v>2.9479000000000002</c:v>
                </c:pt>
                <c:pt idx="737">
                  <c:v>2.9519000000000002</c:v>
                </c:pt>
                <c:pt idx="738">
                  <c:v>2.9559000000000002</c:v>
                </c:pt>
                <c:pt idx="739">
                  <c:v>2.9599000000000002</c:v>
                </c:pt>
                <c:pt idx="740">
                  <c:v>2.9639000000000002</c:v>
                </c:pt>
                <c:pt idx="741">
                  <c:v>2.9679000000000002</c:v>
                </c:pt>
                <c:pt idx="742">
                  <c:v>2.9719000000000002</c:v>
                </c:pt>
                <c:pt idx="743">
                  <c:v>2.9759000000000002</c:v>
                </c:pt>
                <c:pt idx="744">
                  <c:v>2.9799000000000002</c:v>
                </c:pt>
                <c:pt idx="745">
                  <c:v>2.9839000000000002</c:v>
                </c:pt>
                <c:pt idx="746">
                  <c:v>2.9878999999999998</c:v>
                </c:pt>
                <c:pt idx="747">
                  <c:v>2.9918999999999998</c:v>
                </c:pt>
                <c:pt idx="748">
                  <c:v>2.9958999999999998</c:v>
                </c:pt>
                <c:pt idx="749">
                  <c:v>2.9998999999999998</c:v>
                </c:pt>
                <c:pt idx="750">
                  <c:v>3.0038999999999998</c:v>
                </c:pt>
                <c:pt idx="751">
                  <c:v>3.008</c:v>
                </c:pt>
                <c:pt idx="752">
                  <c:v>3.012</c:v>
                </c:pt>
                <c:pt idx="753">
                  <c:v>3.016</c:v>
                </c:pt>
                <c:pt idx="754">
                  <c:v>3.02</c:v>
                </c:pt>
                <c:pt idx="755">
                  <c:v>3.024</c:v>
                </c:pt>
                <c:pt idx="756">
                  <c:v>3.028</c:v>
                </c:pt>
                <c:pt idx="757">
                  <c:v>3.032</c:v>
                </c:pt>
                <c:pt idx="758">
                  <c:v>3.036</c:v>
                </c:pt>
                <c:pt idx="759">
                  <c:v>3.04</c:v>
                </c:pt>
                <c:pt idx="760">
                  <c:v>3.044</c:v>
                </c:pt>
                <c:pt idx="761">
                  <c:v>3.048</c:v>
                </c:pt>
                <c:pt idx="762">
                  <c:v>3.052</c:v>
                </c:pt>
                <c:pt idx="763">
                  <c:v>3.0558999999999998</c:v>
                </c:pt>
                <c:pt idx="764">
                  <c:v>3.0598999999999998</c:v>
                </c:pt>
                <c:pt idx="765">
                  <c:v>3.0638999999999998</c:v>
                </c:pt>
                <c:pt idx="766">
                  <c:v>3.0678999999999998</c:v>
                </c:pt>
                <c:pt idx="767">
                  <c:v>3.0718999999999999</c:v>
                </c:pt>
                <c:pt idx="768">
                  <c:v>3.0758999999999999</c:v>
                </c:pt>
                <c:pt idx="769">
                  <c:v>3.0798999999999999</c:v>
                </c:pt>
                <c:pt idx="770">
                  <c:v>3.0838999999999999</c:v>
                </c:pt>
                <c:pt idx="771">
                  <c:v>3.0878999999999999</c:v>
                </c:pt>
                <c:pt idx="772">
                  <c:v>3.0918999999999999</c:v>
                </c:pt>
                <c:pt idx="773">
                  <c:v>3.0958999999999999</c:v>
                </c:pt>
                <c:pt idx="774">
                  <c:v>3.0998999999999999</c:v>
                </c:pt>
                <c:pt idx="775">
                  <c:v>3.1038999999999999</c:v>
                </c:pt>
                <c:pt idx="776">
                  <c:v>3.1078999999999999</c:v>
                </c:pt>
                <c:pt idx="777">
                  <c:v>3.1118999999999999</c:v>
                </c:pt>
                <c:pt idx="778">
                  <c:v>3.1160000000000001</c:v>
                </c:pt>
                <c:pt idx="779">
                  <c:v>3.12</c:v>
                </c:pt>
                <c:pt idx="780">
                  <c:v>3.1240000000000001</c:v>
                </c:pt>
                <c:pt idx="781">
                  <c:v>3.1280000000000001</c:v>
                </c:pt>
                <c:pt idx="782">
                  <c:v>3.1320000000000001</c:v>
                </c:pt>
                <c:pt idx="783">
                  <c:v>3.1360000000000001</c:v>
                </c:pt>
                <c:pt idx="784">
                  <c:v>3.14</c:v>
                </c:pt>
                <c:pt idx="785">
                  <c:v>3.1440000000000001</c:v>
                </c:pt>
                <c:pt idx="786">
                  <c:v>3.1480000000000001</c:v>
                </c:pt>
                <c:pt idx="787">
                  <c:v>3.1520000000000001</c:v>
                </c:pt>
                <c:pt idx="788">
                  <c:v>3.1560000000000001</c:v>
                </c:pt>
                <c:pt idx="789">
                  <c:v>3.16</c:v>
                </c:pt>
                <c:pt idx="790">
                  <c:v>3.1638999999999999</c:v>
                </c:pt>
                <c:pt idx="791">
                  <c:v>3.1678999999999999</c:v>
                </c:pt>
                <c:pt idx="792">
                  <c:v>3.1718999999999999</c:v>
                </c:pt>
                <c:pt idx="793">
                  <c:v>3.1758999999999999</c:v>
                </c:pt>
                <c:pt idx="794">
                  <c:v>3.1798999999999999</c:v>
                </c:pt>
                <c:pt idx="795">
                  <c:v>3.1839</c:v>
                </c:pt>
                <c:pt idx="796">
                  <c:v>3.1879</c:v>
                </c:pt>
                <c:pt idx="797">
                  <c:v>3.1919</c:v>
                </c:pt>
                <c:pt idx="798">
                  <c:v>3.1959</c:v>
                </c:pt>
                <c:pt idx="799">
                  <c:v>3.1999</c:v>
                </c:pt>
                <c:pt idx="800">
                  <c:v>3.2039</c:v>
                </c:pt>
                <c:pt idx="801">
                  <c:v>3.2079</c:v>
                </c:pt>
                <c:pt idx="802">
                  <c:v>3.2119</c:v>
                </c:pt>
                <c:pt idx="803">
                  <c:v>3.2159</c:v>
                </c:pt>
                <c:pt idx="804">
                  <c:v>3.2199</c:v>
                </c:pt>
                <c:pt idx="805">
                  <c:v>3.2240000000000002</c:v>
                </c:pt>
                <c:pt idx="806">
                  <c:v>3.2280000000000002</c:v>
                </c:pt>
                <c:pt idx="807">
                  <c:v>3.2320000000000002</c:v>
                </c:pt>
                <c:pt idx="808">
                  <c:v>3.2360000000000002</c:v>
                </c:pt>
                <c:pt idx="809">
                  <c:v>3.24</c:v>
                </c:pt>
                <c:pt idx="810">
                  <c:v>3.2440000000000002</c:v>
                </c:pt>
                <c:pt idx="811">
                  <c:v>3.2480000000000002</c:v>
                </c:pt>
                <c:pt idx="812">
                  <c:v>3.2519999999999998</c:v>
                </c:pt>
                <c:pt idx="813">
                  <c:v>3.2559999999999998</c:v>
                </c:pt>
                <c:pt idx="814">
                  <c:v>3.26</c:v>
                </c:pt>
                <c:pt idx="815">
                  <c:v>3.2639999999999998</c:v>
                </c:pt>
                <c:pt idx="816">
                  <c:v>3.2679999999999998</c:v>
                </c:pt>
                <c:pt idx="817">
                  <c:v>3.2719999999999998</c:v>
                </c:pt>
                <c:pt idx="818">
                  <c:v>3.2759</c:v>
                </c:pt>
                <c:pt idx="819">
                  <c:v>3.2799</c:v>
                </c:pt>
                <c:pt idx="820">
                  <c:v>3.2839</c:v>
                </c:pt>
                <c:pt idx="821">
                  <c:v>3.2879</c:v>
                </c:pt>
                <c:pt idx="822">
                  <c:v>3.2919</c:v>
                </c:pt>
                <c:pt idx="823">
                  <c:v>3.2959000000000001</c:v>
                </c:pt>
                <c:pt idx="824">
                  <c:v>3.2999000000000001</c:v>
                </c:pt>
                <c:pt idx="825">
                  <c:v>3.3039000000000001</c:v>
                </c:pt>
                <c:pt idx="826">
                  <c:v>3.3079000000000001</c:v>
                </c:pt>
                <c:pt idx="827">
                  <c:v>3.3119000000000001</c:v>
                </c:pt>
                <c:pt idx="828">
                  <c:v>3.3159000000000001</c:v>
                </c:pt>
                <c:pt idx="829">
                  <c:v>3.3199000000000001</c:v>
                </c:pt>
                <c:pt idx="830">
                  <c:v>3.3239000000000001</c:v>
                </c:pt>
                <c:pt idx="831">
                  <c:v>3.3279000000000001</c:v>
                </c:pt>
                <c:pt idx="832">
                  <c:v>3.3319999999999999</c:v>
                </c:pt>
                <c:pt idx="833">
                  <c:v>3.3359999999999999</c:v>
                </c:pt>
                <c:pt idx="834">
                  <c:v>3.34</c:v>
                </c:pt>
                <c:pt idx="835">
                  <c:v>3.3439999999999999</c:v>
                </c:pt>
                <c:pt idx="836">
                  <c:v>3.3479999999999999</c:v>
                </c:pt>
                <c:pt idx="837">
                  <c:v>3.3519999999999999</c:v>
                </c:pt>
                <c:pt idx="838">
                  <c:v>3.3559999999999999</c:v>
                </c:pt>
                <c:pt idx="839">
                  <c:v>3.36</c:v>
                </c:pt>
                <c:pt idx="840">
                  <c:v>3.3639999999999999</c:v>
                </c:pt>
                <c:pt idx="841">
                  <c:v>3.3679999999999999</c:v>
                </c:pt>
                <c:pt idx="842">
                  <c:v>3.3719999999999999</c:v>
                </c:pt>
                <c:pt idx="843">
                  <c:v>3.3759999999999999</c:v>
                </c:pt>
                <c:pt idx="844">
                  <c:v>3.38</c:v>
                </c:pt>
                <c:pt idx="845">
                  <c:v>3.3839000000000001</c:v>
                </c:pt>
                <c:pt idx="846">
                  <c:v>3.3879000000000001</c:v>
                </c:pt>
                <c:pt idx="847">
                  <c:v>3.3919000000000001</c:v>
                </c:pt>
                <c:pt idx="848">
                  <c:v>3.3959000000000001</c:v>
                </c:pt>
                <c:pt idx="849">
                  <c:v>3.3999000000000001</c:v>
                </c:pt>
                <c:pt idx="850">
                  <c:v>3.4039000000000001</c:v>
                </c:pt>
                <c:pt idx="851">
                  <c:v>3.4079000000000002</c:v>
                </c:pt>
                <c:pt idx="852">
                  <c:v>3.4119000000000002</c:v>
                </c:pt>
                <c:pt idx="853">
                  <c:v>3.4159000000000002</c:v>
                </c:pt>
                <c:pt idx="854">
                  <c:v>3.4199000000000002</c:v>
                </c:pt>
                <c:pt idx="855">
                  <c:v>3.4239000000000002</c:v>
                </c:pt>
                <c:pt idx="856">
                  <c:v>3.4279000000000002</c:v>
                </c:pt>
                <c:pt idx="857">
                  <c:v>3.4319000000000002</c:v>
                </c:pt>
                <c:pt idx="858">
                  <c:v>3.4359000000000002</c:v>
                </c:pt>
                <c:pt idx="859">
                  <c:v>3.4399000000000002</c:v>
                </c:pt>
                <c:pt idx="860">
                  <c:v>3.444</c:v>
                </c:pt>
                <c:pt idx="861">
                  <c:v>3.448</c:v>
                </c:pt>
                <c:pt idx="862">
                  <c:v>3.452</c:v>
                </c:pt>
                <c:pt idx="863">
                  <c:v>3.456</c:v>
                </c:pt>
                <c:pt idx="864">
                  <c:v>3.46</c:v>
                </c:pt>
                <c:pt idx="865">
                  <c:v>3.464</c:v>
                </c:pt>
                <c:pt idx="866">
                  <c:v>3.468</c:v>
                </c:pt>
                <c:pt idx="867">
                  <c:v>3.472</c:v>
                </c:pt>
                <c:pt idx="868">
                  <c:v>3.476</c:v>
                </c:pt>
                <c:pt idx="869">
                  <c:v>3.48</c:v>
                </c:pt>
                <c:pt idx="870">
                  <c:v>3.484</c:v>
                </c:pt>
                <c:pt idx="871">
                  <c:v>3.488</c:v>
                </c:pt>
                <c:pt idx="872">
                  <c:v>3.4918999999999998</c:v>
                </c:pt>
                <c:pt idx="873">
                  <c:v>3.4958999999999998</c:v>
                </c:pt>
                <c:pt idx="874">
                  <c:v>3.4998999999999998</c:v>
                </c:pt>
                <c:pt idx="875">
                  <c:v>3.5038999999999998</c:v>
                </c:pt>
                <c:pt idx="876">
                  <c:v>3.5078999999999998</c:v>
                </c:pt>
                <c:pt idx="877">
                  <c:v>3.5118999999999998</c:v>
                </c:pt>
                <c:pt idx="878">
                  <c:v>3.5158999999999998</c:v>
                </c:pt>
                <c:pt idx="879">
                  <c:v>3.5198999999999998</c:v>
                </c:pt>
                <c:pt idx="880">
                  <c:v>3.5238999999999998</c:v>
                </c:pt>
                <c:pt idx="881">
                  <c:v>3.5278999999999998</c:v>
                </c:pt>
                <c:pt idx="882">
                  <c:v>3.5318999999999998</c:v>
                </c:pt>
                <c:pt idx="883">
                  <c:v>3.5358999999999998</c:v>
                </c:pt>
                <c:pt idx="884">
                  <c:v>3.5398999999999998</c:v>
                </c:pt>
                <c:pt idx="885">
                  <c:v>3.5438999999999998</c:v>
                </c:pt>
                <c:pt idx="886">
                  <c:v>3.5478999999999998</c:v>
                </c:pt>
                <c:pt idx="887">
                  <c:v>3.552</c:v>
                </c:pt>
                <c:pt idx="888">
                  <c:v>3.556</c:v>
                </c:pt>
                <c:pt idx="889">
                  <c:v>3.56</c:v>
                </c:pt>
                <c:pt idx="890">
                  <c:v>3.5640000000000001</c:v>
                </c:pt>
                <c:pt idx="891">
                  <c:v>3.5680000000000001</c:v>
                </c:pt>
                <c:pt idx="892">
                  <c:v>3.5720000000000001</c:v>
                </c:pt>
                <c:pt idx="893">
                  <c:v>3.5760000000000001</c:v>
                </c:pt>
                <c:pt idx="894">
                  <c:v>3.58</c:v>
                </c:pt>
                <c:pt idx="895">
                  <c:v>3.5840000000000001</c:v>
                </c:pt>
                <c:pt idx="896">
                  <c:v>3.5880000000000001</c:v>
                </c:pt>
                <c:pt idx="897">
                  <c:v>3.5920000000000001</c:v>
                </c:pt>
                <c:pt idx="898">
                  <c:v>3.5960000000000001</c:v>
                </c:pt>
                <c:pt idx="899">
                  <c:v>3.6</c:v>
                </c:pt>
                <c:pt idx="900">
                  <c:v>3.6038999999999999</c:v>
                </c:pt>
                <c:pt idx="901">
                  <c:v>3.6078999999999999</c:v>
                </c:pt>
                <c:pt idx="902">
                  <c:v>3.6118999999999999</c:v>
                </c:pt>
                <c:pt idx="903">
                  <c:v>3.6158999999999999</c:v>
                </c:pt>
                <c:pt idx="904">
                  <c:v>3.6198999999999999</c:v>
                </c:pt>
                <c:pt idx="905">
                  <c:v>3.6238999999999999</c:v>
                </c:pt>
                <c:pt idx="906">
                  <c:v>3.6278999999999999</c:v>
                </c:pt>
                <c:pt idx="907">
                  <c:v>3.6318999999999999</c:v>
                </c:pt>
                <c:pt idx="908">
                  <c:v>3.6358999999999999</c:v>
                </c:pt>
                <c:pt idx="909">
                  <c:v>3.6398999999999999</c:v>
                </c:pt>
                <c:pt idx="910">
                  <c:v>3.6438999999999999</c:v>
                </c:pt>
                <c:pt idx="911">
                  <c:v>3.6478999999999999</c:v>
                </c:pt>
                <c:pt idx="912">
                  <c:v>3.6518999999999999</c:v>
                </c:pt>
                <c:pt idx="913">
                  <c:v>3.6558999999999999</c:v>
                </c:pt>
                <c:pt idx="914">
                  <c:v>3.66</c:v>
                </c:pt>
                <c:pt idx="915">
                  <c:v>3.6640000000000001</c:v>
                </c:pt>
                <c:pt idx="916">
                  <c:v>3.6680000000000001</c:v>
                </c:pt>
                <c:pt idx="917">
                  <c:v>3.6720000000000002</c:v>
                </c:pt>
                <c:pt idx="918">
                  <c:v>3.6760000000000002</c:v>
                </c:pt>
                <c:pt idx="919">
                  <c:v>3.68</c:v>
                </c:pt>
                <c:pt idx="920">
                  <c:v>3.6840000000000002</c:v>
                </c:pt>
                <c:pt idx="921">
                  <c:v>3.6880000000000002</c:v>
                </c:pt>
                <c:pt idx="922">
                  <c:v>3.6920000000000002</c:v>
                </c:pt>
                <c:pt idx="923">
                  <c:v>3.6960000000000002</c:v>
                </c:pt>
                <c:pt idx="924">
                  <c:v>3.7</c:v>
                </c:pt>
                <c:pt idx="925">
                  <c:v>3.7040000000000002</c:v>
                </c:pt>
                <c:pt idx="926">
                  <c:v>3.7080000000000002</c:v>
                </c:pt>
                <c:pt idx="927">
                  <c:v>3.7119</c:v>
                </c:pt>
                <c:pt idx="928">
                  <c:v>3.7159</c:v>
                </c:pt>
                <c:pt idx="929">
                  <c:v>3.7199</c:v>
                </c:pt>
                <c:pt idx="930">
                  <c:v>3.7239</c:v>
                </c:pt>
                <c:pt idx="931">
                  <c:v>3.7279</c:v>
                </c:pt>
                <c:pt idx="932">
                  <c:v>3.7319</c:v>
                </c:pt>
                <c:pt idx="933">
                  <c:v>3.7359</c:v>
                </c:pt>
                <c:pt idx="934">
                  <c:v>3.7399</c:v>
                </c:pt>
                <c:pt idx="935">
                  <c:v>3.7439</c:v>
                </c:pt>
                <c:pt idx="936">
                  <c:v>3.7479</c:v>
                </c:pt>
                <c:pt idx="937">
                  <c:v>3.7519</c:v>
                </c:pt>
                <c:pt idx="938">
                  <c:v>3.7559</c:v>
                </c:pt>
                <c:pt idx="939">
                  <c:v>3.7599</c:v>
                </c:pt>
                <c:pt idx="940">
                  <c:v>3.7639</c:v>
                </c:pt>
                <c:pt idx="941">
                  <c:v>3.7679999999999998</c:v>
                </c:pt>
                <c:pt idx="942">
                  <c:v>3.7719999999999998</c:v>
                </c:pt>
                <c:pt idx="943">
                  <c:v>3.7759999999999998</c:v>
                </c:pt>
                <c:pt idx="944">
                  <c:v>3.78</c:v>
                </c:pt>
                <c:pt idx="945">
                  <c:v>3.7839999999999998</c:v>
                </c:pt>
                <c:pt idx="946">
                  <c:v>3.7879999999999998</c:v>
                </c:pt>
                <c:pt idx="947">
                  <c:v>3.7898999999999998</c:v>
                </c:pt>
                <c:pt idx="948">
                  <c:v>3.7919999999999998</c:v>
                </c:pt>
                <c:pt idx="949">
                  <c:v>3.7959999999999998</c:v>
                </c:pt>
                <c:pt idx="950">
                  <c:v>3.8</c:v>
                </c:pt>
                <c:pt idx="951">
                  <c:v>3.8039999999999998</c:v>
                </c:pt>
                <c:pt idx="952">
                  <c:v>3.8079999999999998</c:v>
                </c:pt>
                <c:pt idx="953">
                  <c:v>3.8119999999999998</c:v>
                </c:pt>
                <c:pt idx="954">
                  <c:v>3.8159999999999998</c:v>
                </c:pt>
                <c:pt idx="955">
                  <c:v>3.8199000000000001</c:v>
                </c:pt>
                <c:pt idx="956">
                  <c:v>3.8239000000000001</c:v>
                </c:pt>
                <c:pt idx="957">
                  <c:v>3.8279000000000001</c:v>
                </c:pt>
                <c:pt idx="958">
                  <c:v>3.8319000000000001</c:v>
                </c:pt>
                <c:pt idx="959">
                  <c:v>3.8359000000000001</c:v>
                </c:pt>
                <c:pt idx="960">
                  <c:v>3.8399000000000001</c:v>
                </c:pt>
                <c:pt idx="961">
                  <c:v>3.8439000000000001</c:v>
                </c:pt>
                <c:pt idx="962">
                  <c:v>3.8479000000000001</c:v>
                </c:pt>
                <c:pt idx="963">
                  <c:v>3.8519000000000001</c:v>
                </c:pt>
                <c:pt idx="964">
                  <c:v>3.8559000000000001</c:v>
                </c:pt>
                <c:pt idx="965">
                  <c:v>3.8599000000000001</c:v>
                </c:pt>
                <c:pt idx="966">
                  <c:v>3.8639000000000001</c:v>
                </c:pt>
                <c:pt idx="967">
                  <c:v>3.8679000000000001</c:v>
                </c:pt>
                <c:pt idx="968">
                  <c:v>3.8719000000000001</c:v>
                </c:pt>
                <c:pt idx="969">
                  <c:v>3.8759000000000001</c:v>
                </c:pt>
                <c:pt idx="970">
                  <c:v>3.88</c:v>
                </c:pt>
                <c:pt idx="971">
                  <c:v>3.8839999999999999</c:v>
                </c:pt>
                <c:pt idx="972">
                  <c:v>3.8879999999999999</c:v>
                </c:pt>
                <c:pt idx="973">
                  <c:v>3.8919999999999999</c:v>
                </c:pt>
                <c:pt idx="974">
                  <c:v>3.8959999999999999</c:v>
                </c:pt>
                <c:pt idx="975">
                  <c:v>3.9</c:v>
                </c:pt>
                <c:pt idx="976">
                  <c:v>3.9039999999999999</c:v>
                </c:pt>
                <c:pt idx="977">
                  <c:v>3.9079999999999999</c:v>
                </c:pt>
                <c:pt idx="978">
                  <c:v>3.9119999999999999</c:v>
                </c:pt>
                <c:pt idx="979">
                  <c:v>3.9159999999999999</c:v>
                </c:pt>
                <c:pt idx="980">
                  <c:v>3.92</c:v>
                </c:pt>
                <c:pt idx="981">
                  <c:v>3.9239999999999999</c:v>
                </c:pt>
                <c:pt idx="982">
                  <c:v>3.9279000000000002</c:v>
                </c:pt>
                <c:pt idx="983">
                  <c:v>3.9319000000000002</c:v>
                </c:pt>
                <c:pt idx="984">
                  <c:v>3.9359000000000002</c:v>
                </c:pt>
                <c:pt idx="985">
                  <c:v>3.9399000000000002</c:v>
                </c:pt>
                <c:pt idx="986">
                  <c:v>3.9439000000000002</c:v>
                </c:pt>
                <c:pt idx="987">
                  <c:v>3.9479000000000002</c:v>
                </c:pt>
                <c:pt idx="988">
                  <c:v>3.9519000000000002</c:v>
                </c:pt>
                <c:pt idx="989">
                  <c:v>3.9559000000000002</c:v>
                </c:pt>
                <c:pt idx="990">
                  <c:v>3.9599000000000002</c:v>
                </c:pt>
                <c:pt idx="991">
                  <c:v>3.9639000000000002</c:v>
                </c:pt>
                <c:pt idx="992">
                  <c:v>3.9679000000000002</c:v>
                </c:pt>
                <c:pt idx="993">
                  <c:v>3.9719000000000002</c:v>
                </c:pt>
                <c:pt idx="994">
                  <c:v>3.9759000000000002</c:v>
                </c:pt>
                <c:pt idx="995">
                  <c:v>3.9799000000000002</c:v>
                </c:pt>
                <c:pt idx="996">
                  <c:v>3.9839000000000002</c:v>
                </c:pt>
                <c:pt idx="997">
                  <c:v>3.988</c:v>
                </c:pt>
                <c:pt idx="998">
                  <c:v>3.992</c:v>
                </c:pt>
                <c:pt idx="999">
                  <c:v>4</c:v>
                </c:pt>
              </c:numCache>
            </c:numRef>
          </c:xVal>
          <c:yVal>
            <c:numRef>
              <c:f>Sheet1!$J$2:$J$1001</c:f>
              <c:numCache>
                <c:formatCode>General</c:formatCode>
                <c:ptCount val="1000"/>
                <c:pt idx="0">
                  <c:v>0.29787000000000002</c:v>
                </c:pt>
                <c:pt idx="1">
                  <c:v>0.28260000000000002</c:v>
                </c:pt>
                <c:pt idx="2">
                  <c:v>0.27039999999999997</c:v>
                </c:pt>
                <c:pt idx="3">
                  <c:v>0.26373999999999997</c:v>
                </c:pt>
                <c:pt idx="4">
                  <c:v>0.2621</c:v>
                </c:pt>
                <c:pt idx="5">
                  <c:v>0.26407000000000003</c:v>
                </c:pt>
                <c:pt idx="6">
                  <c:v>0.26833000000000001</c:v>
                </c:pt>
                <c:pt idx="7">
                  <c:v>0.27373999999999998</c:v>
                </c:pt>
                <c:pt idx="8">
                  <c:v>0.27942</c:v>
                </c:pt>
                <c:pt idx="9">
                  <c:v>0.28467999999999999</c:v>
                </c:pt>
                <c:pt idx="10">
                  <c:v>0.28920000000000001</c:v>
                </c:pt>
                <c:pt idx="11">
                  <c:v>0.29252</c:v>
                </c:pt>
                <c:pt idx="12">
                  <c:v>0.29448999999999997</c:v>
                </c:pt>
                <c:pt idx="13">
                  <c:v>0.29494999999999999</c:v>
                </c:pt>
                <c:pt idx="14">
                  <c:v>0.29383999999999999</c:v>
                </c:pt>
                <c:pt idx="15">
                  <c:v>0.29117999999999999</c:v>
                </c:pt>
                <c:pt idx="16">
                  <c:v>0.28704000000000002</c:v>
                </c:pt>
                <c:pt idx="17">
                  <c:v>0.28156999999999999</c:v>
                </c:pt>
                <c:pt idx="18">
                  <c:v>0.27478999999999998</c:v>
                </c:pt>
                <c:pt idx="19">
                  <c:v>0.26687</c:v>
                </c:pt>
                <c:pt idx="20">
                  <c:v>0.25835000000000002</c:v>
                </c:pt>
                <c:pt idx="21">
                  <c:v>0.24961</c:v>
                </c:pt>
                <c:pt idx="22">
                  <c:v>0.24135000000000001</c:v>
                </c:pt>
                <c:pt idx="23">
                  <c:v>0.23366999999999999</c:v>
                </c:pt>
                <c:pt idx="24">
                  <c:v>0.22663</c:v>
                </c:pt>
                <c:pt idx="25">
                  <c:v>0.22023000000000001</c:v>
                </c:pt>
                <c:pt idx="26">
                  <c:v>0.21456</c:v>
                </c:pt>
                <c:pt idx="27">
                  <c:v>0.20988000000000001</c:v>
                </c:pt>
                <c:pt idx="28">
                  <c:v>0.20644000000000001</c:v>
                </c:pt>
                <c:pt idx="29">
                  <c:v>0.20446</c:v>
                </c:pt>
                <c:pt idx="30">
                  <c:v>0.20401</c:v>
                </c:pt>
                <c:pt idx="31">
                  <c:v>0.20504</c:v>
                </c:pt>
                <c:pt idx="32">
                  <c:v>0.20738000000000001</c:v>
                </c:pt>
                <c:pt idx="33">
                  <c:v>0.21071999999999999</c:v>
                </c:pt>
                <c:pt idx="34">
                  <c:v>0.21471000000000001</c:v>
                </c:pt>
                <c:pt idx="35">
                  <c:v>0.21893000000000001</c:v>
                </c:pt>
                <c:pt idx="36">
                  <c:v>0.22297</c:v>
                </c:pt>
                <c:pt idx="37">
                  <c:v>0.22645999999999999</c:v>
                </c:pt>
                <c:pt idx="38">
                  <c:v>0.22905</c:v>
                </c:pt>
                <c:pt idx="39">
                  <c:v>0.23049</c:v>
                </c:pt>
                <c:pt idx="40">
                  <c:v>0.23061000000000001</c:v>
                </c:pt>
                <c:pt idx="41">
                  <c:v>0.22931000000000001</c:v>
                </c:pt>
                <c:pt idx="42">
                  <c:v>0.22661000000000001</c:v>
                </c:pt>
                <c:pt idx="43">
                  <c:v>0.22264</c:v>
                </c:pt>
                <c:pt idx="44">
                  <c:v>0.21762000000000001</c:v>
                </c:pt>
                <c:pt idx="45">
                  <c:v>0.21190000000000001</c:v>
                </c:pt>
                <c:pt idx="46">
                  <c:v>0.2059</c:v>
                </c:pt>
                <c:pt idx="47">
                  <c:v>0.20011999999999999</c:v>
                </c:pt>
                <c:pt idx="48">
                  <c:v>0.19511999999999999</c:v>
                </c:pt>
                <c:pt idx="49">
                  <c:v>0.19139</c:v>
                </c:pt>
                <c:pt idx="50">
                  <c:v>0.18936</c:v>
                </c:pt>
                <c:pt idx="51">
                  <c:v>0.18925</c:v>
                </c:pt>
                <c:pt idx="52">
                  <c:v>0.19106999999999999</c:v>
                </c:pt>
                <c:pt idx="53">
                  <c:v>0.19461000000000001</c:v>
                </c:pt>
                <c:pt idx="54">
                  <c:v>0.19933999999999999</c:v>
                </c:pt>
                <c:pt idx="55">
                  <c:v>0.20499000000000001</c:v>
                </c:pt>
                <c:pt idx="56">
                  <c:v>0.21090999999999999</c:v>
                </c:pt>
                <c:pt idx="57">
                  <c:v>0.21659</c:v>
                </c:pt>
                <c:pt idx="58">
                  <c:v>0.22156999999999999</c:v>
                </c:pt>
                <c:pt idx="59">
                  <c:v>0.22550999999999999</c:v>
                </c:pt>
                <c:pt idx="60">
                  <c:v>0.22814999999999999</c:v>
                </c:pt>
                <c:pt idx="61">
                  <c:v>0.22936999999999999</c:v>
                </c:pt>
                <c:pt idx="62">
                  <c:v>0.22914000000000001</c:v>
                </c:pt>
                <c:pt idx="63">
                  <c:v>0.22753000000000001</c:v>
                </c:pt>
                <c:pt idx="64">
                  <c:v>0.22472</c:v>
                </c:pt>
                <c:pt idx="65">
                  <c:v>0.22098000000000001</c:v>
                </c:pt>
                <c:pt idx="66">
                  <c:v>0.21665000000000001</c:v>
                </c:pt>
                <c:pt idx="67">
                  <c:v>0.21213000000000001</c:v>
                </c:pt>
                <c:pt idx="68">
                  <c:v>0.20785999999999999</c:v>
                </c:pt>
                <c:pt idx="69">
                  <c:v>0.20427000000000001</c:v>
                </c:pt>
                <c:pt idx="70">
                  <c:v>0.20174</c:v>
                </c:pt>
                <c:pt idx="71">
                  <c:v>0.2006</c:v>
                </c:pt>
                <c:pt idx="72">
                  <c:v>0.20100999999999999</c:v>
                </c:pt>
                <c:pt idx="73">
                  <c:v>0.20301</c:v>
                </c:pt>
                <c:pt idx="74">
                  <c:v>0.20648</c:v>
                </c:pt>
                <c:pt idx="75">
                  <c:v>0.2112</c:v>
                </c:pt>
                <c:pt idx="76">
                  <c:v>0.21684</c:v>
                </c:pt>
                <c:pt idx="77">
                  <c:v>0.22306999999999999</c:v>
                </c:pt>
                <c:pt idx="78">
                  <c:v>0.22953000000000001</c:v>
                </c:pt>
                <c:pt idx="79">
                  <c:v>0.23588999999999999</c:v>
                </c:pt>
                <c:pt idx="80">
                  <c:v>0.24187</c:v>
                </c:pt>
                <c:pt idx="81">
                  <c:v>0.24712000000000001</c:v>
                </c:pt>
                <c:pt idx="82">
                  <c:v>0.25172</c:v>
                </c:pt>
                <c:pt idx="83">
                  <c:v>0.25541000000000003</c:v>
                </c:pt>
                <c:pt idx="84">
                  <c:v>0.25812000000000002</c:v>
                </c:pt>
                <c:pt idx="85">
                  <c:v>0.25980999999999999</c:v>
                </c:pt>
                <c:pt idx="86">
                  <c:v>0.26051999999999997</c:v>
                </c:pt>
                <c:pt idx="87">
                  <c:v>0.26028000000000001</c:v>
                </c:pt>
                <c:pt idx="88">
                  <c:v>0.25921</c:v>
                </c:pt>
                <c:pt idx="89">
                  <c:v>0.25741999999999998</c:v>
                </c:pt>
                <c:pt idx="90">
                  <c:v>0.25507999999999997</c:v>
                </c:pt>
                <c:pt idx="91">
                  <c:v>0.25235999999999997</c:v>
                </c:pt>
                <c:pt idx="92">
                  <c:v>0.24945000000000001</c:v>
                </c:pt>
                <c:pt idx="93">
                  <c:v>0.24657000000000001</c:v>
                </c:pt>
                <c:pt idx="94">
                  <c:v>0.24393000000000001</c:v>
                </c:pt>
                <c:pt idx="95">
                  <c:v>0.24174000000000001</c:v>
                </c:pt>
                <c:pt idx="96">
                  <c:v>0.24021000000000001</c:v>
                </c:pt>
                <c:pt idx="97">
                  <c:v>0.23952000000000001</c:v>
                </c:pt>
                <c:pt idx="98">
                  <c:v>0.23982999999999999</c:v>
                </c:pt>
                <c:pt idx="99">
                  <c:v>0.24126</c:v>
                </c:pt>
                <c:pt idx="100">
                  <c:v>0.24392</c:v>
                </c:pt>
                <c:pt idx="101">
                  <c:v>0.24787999999999999</c:v>
                </c:pt>
                <c:pt idx="102">
                  <c:v>0.25316</c:v>
                </c:pt>
                <c:pt idx="103">
                  <c:v>0.25979999999999998</c:v>
                </c:pt>
                <c:pt idx="104">
                  <c:v>0.26778999999999997</c:v>
                </c:pt>
                <c:pt idx="105">
                  <c:v>0.27711999999999998</c:v>
                </c:pt>
                <c:pt idx="106">
                  <c:v>0.28772999999999999</c:v>
                </c:pt>
                <c:pt idx="107">
                  <c:v>0.29958000000000001</c:v>
                </c:pt>
                <c:pt idx="108">
                  <c:v>0.31259999999999999</c:v>
                </c:pt>
                <c:pt idx="109">
                  <c:v>0.32634999999999997</c:v>
                </c:pt>
                <c:pt idx="110">
                  <c:v>0.34139000000000003</c:v>
                </c:pt>
                <c:pt idx="111">
                  <c:v>0.35732999999999998</c:v>
                </c:pt>
                <c:pt idx="112">
                  <c:v>0.37404999999999999</c:v>
                </c:pt>
                <c:pt idx="113">
                  <c:v>0.39147999999999999</c:v>
                </c:pt>
                <c:pt idx="114">
                  <c:v>0.40952</c:v>
                </c:pt>
                <c:pt idx="115">
                  <c:v>0.42812</c:v>
                </c:pt>
                <c:pt idx="116">
                  <c:v>0.44718999999999998</c:v>
                </c:pt>
                <c:pt idx="117">
                  <c:v>0.46667999999999998</c:v>
                </c:pt>
                <c:pt idx="118">
                  <c:v>0.48655999999999999</c:v>
                </c:pt>
                <c:pt idx="119">
                  <c:v>0.50675999999999999</c:v>
                </c:pt>
                <c:pt idx="120">
                  <c:v>0.52725999999999995</c:v>
                </c:pt>
                <c:pt idx="121">
                  <c:v>0.54801999999999995</c:v>
                </c:pt>
                <c:pt idx="122">
                  <c:v>0.56901000000000002</c:v>
                </c:pt>
                <c:pt idx="123">
                  <c:v>0.59021000000000001</c:v>
                </c:pt>
                <c:pt idx="124">
                  <c:v>0.61160000000000003</c:v>
                </c:pt>
                <c:pt idx="125">
                  <c:v>0.63315999999999995</c:v>
                </c:pt>
                <c:pt idx="126">
                  <c:v>0.65486999999999995</c:v>
                </c:pt>
                <c:pt idx="127">
                  <c:v>0.67671000000000003</c:v>
                </c:pt>
                <c:pt idx="128">
                  <c:v>0.69867999999999997</c:v>
                </c:pt>
                <c:pt idx="129">
                  <c:v>0.72075</c:v>
                </c:pt>
                <c:pt idx="130">
                  <c:v>0.74292999999999998</c:v>
                </c:pt>
                <c:pt idx="131">
                  <c:v>0.76519999999999999</c:v>
                </c:pt>
                <c:pt idx="132">
                  <c:v>0.78754000000000002</c:v>
                </c:pt>
                <c:pt idx="133">
                  <c:v>0.80996000000000001</c:v>
                </c:pt>
                <c:pt idx="134">
                  <c:v>0.83243999999999996</c:v>
                </c:pt>
                <c:pt idx="135">
                  <c:v>0.85497000000000001</c:v>
                </c:pt>
                <c:pt idx="136">
                  <c:v>0.87753000000000003</c:v>
                </c:pt>
                <c:pt idx="137">
                  <c:v>0.89959</c:v>
                </c:pt>
                <c:pt idx="138">
                  <c:v>0.92215999999999998</c:v>
                </c:pt>
                <c:pt idx="139">
                  <c:v>0.94469999999999998</c:v>
                </c:pt>
                <c:pt idx="140">
                  <c:v>0.96716000000000002</c:v>
                </c:pt>
                <c:pt idx="141">
                  <c:v>0.98948000000000003</c:v>
                </c:pt>
                <c:pt idx="142">
                  <c:v>1.0116000000000001</c:v>
                </c:pt>
                <c:pt idx="143">
                  <c:v>1.0334000000000001</c:v>
                </c:pt>
                <c:pt idx="144">
                  <c:v>1.0548999999999999</c:v>
                </c:pt>
                <c:pt idx="145">
                  <c:v>1.0759000000000001</c:v>
                </c:pt>
                <c:pt idx="146">
                  <c:v>1.0964</c:v>
                </c:pt>
                <c:pt idx="147">
                  <c:v>1.1163000000000001</c:v>
                </c:pt>
                <c:pt idx="148">
                  <c:v>1.1354</c:v>
                </c:pt>
                <c:pt idx="149">
                  <c:v>1.1538999999999999</c:v>
                </c:pt>
                <c:pt idx="150">
                  <c:v>1.1716</c:v>
                </c:pt>
                <c:pt idx="151">
                  <c:v>1.1883999999999999</c:v>
                </c:pt>
                <c:pt idx="152">
                  <c:v>1.2043999999999999</c:v>
                </c:pt>
                <c:pt idx="153">
                  <c:v>1.2195</c:v>
                </c:pt>
                <c:pt idx="154">
                  <c:v>1.2338</c:v>
                </c:pt>
                <c:pt idx="155">
                  <c:v>1.2471000000000001</c:v>
                </c:pt>
                <c:pt idx="156">
                  <c:v>1.2596000000000001</c:v>
                </c:pt>
                <c:pt idx="157">
                  <c:v>1.2713000000000001</c:v>
                </c:pt>
                <c:pt idx="158">
                  <c:v>1.282</c:v>
                </c:pt>
                <c:pt idx="159">
                  <c:v>1.2919</c:v>
                </c:pt>
                <c:pt idx="160">
                  <c:v>1.3009999999999999</c:v>
                </c:pt>
                <c:pt idx="161">
                  <c:v>1.3092999999999999</c:v>
                </c:pt>
                <c:pt idx="162">
                  <c:v>1.3168</c:v>
                </c:pt>
                <c:pt idx="163">
                  <c:v>1.3234999999999999</c:v>
                </c:pt>
                <c:pt idx="164">
                  <c:v>1.3293999999999999</c:v>
                </c:pt>
                <c:pt idx="165">
                  <c:v>1.3347</c:v>
                </c:pt>
                <c:pt idx="166">
                  <c:v>1.3391</c:v>
                </c:pt>
                <c:pt idx="167">
                  <c:v>1.3429</c:v>
                </c:pt>
                <c:pt idx="168">
                  <c:v>1.3462000000000001</c:v>
                </c:pt>
                <c:pt idx="169">
                  <c:v>1.3487</c:v>
                </c:pt>
                <c:pt idx="170">
                  <c:v>1.3507</c:v>
                </c:pt>
                <c:pt idx="171">
                  <c:v>1.3521000000000001</c:v>
                </c:pt>
                <c:pt idx="172">
                  <c:v>1.3529</c:v>
                </c:pt>
                <c:pt idx="173">
                  <c:v>1.3532</c:v>
                </c:pt>
                <c:pt idx="174">
                  <c:v>1.353</c:v>
                </c:pt>
                <c:pt idx="175">
                  <c:v>1.3523000000000001</c:v>
                </c:pt>
                <c:pt idx="176">
                  <c:v>1.3511</c:v>
                </c:pt>
                <c:pt idx="177">
                  <c:v>1.3494999999999999</c:v>
                </c:pt>
                <c:pt idx="178">
                  <c:v>1.3474999999999999</c:v>
                </c:pt>
                <c:pt idx="179">
                  <c:v>1.345</c:v>
                </c:pt>
                <c:pt idx="180">
                  <c:v>1.3421000000000001</c:v>
                </c:pt>
                <c:pt idx="181">
                  <c:v>1.3389</c:v>
                </c:pt>
                <c:pt idx="182">
                  <c:v>1.3352999999999999</c:v>
                </c:pt>
                <c:pt idx="183">
                  <c:v>1.3312999999999999</c:v>
                </c:pt>
                <c:pt idx="184">
                  <c:v>1.3270999999999999</c:v>
                </c:pt>
                <c:pt idx="185">
                  <c:v>1.3225</c:v>
                </c:pt>
                <c:pt idx="186">
                  <c:v>1.3176000000000001</c:v>
                </c:pt>
                <c:pt idx="187">
                  <c:v>1.3124</c:v>
                </c:pt>
                <c:pt idx="188">
                  <c:v>1.3069999999999999</c:v>
                </c:pt>
                <c:pt idx="189">
                  <c:v>1.3012999999999999</c:v>
                </c:pt>
                <c:pt idx="190">
                  <c:v>1.2954000000000001</c:v>
                </c:pt>
                <c:pt idx="191">
                  <c:v>1.2891999999999999</c:v>
                </c:pt>
                <c:pt idx="192">
                  <c:v>1.2827999999999999</c:v>
                </c:pt>
                <c:pt idx="193">
                  <c:v>1.2762</c:v>
                </c:pt>
                <c:pt idx="194">
                  <c:v>1.2695000000000001</c:v>
                </c:pt>
                <c:pt idx="195">
                  <c:v>1.2625</c:v>
                </c:pt>
                <c:pt idx="196">
                  <c:v>1.2554000000000001</c:v>
                </c:pt>
                <c:pt idx="197">
                  <c:v>1.248</c:v>
                </c:pt>
                <c:pt idx="198">
                  <c:v>1.2404999999999999</c:v>
                </c:pt>
                <c:pt idx="199">
                  <c:v>1.2327999999999999</c:v>
                </c:pt>
                <c:pt idx="200">
                  <c:v>1.2250000000000001</c:v>
                </c:pt>
                <c:pt idx="201">
                  <c:v>1.2170000000000001</c:v>
                </c:pt>
                <c:pt idx="202">
                  <c:v>1.2089000000000001</c:v>
                </c:pt>
                <c:pt idx="203">
                  <c:v>1.2007000000000001</c:v>
                </c:pt>
                <c:pt idx="204">
                  <c:v>1.1922999999999999</c:v>
                </c:pt>
                <c:pt idx="205">
                  <c:v>1.1839</c:v>
                </c:pt>
                <c:pt idx="206">
                  <c:v>1.1753</c:v>
                </c:pt>
                <c:pt idx="207">
                  <c:v>1.1666000000000001</c:v>
                </c:pt>
                <c:pt idx="208">
                  <c:v>1.1577999999999999</c:v>
                </c:pt>
                <c:pt idx="209">
                  <c:v>1.149</c:v>
                </c:pt>
                <c:pt idx="210">
                  <c:v>1.1399999999999999</c:v>
                </c:pt>
                <c:pt idx="211">
                  <c:v>1.131</c:v>
                </c:pt>
                <c:pt idx="212">
                  <c:v>1.1217999999999999</c:v>
                </c:pt>
                <c:pt idx="213">
                  <c:v>1.1127</c:v>
                </c:pt>
                <c:pt idx="214">
                  <c:v>1.1033999999999999</c:v>
                </c:pt>
                <c:pt idx="215">
                  <c:v>1.0941000000000001</c:v>
                </c:pt>
                <c:pt idx="216">
                  <c:v>1.0847</c:v>
                </c:pt>
                <c:pt idx="217">
                  <c:v>1.0752999999999999</c:v>
                </c:pt>
                <c:pt idx="218">
                  <c:v>1.0658000000000001</c:v>
                </c:pt>
                <c:pt idx="219">
                  <c:v>1.0562</c:v>
                </c:pt>
                <c:pt idx="220">
                  <c:v>1.0467</c:v>
                </c:pt>
                <c:pt idx="221">
                  <c:v>1.0373000000000001</c:v>
                </c:pt>
                <c:pt idx="222">
                  <c:v>1.0276000000000001</c:v>
                </c:pt>
                <c:pt idx="223">
                  <c:v>1.0179</c:v>
                </c:pt>
                <c:pt idx="224">
                  <c:v>1.0082</c:v>
                </c:pt>
                <c:pt idx="225">
                  <c:v>0.99843999999999999</c:v>
                </c:pt>
                <c:pt idx="226">
                  <c:v>0.98865999999999998</c:v>
                </c:pt>
                <c:pt idx="227">
                  <c:v>0.97887000000000002</c:v>
                </c:pt>
                <c:pt idx="228">
                  <c:v>0.96904999999999997</c:v>
                </c:pt>
                <c:pt idx="229">
                  <c:v>0.95923000000000003</c:v>
                </c:pt>
                <c:pt idx="230">
                  <c:v>0.94938999999999996</c:v>
                </c:pt>
                <c:pt idx="231">
                  <c:v>0.93954000000000004</c:v>
                </c:pt>
                <c:pt idx="232">
                  <c:v>0.92967999999999995</c:v>
                </c:pt>
                <c:pt idx="233">
                  <c:v>0.91981999999999997</c:v>
                </c:pt>
                <c:pt idx="234">
                  <c:v>0.90996999999999995</c:v>
                </c:pt>
                <c:pt idx="235">
                  <c:v>0.90010999999999997</c:v>
                </c:pt>
                <c:pt idx="236">
                  <c:v>0.89026000000000005</c:v>
                </c:pt>
                <c:pt idx="237">
                  <c:v>0.88043000000000005</c:v>
                </c:pt>
                <c:pt idx="238">
                  <c:v>0.87060000000000004</c:v>
                </c:pt>
                <c:pt idx="239">
                  <c:v>0.86079000000000006</c:v>
                </c:pt>
                <c:pt idx="240">
                  <c:v>0.85099999999999998</c:v>
                </c:pt>
                <c:pt idx="241">
                  <c:v>0.84123000000000003</c:v>
                </c:pt>
                <c:pt idx="242">
                  <c:v>0.83148999999999995</c:v>
                </c:pt>
                <c:pt idx="243">
                  <c:v>0.82177999999999995</c:v>
                </c:pt>
                <c:pt idx="244">
                  <c:v>0.81211</c:v>
                </c:pt>
                <c:pt idx="245">
                  <c:v>0.80247000000000002</c:v>
                </c:pt>
                <c:pt idx="246">
                  <c:v>0.79288000000000003</c:v>
                </c:pt>
                <c:pt idx="247">
                  <c:v>0.78332999999999997</c:v>
                </c:pt>
                <c:pt idx="248">
                  <c:v>0.77383999999999997</c:v>
                </c:pt>
                <c:pt idx="249">
                  <c:v>0.76461999999999997</c:v>
                </c:pt>
                <c:pt idx="250">
                  <c:v>0.75524999999999998</c:v>
                </c:pt>
                <c:pt idx="251">
                  <c:v>0.74595</c:v>
                </c:pt>
                <c:pt idx="252">
                  <c:v>0.73672000000000004</c:v>
                </c:pt>
                <c:pt idx="253">
                  <c:v>0.72758</c:v>
                </c:pt>
                <c:pt idx="254">
                  <c:v>0.71852000000000005</c:v>
                </c:pt>
                <c:pt idx="255">
                  <c:v>0.70955999999999997</c:v>
                </c:pt>
                <c:pt idx="256">
                  <c:v>0.70071000000000006</c:v>
                </c:pt>
                <c:pt idx="257">
                  <c:v>0.69196000000000002</c:v>
                </c:pt>
                <c:pt idx="258">
                  <c:v>0.68332999999999999</c:v>
                </c:pt>
                <c:pt idx="259">
                  <c:v>0.67481999999999998</c:v>
                </c:pt>
                <c:pt idx="260">
                  <c:v>0.66644000000000003</c:v>
                </c:pt>
                <c:pt idx="261">
                  <c:v>0.65819000000000005</c:v>
                </c:pt>
                <c:pt idx="262">
                  <c:v>0.65007000000000004</c:v>
                </c:pt>
                <c:pt idx="263">
                  <c:v>0.6421</c:v>
                </c:pt>
                <c:pt idx="264">
                  <c:v>0.63427999999999995</c:v>
                </c:pt>
                <c:pt idx="265">
                  <c:v>0.62660000000000005</c:v>
                </c:pt>
                <c:pt idx="266">
                  <c:v>0.61909000000000003</c:v>
                </c:pt>
                <c:pt idx="267">
                  <c:v>0.61173999999999995</c:v>
                </c:pt>
                <c:pt idx="268">
                  <c:v>0.60457000000000005</c:v>
                </c:pt>
                <c:pt idx="269">
                  <c:v>0.59757000000000005</c:v>
                </c:pt>
                <c:pt idx="270">
                  <c:v>0.59075</c:v>
                </c:pt>
                <c:pt idx="271">
                  <c:v>0.58413000000000004</c:v>
                </c:pt>
                <c:pt idx="272">
                  <c:v>0.57769999999999999</c:v>
                </c:pt>
                <c:pt idx="273">
                  <c:v>0.57147999999999999</c:v>
                </c:pt>
                <c:pt idx="274">
                  <c:v>0.56545999999999996</c:v>
                </c:pt>
                <c:pt idx="275">
                  <c:v>0.55966000000000005</c:v>
                </c:pt>
                <c:pt idx="276">
                  <c:v>0.55422000000000005</c:v>
                </c:pt>
                <c:pt idx="277">
                  <c:v>0.54886999999999997</c:v>
                </c:pt>
                <c:pt idx="278">
                  <c:v>0.54374999999999996</c:v>
                </c:pt>
                <c:pt idx="279">
                  <c:v>0.53888999999999998</c:v>
                </c:pt>
                <c:pt idx="280">
                  <c:v>0.53427000000000002</c:v>
                </c:pt>
                <c:pt idx="281">
                  <c:v>0.52990999999999999</c:v>
                </c:pt>
                <c:pt idx="282">
                  <c:v>0.52581</c:v>
                </c:pt>
                <c:pt idx="283">
                  <c:v>0.52198</c:v>
                </c:pt>
                <c:pt idx="284">
                  <c:v>0.51842999999999995</c:v>
                </c:pt>
                <c:pt idx="285">
                  <c:v>0.51515999999999995</c:v>
                </c:pt>
                <c:pt idx="286">
                  <c:v>0.51217999999999997</c:v>
                </c:pt>
                <c:pt idx="287">
                  <c:v>0.50948000000000004</c:v>
                </c:pt>
                <c:pt idx="288">
                  <c:v>0.50709000000000004</c:v>
                </c:pt>
                <c:pt idx="289">
                  <c:v>0.50499000000000005</c:v>
                </c:pt>
                <c:pt idx="290">
                  <c:v>0.50319999999999998</c:v>
                </c:pt>
                <c:pt idx="291">
                  <c:v>0.50170999999999999</c:v>
                </c:pt>
                <c:pt idx="292">
                  <c:v>0.50053999999999998</c:v>
                </c:pt>
                <c:pt idx="293">
                  <c:v>0.49967</c:v>
                </c:pt>
                <c:pt idx="294">
                  <c:v>0.49911</c:v>
                </c:pt>
                <c:pt idx="295">
                  <c:v>0.49886999999999998</c:v>
                </c:pt>
                <c:pt idx="296">
                  <c:v>0.49893999999999999</c:v>
                </c:pt>
                <c:pt idx="297">
                  <c:v>0.49931999999999999</c:v>
                </c:pt>
                <c:pt idx="298">
                  <c:v>0.50000999999999995</c:v>
                </c:pt>
                <c:pt idx="299">
                  <c:v>0.50102000000000002</c:v>
                </c:pt>
                <c:pt idx="300">
                  <c:v>0.50231999999999999</c:v>
                </c:pt>
                <c:pt idx="301">
                  <c:v>0.50394000000000005</c:v>
                </c:pt>
                <c:pt idx="302">
                  <c:v>0.50585000000000002</c:v>
                </c:pt>
                <c:pt idx="303">
                  <c:v>0.50805999999999996</c:v>
                </c:pt>
                <c:pt idx="304">
                  <c:v>0.51051000000000002</c:v>
                </c:pt>
                <c:pt idx="305">
                  <c:v>0.51329000000000002</c:v>
                </c:pt>
                <c:pt idx="306">
                  <c:v>0.51637</c:v>
                </c:pt>
                <c:pt idx="307">
                  <c:v>0.51971999999999996</c:v>
                </c:pt>
                <c:pt idx="308">
                  <c:v>0.52334999999999998</c:v>
                </c:pt>
                <c:pt idx="309">
                  <c:v>0.52724000000000004</c:v>
                </c:pt>
                <c:pt idx="310">
                  <c:v>0.53139999999999998</c:v>
                </c:pt>
                <c:pt idx="311">
                  <c:v>0.53581999999999996</c:v>
                </c:pt>
                <c:pt idx="312">
                  <c:v>0.54047999999999996</c:v>
                </c:pt>
                <c:pt idx="313">
                  <c:v>0.54539000000000004</c:v>
                </c:pt>
                <c:pt idx="314">
                  <c:v>0.55052999999999996</c:v>
                </c:pt>
                <c:pt idx="315">
                  <c:v>0.55591000000000002</c:v>
                </c:pt>
                <c:pt idx="316">
                  <c:v>0.56150999999999995</c:v>
                </c:pt>
                <c:pt idx="317">
                  <c:v>0.56733</c:v>
                </c:pt>
                <c:pt idx="318">
                  <c:v>0.57335000000000003</c:v>
                </c:pt>
                <c:pt idx="319">
                  <c:v>0.57957999999999998</c:v>
                </c:pt>
                <c:pt idx="320">
                  <c:v>0.58601000000000003</c:v>
                </c:pt>
                <c:pt idx="321">
                  <c:v>0.59262999999999999</c:v>
                </c:pt>
                <c:pt idx="322">
                  <c:v>0.59943000000000002</c:v>
                </c:pt>
                <c:pt idx="323">
                  <c:v>0.60641999999999996</c:v>
                </c:pt>
                <c:pt idx="324">
                  <c:v>0.61356999999999995</c:v>
                </c:pt>
                <c:pt idx="325">
                  <c:v>0.62089000000000005</c:v>
                </c:pt>
                <c:pt idx="326">
                  <c:v>0.62836999999999998</c:v>
                </c:pt>
                <c:pt idx="327">
                  <c:v>0.63600000000000001</c:v>
                </c:pt>
                <c:pt idx="328">
                  <c:v>0.64378000000000002</c:v>
                </c:pt>
                <c:pt idx="329">
                  <c:v>0.65171000000000001</c:v>
                </c:pt>
                <c:pt idx="330">
                  <c:v>0.65978000000000003</c:v>
                </c:pt>
                <c:pt idx="331">
                  <c:v>0.66778000000000004</c:v>
                </c:pt>
                <c:pt idx="332">
                  <c:v>0.67610000000000003</c:v>
                </c:pt>
                <c:pt idx="333">
                  <c:v>0.68454999999999999</c:v>
                </c:pt>
                <c:pt idx="334">
                  <c:v>0.69311999999999996</c:v>
                </c:pt>
                <c:pt idx="335">
                  <c:v>0.70179999999999998</c:v>
                </c:pt>
                <c:pt idx="336">
                  <c:v>0.71059000000000005</c:v>
                </c:pt>
                <c:pt idx="337">
                  <c:v>0.71948000000000001</c:v>
                </c:pt>
                <c:pt idx="338">
                  <c:v>0.72848000000000002</c:v>
                </c:pt>
                <c:pt idx="339">
                  <c:v>0.73758000000000001</c:v>
                </c:pt>
                <c:pt idx="340">
                  <c:v>0.74677000000000004</c:v>
                </c:pt>
                <c:pt idx="341">
                  <c:v>0.75605999999999995</c:v>
                </c:pt>
                <c:pt idx="342">
                  <c:v>0.76543000000000005</c:v>
                </c:pt>
                <c:pt idx="343">
                  <c:v>0.77488000000000001</c:v>
                </c:pt>
                <c:pt idx="344">
                  <c:v>0.78442000000000001</c:v>
                </c:pt>
                <c:pt idx="345">
                  <c:v>0.79403999999999997</c:v>
                </c:pt>
                <c:pt idx="346">
                  <c:v>0.80373000000000006</c:v>
                </c:pt>
                <c:pt idx="347">
                  <c:v>0.81349000000000005</c:v>
                </c:pt>
                <c:pt idx="348">
                  <c:v>0.82333000000000001</c:v>
                </c:pt>
                <c:pt idx="349">
                  <c:v>0.83323000000000003</c:v>
                </c:pt>
                <c:pt idx="350">
                  <c:v>0.84319999999999995</c:v>
                </c:pt>
                <c:pt idx="351">
                  <c:v>0.85323000000000004</c:v>
                </c:pt>
                <c:pt idx="352">
                  <c:v>0.86331999999999998</c:v>
                </c:pt>
                <c:pt idx="353">
                  <c:v>0.87346999999999997</c:v>
                </c:pt>
                <c:pt idx="354">
                  <c:v>0.88368000000000002</c:v>
                </c:pt>
                <c:pt idx="355">
                  <c:v>0.89393999999999996</c:v>
                </c:pt>
                <c:pt idx="356">
                  <c:v>0.90425999999999995</c:v>
                </c:pt>
                <c:pt idx="357">
                  <c:v>0.91461999999999999</c:v>
                </c:pt>
                <c:pt idx="358">
                  <c:v>0.92503999999999997</c:v>
                </c:pt>
                <c:pt idx="359">
                  <c:v>0.93525000000000003</c:v>
                </c:pt>
                <c:pt idx="360">
                  <c:v>0.94576000000000005</c:v>
                </c:pt>
                <c:pt idx="361">
                  <c:v>0.95630999999999999</c:v>
                </c:pt>
                <c:pt idx="362">
                  <c:v>0.96689999999999998</c:v>
                </c:pt>
                <c:pt idx="363">
                  <c:v>0.97753999999999996</c:v>
                </c:pt>
                <c:pt idx="364">
                  <c:v>0.98821000000000003</c:v>
                </c:pt>
                <c:pt idx="365">
                  <c:v>0.99892000000000003</c:v>
                </c:pt>
                <c:pt idx="366">
                  <c:v>1.0097</c:v>
                </c:pt>
                <c:pt idx="367">
                  <c:v>1.0205</c:v>
                </c:pt>
                <c:pt idx="368">
                  <c:v>1.0313000000000001</c:v>
                </c:pt>
                <c:pt idx="369">
                  <c:v>1.0421</c:v>
                </c:pt>
                <c:pt idx="370">
                  <c:v>1.0529999999999999</c:v>
                </c:pt>
                <c:pt idx="371">
                  <c:v>1.0639000000000001</c:v>
                </c:pt>
                <c:pt idx="372">
                  <c:v>1.0749</c:v>
                </c:pt>
                <c:pt idx="373">
                  <c:v>1.0859000000000001</c:v>
                </c:pt>
                <c:pt idx="374">
                  <c:v>1.0969</c:v>
                </c:pt>
                <c:pt idx="375">
                  <c:v>1.1079000000000001</c:v>
                </c:pt>
                <c:pt idx="376">
                  <c:v>1.119</c:v>
                </c:pt>
                <c:pt idx="377">
                  <c:v>1.1301000000000001</c:v>
                </c:pt>
                <c:pt idx="378">
                  <c:v>1.1412</c:v>
                </c:pt>
                <c:pt idx="379">
                  <c:v>1.1523000000000001</c:v>
                </c:pt>
                <c:pt idx="380">
                  <c:v>1.1635</c:v>
                </c:pt>
                <c:pt idx="381">
                  <c:v>1.1747000000000001</c:v>
                </c:pt>
                <c:pt idx="382">
                  <c:v>1.1859</c:v>
                </c:pt>
                <c:pt idx="383">
                  <c:v>1.1971000000000001</c:v>
                </c:pt>
                <c:pt idx="384">
                  <c:v>1.2083999999999999</c:v>
                </c:pt>
                <c:pt idx="385">
                  <c:v>1.2196</c:v>
                </c:pt>
                <c:pt idx="386">
                  <c:v>1.2306999999999999</c:v>
                </c:pt>
                <c:pt idx="387">
                  <c:v>1.242</c:v>
                </c:pt>
                <c:pt idx="388">
                  <c:v>1.2533000000000001</c:v>
                </c:pt>
                <c:pt idx="389">
                  <c:v>1.2646999999999999</c:v>
                </c:pt>
                <c:pt idx="390">
                  <c:v>1.276</c:v>
                </c:pt>
                <c:pt idx="391">
                  <c:v>1.2874000000000001</c:v>
                </c:pt>
                <c:pt idx="392">
                  <c:v>1.2988</c:v>
                </c:pt>
                <c:pt idx="393">
                  <c:v>1.3102</c:v>
                </c:pt>
                <c:pt idx="394">
                  <c:v>1.3217000000000001</c:v>
                </c:pt>
                <c:pt idx="395">
                  <c:v>1.3331</c:v>
                </c:pt>
                <c:pt idx="396">
                  <c:v>1.3446</c:v>
                </c:pt>
                <c:pt idx="397">
                  <c:v>1.3561000000000001</c:v>
                </c:pt>
                <c:pt idx="398">
                  <c:v>1.3675999999999999</c:v>
                </c:pt>
                <c:pt idx="399">
                  <c:v>1.3791</c:v>
                </c:pt>
                <c:pt idx="400">
                  <c:v>1.3906000000000001</c:v>
                </c:pt>
                <c:pt idx="401">
                  <c:v>1.4020999999999999</c:v>
                </c:pt>
                <c:pt idx="402">
                  <c:v>1.4137</c:v>
                </c:pt>
                <c:pt idx="403">
                  <c:v>1.4252</c:v>
                </c:pt>
                <c:pt idx="404">
                  <c:v>1.4368000000000001</c:v>
                </c:pt>
                <c:pt idx="405">
                  <c:v>1.4483999999999999</c:v>
                </c:pt>
                <c:pt idx="406">
                  <c:v>1.46</c:v>
                </c:pt>
                <c:pt idx="407">
                  <c:v>1.4716</c:v>
                </c:pt>
                <c:pt idx="408">
                  <c:v>1.4832000000000001</c:v>
                </c:pt>
                <c:pt idx="409">
                  <c:v>1.4947999999999999</c:v>
                </c:pt>
                <c:pt idx="410">
                  <c:v>1.5065</c:v>
                </c:pt>
                <c:pt idx="411">
                  <c:v>1.5181</c:v>
                </c:pt>
                <c:pt idx="412">
                  <c:v>1.5298</c:v>
                </c:pt>
                <c:pt idx="413">
                  <c:v>1.5414000000000001</c:v>
                </c:pt>
                <c:pt idx="414">
                  <c:v>1.5528999999999999</c:v>
                </c:pt>
                <c:pt idx="415">
                  <c:v>1.5645</c:v>
                </c:pt>
                <c:pt idx="416">
                  <c:v>1.5762</c:v>
                </c:pt>
                <c:pt idx="417">
                  <c:v>1.5879000000000001</c:v>
                </c:pt>
                <c:pt idx="418">
                  <c:v>1.5996999999999999</c:v>
                </c:pt>
                <c:pt idx="419">
                  <c:v>1.6113999999999999</c:v>
                </c:pt>
                <c:pt idx="420">
                  <c:v>1.6231</c:v>
                </c:pt>
                <c:pt idx="421">
                  <c:v>1.6349</c:v>
                </c:pt>
                <c:pt idx="422">
                  <c:v>1.6466000000000001</c:v>
                </c:pt>
                <c:pt idx="423">
                  <c:v>1.6584000000000001</c:v>
                </c:pt>
                <c:pt idx="424">
                  <c:v>1.6700999999999999</c:v>
                </c:pt>
                <c:pt idx="425">
                  <c:v>1.6819</c:v>
                </c:pt>
                <c:pt idx="426">
                  <c:v>1.6937</c:v>
                </c:pt>
                <c:pt idx="427">
                  <c:v>1.7055</c:v>
                </c:pt>
                <c:pt idx="428">
                  <c:v>1.7172000000000001</c:v>
                </c:pt>
                <c:pt idx="429">
                  <c:v>1.7290000000000001</c:v>
                </c:pt>
                <c:pt idx="430">
                  <c:v>1.7407999999999999</c:v>
                </c:pt>
                <c:pt idx="431">
                  <c:v>1.7526999999999999</c:v>
                </c:pt>
                <c:pt idx="432">
                  <c:v>1.7645</c:v>
                </c:pt>
                <c:pt idx="433">
                  <c:v>1.7763</c:v>
                </c:pt>
                <c:pt idx="434">
                  <c:v>1.7881</c:v>
                </c:pt>
                <c:pt idx="435">
                  <c:v>1.8</c:v>
                </c:pt>
                <c:pt idx="436">
                  <c:v>1.8118000000000001</c:v>
                </c:pt>
                <c:pt idx="437">
                  <c:v>1.8237000000000001</c:v>
                </c:pt>
                <c:pt idx="438">
                  <c:v>1.8354999999999999</c:v>
                </c:pt>
                <c:pt idx="439">
                  <c:v>1.8473999999999999</c:v>
                </c:pt>
                <c:pt idx="440">
                  <c:v>1.8592</c:v>
                </c:pt>
                <c:pt idx="441">
                  <c:v>1.8708</c:v>
                </c:pt>
                <c:pt idx="442">
                  <c:v>1.8827</c:v>
                </c:pt>
                <c:pt idx="443">
                  <c:v>1.8946000000000001</c:v>
                </c:pt>
                <c:pt idx="444">
                  <c:v>1.9065000000000001</c:v>
                </c:pt>
                <c:pt idx="445">
                  <c:v>1.9182999999999999</c:v>
                </c:pt>
                <c:pt idx="446">
                  <c:v>1.9301999999999999</c:v>
                </c:pt>
                <c:pt idx="447">
                  <c:v>1.9420999999999999</c:v>
                </c:pt>
                <c:pt idx="448">
                  <c:v>1.954</c:v>
                </c:pt>
                <c:pt idx="449">
                  <c:v>1.9659</c:v>
                </c:pt>
                <c:pt idx="450">
                  <c:v>1.9778</c:v>
                </c:pt>
                <c:pt idx="451">
                  <c:v>1.9898</c:v>
                </c:pt>
                <c:pt idx="452">
                  <c:v>2.0017</c:v>
                </c:pt>
                <c:pt idx="453">
                  <c:v>2.0135999999999998</c:v>
                </c:pt>
                <c:pt idx="454">
                  <c:v>2.0255000000000001</c:v>
                </c:pt>
                <c:pt idx="455">
                  <c:v>2.0375000000000001</c:v>
                </c:pt>
                <c:pt idx="456">
                  <c:v>2.0493999999999999</c:v>
                </c:pt>
                <c:pt idx="457">
                  <c:v>2.0613000000000001</c:v>
                </c:pt>
                <c:pt idx="458">
                  <c:v>2.0733000000000001</c:v>
                </c:pt>
                <c:pt idx="459">
                  <c:v>2.0851999999999999</c:v>
                </c:pt>
                <c:pt idx="460">
                  <c:v>2.0972</c:v>
                </c:pt>
                <c:pt idx="461">
                  <c:v>2.1091000000000002</c:v>
                </c:pt>
                <c:pt idx="462">
                  <c:v>2.1211000000000002</c:v>
                </c:pt>
                <c:pt idx="463">
                  <c:v>2.133</c:v>
                </c:pt>
                <c:pt idx="464">
                  <c:v>2.145</c:v>
                </c:pt>
                <c:pt idx="465">
                  <c:v>2.157</c:v>
                </c:pt>
                <c:pt idx="466">
                  <c:v>2.1688999999999998</c:v>
                </c:pt>
                <c:pt idx="467">
                  <c:v>2.1808999999999998</c:v>
                </c:pt>
                <c:pt idx="468">
                  <c:v>2.1928999999999998</c:v>
                </c:pt>
                <c:pt idx="469">
                  <c:v>2.2046000000000001</c:v>
                </c:pt>
                <c:pt idx="470">
                  <c:v>2.2166000000000001</c:v>
                </c:pt>
                <c:pt idx="471">
                  <c:v>2.2286000000000001</c:v>
                </c:pt>
                <c:pt idx="472">
                  <c:v>2.2404999999999999</c:v>
                </c:pt>
                <c:pt idx="473">
                  <c:v>2.2524999999999999</c:v>
                </c:pt>
                <c:pt idx="474">
                  <c:v>2.2645</c:v>
                </c:pt>
                <c:pt idx="475">
                  <c:v>2.2765</c:v>
                </c:pt>
                <c:pt idx="476">
                  <c:v>2.2885</c:v>
                </c:pt>
                <c:pt idx="477">
                  <c:v>2.3005</c:v>
                </c:pt>
                <c:pt idx="478">
                  <c:v>2.3125</c:v>
                </c:pt>
                <c:pt idx="479">
                  <c:v>2.3245</c:v>
                </c:pt>
                <c:pt idx="480">
                  <c:v>2.3365</c:v>
                </c:pt>
                <c:pt idx="481">
                  <c:v>2.3485999999999998</c:v>
                </c:pt>
                <c:pt idx="482">
                  <c:v>2.3605999999999998</c:v>
                </c:pt>
                <c:pt idx="483">
                  <c:v>2.3725999999999998</c:v>
                </c:pt>
                <c:pt idx="484">
                  <c:v>2.3845999999999998</c:v>
                </c:pt>
                <c:pt idx="485">
                  <c:v>2.3965999999999998</c:v>
                </c:pt>
                <c:pt idx="486">
                  <c:v>2.4087000000000001</c:v>
                </c:pt>
                <c:pt idx="487">
                  <c:v>2.4207000000000001</c:v>
                </c:pt>
                <c:pt idx="488">
                  <c:v>2.4327000000000001</c:v>
                </c:pt>
                <c:pt idx="489">
                  <c:v>2.4447999999999999</c:v>
                </c:pt>
                <c:pt idx="490">
                  <c:v>2.4567999999999999</c:v>
                </c:pt>
                <c:pt idx="491">
                  <c:v>2.4687999999999999</c:v>
                </c:pt>
                <c:pt idx="492">
                  <c:v>2.4809000000000001</c:v>
                </c:pt>
                <c:pt idx="493">
                  <c:v>2.4929000000000001</c:v>
                </c:pt>
                <c:pt idx="494">
                  <c:v>2.5049999999999999</c:v>
                </c:pt>
                <c:pt idx="495">
                  <c:v>2.5169999999999999</c:v>
                </c:pt>
                <c:pt idx="496">
                  <c:v>2.5287999999999999</c:v>
                </c:pt>
                <c:pt idx="497">
                  <c:v>2.5409000000000002</c:v>
                </c:pt>
                <c:pt idx="498">
                  <c:v>2.5529000000000002</c:v>
                </c:pt>
                <c:pt idx="499">
                  <c:v>2.5649999999999999</c:v>
                </c:pt>
                <c:pt idx="500">
                  <c:v>2.577</c:v>
                </c:pt>
                <c:pt idx="501">
                  <c:v>2.5891000000000002</c:v>
                </c:pt>
                <c:pt idx="502">
                  <c:v>2.6012</c:v>
                </c:pt>
                <c:pt idx="503">
                  <c:v>2.6132</c:v>
                </c:pt>
                <c:pt idx="504">
                  <c:v>2.6253000000000002</c:v>
                </c:pt>
                <c:pt idx="505">
                  <c:v>2.6374</c:v>
                </c:pt>
                <c:pt idx="506">
                  <c:v>2.6495000000000002</c:v>
                </c:pt>
                <c:pt idx="507">
                  <c:v>2.6615000000000002</c:v>
                </c:pt>
                <c:pt idx="508">
                  <c:v>2.6736</c:v>
                </c:pt>
                <c:pt idx="509">
                  <c:v>2.6857000000000002</c:v>
                </c:pt>
                <c:pt idx="510">
                  <c:v>2.6978</c:v>
                </c:pt>
                <c:pt idx="511">
                  <c:v>2.7099000000000002</c:v>
                </c:pt>
                <c:pt idx="512">
                  <c:v>2.722</c:v>
                </c:pt>
                <c:pt idx="513">
                  <c:v>2.734</c:v>
                </c:pt>
                <c:pt idx="514">
                  <c:v>2.7461000000000002</c:v>
                </c:pt>
                <c:pt idx="515">
                  <c:v>2.7582</c:v>
                </c:pt>
                <c:pt idx="516">
                  <c:v>2.7703000000000002</c:v>
                </c:pt>
                <c:pt idx="517">
                  <c:v>2.7824</c:v>
                </c:pt>
                <c:pt idx="518">
                  <c:v>2.7945000000000002</c:v>
                </c:pt>
                <c:pt idx="519">
                  <c:v>2.8066</c:v>
                </c:pt>
                <c:pt idx="520">
                  <c:v>2.8187000000000002</c:v>
                </c:pt>
                <c:pt idx="521">
                  <c:v>2.8308</c:v>
                </c:pt>
                <c:pt idx="522">
                  <c:v>2.8429000000000002</c:v>
                </c:pt>
                <c:pt idx="523">
                  <c:v>2.855</c:v>
                </c:pt>
                <c:pt idx="524">
                  <c:v>2.8668999999999998</c:v>
                </c:pt>
                <c:pt idx="525">
                  <c:v>2.879</c:v>
                </c:pt>
                <c:pt idx="526">
                  <c:v>2.8910999999999998</c:v>
                </c:pt>
                <c:pt idx="527">
                  <c:v>2.9032</c:v>
                </c:pt>
                <c:pt idx="528">
                  <c:v>2.9152999999999998</c:v>
                </c:pt>
                <c:pt idx="529">
                  <c:v>2.9274</c:v>
                </c:pt>
                <c:pt idx="530">
                  <c:v>2.9396</c:v>
                </c:pt>
                <c:pt idx="531">
                  <c:v>2.9517000000000002</c:v>
                </c:pt>
                <c:pt idx="532">
                  <c:v>2.9638</c:v>
                </c:pt>
                <c:pt idx="533">
                  <c:v>2.9759000000000002</c:v>
                </c:pt>
                <c:pt idx="534">
                  <c:v>2.9881000000000002</c:v>
                </c:pt>
                <c:pt idx="535">
                  <c:v>3.0002</c:v>
                </c:pt>
                <c:pt idx="536">
                  <c:v>3.0123000000000002</c:v>
                </c:pt>
                <c:pt idx="537">
                  <c:v>3.0244</c:v>
                </c:pt>
                <c:pt idx="538">
                  <c:v>3.0366</c:v>
                </c:pt>
                <c:pt idx="539">
                  <c:v>3.0487000000000002</c:v>
                </c:pt>
                <c:pt idx="540">
                  <c:v>3.0608</c:v>
                </c:pt>
                <c:pt idx="541">
                  <c:v>3.073</c:v>
                </c:pt>
                <c:pt idx="542">
                  <c:v>3.0851000000000002</c:v>
                </c:pt>
                <c:pt idx="543">
                  <c:v>3.0972</c:v>
                </c:pt>
                <c:pt idx="544">
                  <c:v>3.1093999999999999</c:v>
                </c:pt>
                <c:pt idx="545">
                  <c:v>3.1215000000000002</c:v>
                </c:pt>
                <c:pt idx="546">
                  <c:v>3.1337000000000002</c:v>
                </c:pt>
                <c:pt idx="547">
                  <c:v>3.1457999999999999</c:v>
                </c:pt>
                <c:pt idx="548">
                  <c:v>3.1579999999999999</c:v>
                </c:pt>
                <c:pt idx="549">
                  <c:v>3.1701000000000001</c:v>
                </c:pt>
                <c:pt idx="550">
                  <c:v>3.1821999999999999</c:v>
                </c:pt>
                <c:pt idx="551">
                  <c:v>3.1941000000000002</c:v>
                </c:pt>
                <c:pt idx="552">
                  <c:v>3.2063000000000001</c:v>
                </c:pt>
                <c:pt idx="553">
                  <c:v>3.2183999999999999</c:v>
                </c:pt>
                <c:pt idx="554">
                  <c:v>3.2305999999999999</c:v>
                </c:pt>
                <c:pt idx="555">
                  <c:v>3.2427000000000001</c:v>
                </c:pt>
                <c:pt idx="556">
                  <c:v>3.2549000000000001</c:v>
                </c:pt>
                <c:pt idx="557">
                  <c:v>3.2669999999999999</c:v>
                </c:pt>
                <c:pt idx="558">
                  <c:v>3.2791999999999999</c:v>
                </c:pt>
                <c:pt idx="559">
                  <c:v>3.2913000000000001</c:v>
                </c:pt>
                <c:pt idx="560">
                  <c:v>3.3035000000000001</c:v>
                </c:pt>
                <c:pt idx="561">
                  <c:v>3.3157000000000001</c:v>
                </c:pt>
                <c:pt idx="562">
                  <c:v>3.3277999999999999</c:v>
                </c:pt>
                <c:pt idx="563">
                  <c:v>3.34</c:v>
                </c:pt>
                <c:pt idx="564">
                  <c:v>3.3521000000000001</c:v>
                </c:pt>
                <c:pt idx="565">
                  <c:v>3.3643000000000001</c:v>
                </c:pt>
                <c:pt idx="566">
                  <c:v>3.3765000000000001</c:v>
                </c:pt>
                <c:pt idx="567">
                  <c:v>3.3885999999999998</c:v>
                </c:pt>
                <c:pt idx="568">
                  <c:v>3.4007999999999998</c:v>
                </c:pt>
                <c:pt idx="569">
                  <c:v>3.4129999999999998</c:v>
                </c:pt>
                <c:pt idx="570">
                  <c:v>3.4251</c:v>
                </c:pt>
                <c:pt idx="571">
                  <c:v>3.4373</c:v>
                </c:pt>
                <c:pt idx="572">
                  <c:v>3.4495</c:v>
                </c:pt>
                <c:pt idx="573">
                  <c:v>3.4615999999999998</c:v>
                </c:pt>
                <c:pt idx="574">
                  <c:v>3.4738000000000002</c:v>
                </c:pt>
                <c:pt idx="575">
                  <c:v>3.4860000000000002</c:v>
                </c:pt>
                <c:pt idx="576">
                  <c:v>3.4982000000000002</c:v>
                </c:pt>
                <c:pt idx="577">
                  <c:v>3.5103</c:v>
                </c:pt>
                <c:pt idx="578">
                  <c:v>3.5225</c:v>
                </c:pt>
                <c:pt idx="579">
                  <c:v>3.5344000000000002</c:v>
                </c:pt>
                <c:pt idx="580">
                  <c:v>3.5466000000000002</c:v>
                </c:pt>
                <c:pt idx="581">
                  <c:v>3.5588000000000002</c:v>
                </c:pt>
                <c:pt idx="582">
                  <c:v>3.5709</c:v>
                </c:pt>
                <c:pt idx="583">
                  <c:v>3.5831</c:v>
                </c:pt>
                <c:pt idx="584">
                  <c:v>3.5952999999999999</c:v>
                </c:pt>
                <c:pt idx="585">
                  <c:v>3.6074999999999999</c:v>
                </c:pt>
                <c:pt idx="586">
                  <c:v>3.6196999999999999</c:v>
                </c:pt>
                <c:pt idx="587">
                  <c:v>3.6318000000000001</c:v>
                </c:pt>
                <c:pt idx="588">
                  <c:v>3.6440000000000001</c:v>
                </c:pt>
                <c:pt idx="589">
                  <c:v>3.6562000000000001</c:v>
                </c:pt>
                <c:pt idx="590">
                  <c:v>3.6684000000000001</c:v>
                </c:pt>
                <c:pt idx="591">
                  <c:v>3.6806000000000001</c:v>
                </c:pt>
                <c:pt idx="592">
                  <c:v>3.6928000000000001</c:v>
                </c:pt>
                <c:pt idx="593">
                  <c:v>3.7050000000000001</c:v>
                </c:pt>
                <c:pt idx="594">
                  <c:v>3.7172000000000001</c:v>
                </c:pt>
                <c:pt idx="595">
                  <c:v>3.7292999999999998</c:v>
                </c:pt>
                <c:pt idx="596">
                  <c:v>3.7414999999999998</c:v>
                </c:pt>
                <c:pt idx="597">
                  <c:v>3.7536999999999998</c:v>
                </c:pt>
                <c:pt idx="598">
                  <c:v>3.7658999999999998</c:v>
                </c:pt>
                <c:pt idx="599">
                  <c:v>3.7780999999999998</c:v>
                </c:pt>
                <c:pt idx="600">
                  <c:v>3.7902999999999998</c:v>
                </c:pt>
                <c:pt idx="601">
                  <c:v>3.8025000000000002</c:v>
                </c:pt>
                <c:pt idx="602">
                  <c:v>3.8147000000000002</c:v>
                </c:pt>
                <c:pt idx="603">
                  <c:v>3.8269000000000002</c:v>
                </c:pt>
                <c:pt idx="604">
                  <c:v>3.8391000000000002</c:v>
                </c:pt>
                <c:pt idx="605">
                  <c:v>3.8513000000000002</c:v>
                </c:pt>
                <c:pt idx="606">
                  <c:v>3.8632</c:v>
                </c:pt>
                <c:pt idx="607">
                  <c:v>3.8754</c:v>
                </c:pt>
                <c:pt idx="608">
                  <c:v>3.8875999999999999</c:v>
                </c:pt>
                <c:pt idx="609">
                  <c:v>3.8997999999999999</c:v>
                </c:pt>
                <c:pt idx="610">
                  <c:v>3.9119999999999999</c:v>
                </c:pt>
                <c:pt idx="611">
                  <c:v>3.9241999999999999</c:v>
                </c:pt>
                <c:pt idx="612">
                  <c:v>3.9363999999999999</c:v>
                </c:pt>
                <c:pt idx="613">
                  <c:v>3.9485999999999999</c:v>
                </c:pt>
                <c:pt idx="614">
                  <c:v>3.9607999999999999</c:v>
                </c:pt>
                <c:pt idx="615">
                  <c:v>3.9729999999999999</c:v>
                </c:pt>
                <c:pt idx="616">
                  <c:v>3.9851999999999999</c:v>
                </c:pt>
                <c:pt idx="617">
                  <c:v>3.9973999999999998</c:v>
                </c:pt>
                <c:pt idx="618">
                  <c:v>4.0095999999999998</c:v>
                </c:pt>
                <c:pt idx="619">
                  <c:v>4.0217999999999998</c:v>
                </c:pt>
                <c:pt idx="620">
                  <c:v>4.0339999999999998</c:v>
                </c:pt>
                <c:pt idx="621">
                  <c:v>4.0461999999999998</c:v>
                </c:pt>
                <c:pt idx="622">
                  <c:v>4.0583999999999998</c:v>
                </c:pt>
                <c:pt idx="623">
                  <c:v>4.0705999999999998</c:v>
                </c:pt>
                <c:pt idx="624">
                  <c:v>4.0829000000000004</c:v>
                </c:pt>
                <c:pt idx="625">
                  <c:v>4.0951000000000004</c:v>
                </c:pt>
                <c:pt idx="626">
                  <c:v>4.1073000000000004</c:v>
                </c:pt>
                <c:pt idx="627">
                  <c:v>4.1195000000000004</c:v>
                </c:pt>
                <c:pt idx="628">
                  <c:v>4.1317000000000004</c:v>
                </c:pt>
                <c:pt idx="629">
                  <c:v>4.1439000000000004</c:v>
                </c:pt>
                <c:pt idx="630">
                  <c:v>4.1561000000000003</c:v>
                </c:pt>
                <c:pt idx="631">
                  <c:v>4.1683000000000003</c:v>
                </c:pt>
                <c:pt idx="632">
                  <c:v>4.1805000000000003</c:v>
                </c:pt>
                <c:pt idx="633">
                  <c:v>4.1928000000000001</c:v>
                </c:pt>
                <c:pt idx="634">
                  <c:v>4.2046999999999999</c:v>
                </c:pt>
                <c:pt idx="635">
                  <c:v>4.2168999999999999</c:v>
                </c:pt>
                <c:pt idx="636">
                  <c:v>4.2290999999999999</c:v>
                </c:pt>
                <c:pt idx="637">
                  <c:v>4.2412999999999998</c:v>
                </c:pt>
                <c:pt idx="638">
                  <c:v>4.2535999999999996</c:v>
                </c:pt>
                <c:pt idx="639">
                  <c:v>4.2657999999999996</c:v>
                </c:pt>
                <c:pt idx="640">
                  <c:v>4.2779999999999996</c:v>
                </c:pt>
                <c:pt idx="641">
                  <c:v>4.2901999999999996</c:v>
                </c:pt>
                <c:pt idx="642">
                  <c:v>4.3023999999999996</c:v>
                </c:pt>
                <c:pt idx="643">
                  <c:v>4.3146000000000004</c:v>
                </c:pt>
                <c:pt idx="644">
                  <c:v>4.3269000000000002</c:v>
                </c:pt>
                <c:pt idx="645">
                  <c:v>4.3391000000000002</c:v>
                </c:pt>
                <c:pt idx="646">
                  <c:v>4.3513000000000002</c:v>
                </c:pt>
                <c:pt idx="647">
                  <c:v>4.3635000000000002</c:v>
                </c:pt>
                <c:pt idx="648">
                  <c:v>4.3757000000000001</c:v>
                </c:pt>
                <c:pt idx="649">
                  <c:v>4.3879999999999999</c:v>
                </c:pt>
                <c:pt idx="650">
                  <c:v>4.4001999999999999</c:v>
                </c:pt>
                <c:pt idx="651">
                  <c:v>4.4123999999999999</c:v>
                </c:pt>
                <c:pt idx="652">
                  <c:v>4.4245999999999999</c:v>
                </c:pt>
                <c:pt idx="653">
                  <c:v>4.4368999999999996</c:v>
                </c:pt>
                <c:pt idx="654">
                  <c:v>4.4490999999999996</c:v>
                </c:pt>
                <c:pt idx="655">
                  <c:v>4.4612999999999996</c:v>
                </c:pt>
                <c:pt idx="656">
                  <c:v>4.4734999999999996</c:v>
                </c:pt>
                <c:pt idx="657">
                  <c:v>4.4858000000000002</c:v>
                </c:pt>
                <c:pt idx="658">
                  <c:v>4.4980000000000002</c:v>
                </c:pt>
                <c:pt idx="659">
                  <c:v>4.5102000000000002</c:v>
                </c:pt>
                <c:pt idx="660">
                  <c:v>4.5224000000000002</c:v>
                </c:pt>
                <c:pt idx="661">
                  <c:v>4.5343999999999998</c:v>
                </c:pt>
                <c:pt idx="662">
                  <c:v>4.5465999999999998</c:v>
                </c:pt>
                <c:pt idx="663">
                  <c:v>4.5587999999999997</c:v>
                </c:pt>
                <c:pt idx="664">
                  <c:v>4.5711000000000004</c:v>
                </c:pt>
                <c:pt idx="665">
                  <c:v>4.5833000000000004</c:v>
                </c:pt>
                <c:pt idx="666">
                  <c:v>4.5955000000000004</c:v>
                </c:pt>
                <c:pt idx="667">
                  <c:v>4.6077000000000004</c:v>
                </c:pt>
                <c:pt idx="668">
                  <c:v>4.62</c:v>
                </c:pt>
                <c:pt idx="669">
                  <c:v>4.6322000000000001</c:v>
                </c:pt>
                <c:pt idx="670">
                  <c:v>4.6444000000000001</c:v>
                </c:pt>
                <c:pt idx="671">
                  <c:v>4.6566999999999998</c:v>
                </c:pt>
                <c:pt idx="672">
                  <c:v>4.6688999999999998</c:v>
                </c:pt>
                <c:pt idx="673">
                  <c:v>4.6810999999999998</c:v>
                </c:pt>
                <c:pt idx="674">
                  <c:v>4.6933999999999996</c:v>
                </c:pt>
                <c:pt idx="675">
                  <c:v>4.7055999999999996</c:v>
                </c:pt>
                <c:pt idx="676">
                  <c:v>4.7178000000000004</c:v>
                </c:pt>
                <c:pt idx="677">
                  <c:v>4.7301000000000002</c:v>
                </c:pt>
                <c:pt idx="678">
                  <c:v>4.7423000000000002</c:v>
                </c:pt>
                <c:pt idx="679">
                  <c:v>4.7545000000000002</c:v>
                </c:pt>
                <c:pt idx="680">
                  <c:v>4.7667999999999999</c:v>
                </c:pt>
                <c:pt idx="681">
                  <c:v>4.7789999999999999</c:v>
                </c:pt>
                <c:pt idx="682">
                  <c:v>4.7911999999999999</c:v>
                </c:pt>
                <c:pt idx="683">
                  <c:v>4.8034999999999997</c:v>
                </c:pt>
                <c:pt idx="684">
                  <c:v>4.8156999999999996</c:v>
                </c:pt>
                <c:pt idx="685">
                  <c:v>4.8278999999999996</c:v>
                </c:pt>
                <c:pt idx="686">
                  <c:v>4.8402000000000003</c:v>
                </c:pt>
                <c:pt idx="687">
                  <c:v>4.8524000000000003</c:v>
                </c:pt>
                <c:pt idx="688">
                  <c:v>4.8646000000000003</c:v>
                </c:pt>
                <c:pt idx="689">
                  <c:v>4.8765999999999998</c:v>
                </c:pt>
                <c:pt idx="690">
                  <c:v>4.8887999999999998</c:v>
                </c:pt>
                <c:pt idx="691">
                  <c:v>4.9010999999999996</c:v>
                </c:pt>
                <c:pt idx="692">
                  <c:v>4.9132999999999996</c:v>
                </c:pt>
                <c:pt idx="693">
                  <c:v>4.9255000000000004</c:v>
                </c:pt>
                <c:pt idx="694">
                  <c:v>4.9378000000000002</c:v>
                </c:pt>
                <c:pt idx="695">
                  <c:v>4.95</c:v>
                </c:pt>
                <c:pt idx="696">
                  <c:v>4.9622999999999999</c:v>
                </c:pt>
                <c:pt idx="697">
                  <c:v>4.9744999999999999</c:v>
                </c:pt>
                <c:pt idx="698">
                  <c:v>4.9866999999999999</c:v>
                </c:pt>
                <c:pt idx="699">
                  <c:v>4.9989999999999997</c:v>
                </c:pt>
                <c:pt idx="700">
                  <c:v>5.0111999999999997</c:v>
                </c:pt>
                <c:pt idx="701">
                  <c:v>5.0235000000000003</c:v>
                </c:pt>
                <c:pt idx="702">
                  <c:v>5.0357000000000003</c:v>
                </c:pt>
                <c:pt idx="703">
                  <c:v>5.048</c:v>
                </c:pt>
                <c:pt idx="704">
                  <c:v>5.0602</c:v>
                </c:pt>
                <c:pt idx="705">
                  <c:v>5.0724</c:v>
                </c:pt>
                <c:pt idx="706">
                  <c:v>5.0846999999999998</c:v>
                </c:pt>
                <c:pt idx="707">
                  <c:v>5.0968999999999998</c:v>
                </c:pt>
                <c:pt idx="708">
                  <c:v>5.1092000000000004</c:v>
                </c:pt>
                <c:pt idx="709">
                  <c:v>5.1214000000000004</c:v>
                </c:pt>
                <c:pt idx="710">
                  <c:v>5.1337000000000002</c:v>
                </c:pt>
                <c:pt idx="711">
                  <c:v>5.1459000000000001</c:v>
                </c:pt>
                <c:pt idx="712">
                  <c:v>5.1581000000000001</c:v>
                </c:pt>
                <c:pt idx="713">
                  <c:v>5.1703999999999999</c:v>
                </c:pt>
                <c:pt idx="714">
                  <c:v>5.1825999999999999</c:v>
                </c:pt>
                <c:pt idx="715">
                  <c:v>5.1948999999999996</c:v>
                </c:pt>
                <c:pt idx="716">
                  <c:v>5.2068000000000003</c:v>
                </c:pt>
                <c:pt idx="717">
                  <c:v>5.2191000000000001</c:v>
                </c:pt>
                <c:pt idx="718">
                  <c:v>5.2313000000000001</c:v>
                </c:pt>
                <c:pt idx="719">
                  <c:v>5.2435999999999998</c:v>
                </c:pt>
                <c:pt idx="720">
                  <c:v>5.2557999999999998</c:v>
                </c:pt>
                <c:pt idx="721">
                  <c:v>5.2680999999999996</c:v>
                </c:pt>
                <c:pt idx="722">
                  <c:v>5.2803000000000004</c:v>
                </c:pt>
                <c:pt idx="723">
                  <c:v>5.2926000000000002</c:v>
                </c:pt>
                <c:pt idx="724">
                  <c:v>5.3048000000000002</c:v>
                </c:pt>
                <c:pt idx="725">
                  <c:v>5.3170999999999999</c:v>
                </c:pt>
                <c:pt idx="726">
                  <c:v>5.3292999999999999</c:v>
                </c:pt>
                <c:pt idx="727">
                  <c:v>5.3415999999999997</c:v>
                </c:pt>
                <c:pt idx="728">
                  <c:v>5.3537999999999997</c:v>
                </c:pt>
                <c:pt idx="729">
                  <c:v>5.3661000000000003</c:v>
                </c:pt>
                <c:pt idx="730">
                  <c:v>5.3783000000000003</c:v>
                </c:pt>
                <c:pt idx="731">
                  <c:v>5.3906000000000001</c:v>
                </c:pt>
                <c:pt idx="732">
                  <c:v>5.4028</c:v>
                </c:pt>
                <c:pt idx="733">
                  <c:v>5.4150999999999998</c:v>
                </c:pt>
                <c:pt idx="734">
                  <c:v>5.4272999999999998</c:v>
                </c:pt>
                <c:pt idx="735">
                  <c:v>5.4396000000000004</c:v>
                </c:pt>
                <c:pt idx="736">
                  <c:v>5.4518000000000004</c:v>
                </c:pt>
                <c:pt idx="737">
                  <c:v>5.4641000000000002</c:v>
                </c:pt>
                <c:pt idx="738">
                  <c:v>5.4763000000000002</c:v>
                </c:pt>
                <c:pt idx="739">
                  <c:v>5.4885999999999999</c:v>
                </c:pt>
                <c:pt idx="740">
                  <c:v>5.5007999999999999</c:v>
                </c:pt>
                <c:pt idx="741">
                  <c:v>5.5130999999999997</c:v>
                </c:pt>
                <c:pt idx="742">
                  <c:v>5.5252999999999997</c:v>
                </c:pt>
                <c:pt idx="743">
                  <c:v>5.5376000000000003</c:v>
                </c:pt>
                <c:pt idx="744">
                  <c:v>5.5495000000000001</c:v>
                </c:pt>
                <c:pt idx="745">
                  <c:v>5.5617999999999999</c:v>
                </c:pt>
                <c:pt idx="746">
                  <c:v>5.5739999999999998</c:v>
                </c:pt>
                <c:pt idx="747">
                  <c:v>5.5862999999999996</c:v>
                </c:pt>
                <c:pt idx="748">
                  <c:v>5.5986000000000002</c:v>
                </c:pt>
                <c:pt idx="749">
                  <c:v>5.6108000000000002</c:v>
                </c:pt>
                <c:pt idx="750">
                  <c:v>5.6231</c:v>
                </c:pt>
                <c:pt idx="751">
                  <c:v>5.6353</c:v>
                </c:pt>
                <c:pt idx="752">
                  <c:v>5.6475999999999997</c:v>
                </c:pt>
                <c:pt idx="753">
                  <c:v>5.6597999999999997</c:v>
                </c:pt>
                <c:pt idx="754">
                  <c:v>5.6721000000000004</c:v>
                </c:pt>
                <c:pt idx="755">
                  <c:v>5.6843000000000004</c:v>
                </c:pt>
                <c:pt idx="756">
                  <c:v>5.6966000000000001</c:v>
                </c:pt>
                <c:pt idx="757">
                  <c:v>5.7088000000000001</c:v>
                </c:pt>
                <c:pt idx="758">
                  <c:v>5.7210999999999999</c:v>
                </c:pt>
                <c:pt idx="759">
                  <c:v>5.7333999999999996</c:v>
                </c:pt>
                <c:pt idx="760">
                  <c:v>5.7455999999999996</c:v>
                </c:pt>
                <c:pt idx="761">
                  <c:v>5.7579000000000002</c:v>
                </c:pt>
                <c:pt idx="762">
                  <c:v>5.7701000000000002</c:v>
                </c:pt>
                <c:pt idx="763">
                  <c:v>5.7824</c:v>
                </c:pt>
                <c:pt idx="764">
                  <c:v>5.7946</c:v>
                </c:pt>
                <c:pt idx="765">
                  <c:v>5.8068999999999997</c:v>
                </c:pt>
                <c:pt idx="766">
                  <c:v>5.8192000000000004</c:v>
                </c:pt>
                <c:pt idx="767">
                  <c:v>5.8314000000000004</c:v>
                </c:pt>
                <c:pt idx="768">
                  <c:v>5.8437000000000001</c:v>
                </c:pt>
                <c:pt idx="769">
                  <c:v>5.8559000000000001</c:v>
                </c:pt>
                <c:pt idx="770">
                  <c:v>5.8681999999999999</c:v>
                </c:pt>
                <c:pt idx="771">
                  <c:v>5.8802000000000003</c:v>
                </c:pt>
                <c:pt idx="772">
                  <c:v>5.8924000000000003</c:v>
                </c:pt>
                <c:pt idx="773">
                  <c:v>5.9047000000000001</c:v>
                </c:pt>
                <c:pt idx="774">
                  <c:v>5.9169</c:v>
                </c:pt>
                <c:pt idx="775">
                  <c:v>5.9291999999999998</c:v>
                </c:pt>
                <c:pt idx="776">
                  <c:v>5.9413999999999998</c:v>
                </c:pt>
                <c:pt idx="777">
                  <c:v>5.9537000000000004</c:v>
                </c:pt>
                <c:pt idx="778">
                  <c:v>5.9660000000000002</c:v>
                </c:pt>
                <c:pt idx="779">
                  <c:v>5.9782000000000002</c:v>
                </c:pt>
                <c:pt idx="780">
                  <c:v>5.9904999999999999</c:v>
                </c:pt>
                <c:pt idx="781">
                  <c:v>6.0026999999999999</c:v>
                </c:pt>
                <c:pt idx="782">
                  <c:v>6.0149999999999997</c:v>
                </c:pt>
                <c:pt idx="783">
                  <c:v>6.0273000000000003</c:v>
                </c:pt>
                <c:pt idx="784">
                  <c:v>6.0395000000000003</c:v>
                </c:pt>
                <c:pt idx="785">
                  <c:v>6.0518000000000001</c:v>
                </c:pt>
                <c:pt idx="786">
                  <c:v>6.0640999999999998</c:v>
                </c:pt>
                <c:pt idx="787">
                  <c:v>6.0762999999999998</c:v>
                </c:pt>
                <c:pt idx="788">
                  <c:v>6.0885999999999996</c:v>
                </c:pt>
                <c:pt idx="789">
                  <c:v>6.1007999999999996</c:v>
                </c:pt>
                <c:pt idx="790">
                  <c:v>6.1131000000000002</c:v>
                </c:pt>
                <c:pt idx="791">
                  <c:v>6.1254</c:v>
                </c:pt>
                <c:pt idx="792">
                  <c:v>6.1375999999999999</c:v>
                </c:pt>
                <c:pt idx="793">
                  <c:v>6.1498999999999997</c:v>
                </c:pt>
                <c:pt idx="794">
                  <c:v>6.1620999999999997</c:v>
                </c:pt>
                <c:pt idx="795">
                  <c:v>6.1744000000000003</c:v>
                </c:pt>
                <c:pt idx="796">
                  <c:v>6.1867000000000001</c:v>
                </c:pt>
                <c:pt idx="797">
                  <c:v>6.1989000000000001</c:v>
                </c:pt>
                <c:pt idx="798">
                  <c:v>6.2111999999999998</c:v>
                </c:pt>
                <c:pt idx="799">
                  <c:v>6.2232000000000003</c:v>
                </c:pt>
                <c:pt idx="800">
                  <c:v>6.2354000000000003</c:v>
                </c:pt>
                <c:pt idx="801">
                  <c:v>6.2477</c:v>
                </c:pt>
                <c:pt idx="802">
                  <c:v>6.26</c:v>
                </c:pt>
                <c:pt idx="803">
                  <c:v>6.2721999999999998</c:v>
                </c:pt>
                <c:pt idx="804">
                  <c:v>6.2845000000000004</c:v>
                </c:pt>
                <c:pt idx="805">
                  <c:v>6.2968000000000002</c:v>
                </c:pt>
                <c:pt idx="806">
                  <c:v>6.3090000000000002</c:v>
                </c:pt>
                <c:pt idx="807">
                  <c:v>6.3212999999999999</c:v>
                </c:pt>
                <c:pt idx="808">
                  <c:v>6.3335999999999997</c:v>
                </c:pt>
                <c:pt idx="809">
                  <c:v>6.3457999999999997</c:v>
                </c:pt>
                <c:pt idx="810">
                  <c:v>6.3581000000000003</c:v>
                </c:pt>
                <c:pt idx="811">
                  <c:v>6.3703000000000003</c:v>
                </c:pt>
                <c:pt idx="812">
                  <c:v>6.3826000000000001</c:v>
                </c:pt>
                <c:pt idx="813">
                  <c:v>6.3948999999999998</c:v>
                </c:pt>
                <c:pt idx="814">
                  <c:v>6.4070999999999998</c:v>
                </c:pt>
                <c:pt idx="815">
                  <c:v>6.4194000000000004</c:v>
                </c:pt>
                <c:pt idx="816">
                  <c:v>6.4317000000000002</c:v>
                </c:pt>
                <c:pt idx="817">
                  <c:v>6.4439000000000002</c:v>
                </c:pt>
                <c:pt idx="818">
                  <c:v>6.4561999999999999</c:v>
                </c:pt>
                <c:pt idx="819">
                  <c:v>6.4684999999999997</c:v>
                </c:pt>
                <c:pt idx="820">
                  <c:v>6.4806999999999997</c:v>
                </c:pt>
                <c:pt idx="821">
                  <c:v>6.4930000000000003</c:v>
                </c:pt>
                <c:pt idx="822">
                  <c:v>6.5053000000000001</c:v>
                </c:pt>
                <c:pt idx="823">
                  <c:v>6.5175000000000001</c:v>
                </c:pt>
                <c:pt idx="824">
                  <c:v>6.5297999999999998</c:v>
                </c:pt>
                <c:pt idx="825">
                  <c:v>6.5420999999999996</c:v>
                </c:pt>
                <c:pt idx="826">
                  <c:v>6.5541</c:v>
                </c:pt>
                <c:pt idx="827">
                  <c:v>6.5663</c:v>
                </c:pt>
                <c:pt idx="828">
                  <c:v>6.5785999999999998</c:v>
                </c:pt>
                <c:pt idx="829">
                  <c:v>6.5909000000000004</c:v>
                </c:pt>
                <c:pt idx="830">
                  <c:v>6.6031000000000004</c:v>
                </c:pt>
                <c:pt idx="831">
                  <c:v>6.6154000000000002</c:v>
                </c:pt>
                <c:pt idx="832">
                  <c:v>6.6276999999999999</c:v>
                </c:pt>
                <c:pt idx="833">
                  <c:v>6.6398999999999999</c:v>
                </c:pt>
                <c:pt idx="834">
                  <c:v>6.6521999999999997</c:v>
                </c:pt>
                <c:pt idx="835">
                  <c:v>6.6645000000000003</c:v>
                </c:pt>
                <c:pt idx="836">
                  <c:v>6.6767000000000003</c:v>
                </c:pt>
                <c:pt idx="837">
                  <c:v>6.6890000000000001</c:v>
                </c:pt>
                <c:pt idx="838">
                  <c:v>6.7012999999999998</c:v>
                </c:pt>
                <c:pt idx="839">
                  <c:v>6.7134999999999998</c:v>
                </c:pt>
                <c:pt idx="840">
                  <c:v>6.7257999999999996</c:v>
                </c:pt>
                <c:pt idx="841">
                  <c:v>6.7381000000000002</c:v>
                </c:pt>
                <c:pt idx="842">
                  <c:v>6.7504</c:v>
                </c:pt>
                <c:pt idx="843">
                  <c:v>6.7625999999999999</c:v>
                </c:pt>
                <c:pt idx="844">
                  <c:v>6.7748999999999997</c:v>
                </c:pt>
                <c:pt idx="845">
                  <c:v>6.7872000000000003</c:v>
                </c:pt>
                <c:pt idx="846">
                  <c:v>6.7994000000000003</c:v>
                </c:pt>
                <c:pt idx="847">
                  <c:v>6.8117000000000001</c:v>
                </c:pt>
                <c:pt idx="848">
                  <c:v>6.8239999999999998</c:v>
                </c:pt>
                <c:pt idx="849">
                  <c:v>6.8361999999999998</c:v>
                </c:pt>
                <c:pt idx="850">
                  <c:v>6.8484999999999996</c:v>
                </c:pt>
                <c:pt idx="851">
                  <c:v>6.8608000000000002</c:v>
                </c:pt>
                <c:pt idx="852">
                  <c:v>6.8731</c:v>
                </c:pt>
                <c:pt idx="853">
                  <c:v>6.8853</c:v>
                </c:pt>
                <c:pt idx="854">
                  <c:v>6.8973000000000004</c:v>
                </c:pt>
                <c:pt idx="855">
                  <c:v>6.9096000000000002</c:v>
                </c:pt>
                <c:pt idx="856">
                  <c:v>6.9218999999999999</c:v>
                </c:pt>
                <c:pt idx="857">
                  <c:v>6.9340999999999999</c:v>
                </c:pt>
                <c:pt idx="858">
                  <c:v>6.9463999999999997</c:v>
                </c:pt>
                <c:pt idx="859">
                  <c:v>6.9587000000000003</c:v>
                </c:pt>
                <c:pt idx="860">
                  <c:v>6.9709000000000003</c:v>
                </c:pt>
                <c:pt idx="861">
                  <c:v>6.9832000000000001</c:v>
                </c:pt>
                <c:pt idx="862">
                  <c:v>6.9954999999999998</c:v>
                </c:pt>
                <c:pt idx="863">
                  <c:v>7.0077999999999996</c:v>
                </c:pt>
                <c:pt idx="864">
                  <c:v>7.02</c:v>
                </c:pt>
                <c:pt idx="865">
                  <c:v>7.0323000000000002</c:v>
                </c:pt>
                <c:pt idx="866">
                  <c:v>7.0446</c:v>
                </c:pt>
                <c:pt idx="867">
                  <c:v>7.0568</c:v>
                </c:pt>
                <c:pt idx="868">
                  <c:v>7.0690999999999997</c:v>
                </c:pt>
                <c:pt idx="869">
                  <c:v>7.0814000000000004</c:v>
                </c:pt>
                <c:pt idx="870">
                  <c:v>7.0937000000000001</c:v>
                </c:pt>
                <c:pt idx="871">
                  <c:v>7.1059000000000001</c:v>
                </c:pt>
                <c:pt idx="872">
                  <c:v>7.1181999999999999</c:v>
                </c:pt>
                <c:pt idx="873">
                  <c:v>7.1304999999999996</c:v>
                </c:pt>
                <c:pt idx="874">
                  <c:v>7.1426999999999996</c:v>
                </c:pt>
                <c:pt idx="875">
                  <c:v>7.1550000000000002</c:v>
                </c:pt>
                <c:pt idx="876">
                  <c:v>7.1673</c:v>
                </c:pt>
                <c:pt idx="877">
                  <c:v>7.1795999999999998</c:v>
                </c:pt>
                <c:pt idx="878">
                  <c:v>7.1917999999999997</c:v>
                </c:pt>
                <c:pt idx="879">
                  <c:v>7.2041000000000004</c:v>
                </c:pt>
                <c:pt idx="880">
                  <c:v>7.2164000000000001</c:v>
                </c:pt>
                <c:pt idx="881">
                  <c:v>7.2286999999999999</c:v>
                </c:pt>
                <c:pt idx="882">
                  <c:v>7.2407000000000004</c:v>
                </c:pt>
                <c:pt idx="883">
                  <c:v>7.2529000000000003</c:v>
                </c:pt>
                <c:pt idx="884">
                  <c:v>7.2652000000000001</c:v>
                </c:pt>
                <c:pt idx="885">
                  <c:v>7.2774999999999999</c:v>
                </c:pt>
                <c:pt idx="886">
                  <c:v>7.2896999999999998</c:v>
                </c:pt>
                <c:pt idx="887">
                  <c:v>7.3019999999999996</c:v>
                </c:pt>
                <c:pt idx="888">
                  <c:v>7.3143000000000002</c:v>
                </c:pt>
                <c:pt idx="889">
                  <c:v>7.3266</c:v>
                </c:pt>
                <c:pt idx="890">
                  <c:v>7.3388</c:v>
                </c:pt>
                <c:pt idx="891">
                  <c:v>7.3510999999999997</c:v>
                </c:pt>
                <c:pt idx="892">
                  <c:v>7.3634000000000004</c:v>
                </c:pt>
                <c:pt idx="893">
                  <c:v>7.3757000000000001</c:v>
                </c:pt>
                <c:pt idx="894">
                  <c:v>7.3879000000000001</c:v>
                </c:pt>
                <c:pt idx="895">
                  <c:v>7.4001999999999999</c:v>
                </c:pt>
                <c:pt idx="896">
                  <c:v>7.4124999999999996</c:v>
                </c:pt>
                <c:pt idx="897">
                  <c:v>7.4248000000000003</c:v>
                </c:pt>
                <c:pt idx="898">
                  <c:v>7.4370000000000003</c:v>
                </c:pt>
                <c:pt idx="899">
                  <c:v>7.4493</c:v>
                </c:pt>
                <c:pt idx="900">
                  <c:v>7.4615999999999998</c:v>
                </c:pt>
                <c:pt idx="901">
                  <c:v>7.4739000000000004</c:v>
                </c:pt>
                <c:pt idx="902">
                  <c:v>7.4862000000000002</c:v>
                </c:pt>
                <c:pt idx="903">
                  <c:v>7.4984000000000002</c:v>
                </c:pt>
                <c:pt idx="904">
                  <c:v>7.5106999999999999</c:v>
                </c:pt>
                <c:pt idx="905">
                  <c:v>7.5229999999999997</c:v>
                </c:pt>
                <c:pt idx="906">
                  <c:v>7.5353000000000003</c:v>
                </c:pt>
                <c:pt idx="907">
                  <c:v>7.5475000000000003</c:v>
                </c:pt>
                <c:pt idx="908">
                  <c:v>7.5598000000000001</c:v>
                </c:pt>
                <c:pt idx="909">
                  <c:v>7.5717999999999996</c:v>
                </c:pt>
                <c:pt idx="910">
                  <c:v>7.5841000000000003</c:v>
                </c:pt>
                <c:pt idx="911">
                  <c:v>7.5964</c:v>
                </c:pt>
                <c:pt idx="912">
                  <c:v>7.6086</c:v>
                </c:pt>
                <c:pt idx="913">
                  <c:v>7.6208999999999998</c:v>
                </c:pt>
                <c:pt idx="914">
                  <c:v>7.6332000000000004</c:v>
                </c:pt>
                <c:pt idx="915">
                  <c:v>7.6455000000000002</c:v>
                </c:pt>
                <c:pt idx="916">
                  <c:v>7.6577000000000002</c:v>
                </c:pt>
                <c:pt idx="917">
                  <c:v>7.67</c:v>
                </c:pt>
                <c:pt idx="918">
                  <c:v>7.6822999999999997</c:v>
                </c:pt>
                <c:pt idx="919">
                  <c:v>7.6946000000000003</c:v>
                </c:pt>
                <c:pt idx="920">
                  <c:v>7.7068000000000003</c:v>
                </c:pt>
                <c:pt idx="921">
                  <c:v>7.7191000000000001</c:v>
                </c:pt>
                <c:pt idx="922">
                  <c:v>7.7313999999999998</c:v>
                </c:pt>
                <c:pt idx="923">
                  <c:v>7.7436999999999996</c:v>
                </c:pt>
                <c:pt idx="924">
                  <c:v>7.7560000000000002</c:v>
                </c:pt>
                <c:pt idx="925">
                  <c:v>7.7682000000000002</c:v>
                </c:pt>
                <c:pt idx="926">
                  <c:v>7.7805</c:v>
                </c:pt>
                <c:pt idx="927">
                  <c:v>7.7927999999999997</c:v>
                </c:pt>
                <c:pt idx="928">
                  <c:v>7.8051000000000004</c:v>
                </c:pt>
                <c:pt idx="929">
                  <c:v>7.8174000000000001</c:v>
                </c:pt>
                <c:pt idx="930">
                  <c:v>7.8296000000000001</c:v>
                </c:pt>
                <c:pt idx="931">
                  <c:v>7.8418999999999999</c:v>
                </c:pt>
                <c:pt idx="932">
                  <c:v>7.8541999999999996</c:v>
                </c:pt>
                <c:pt idx="933">
                  <c:v>7.8665000000000003</c:v>
                </c:pt>
                <c:pt idx="934">
                  <c:v>7.8787000000000003</c:v>
                </c:pt>
                <c:pt idx="935">
                  <c:v>7.891</c:v>
                </c:pt>
                <c:pt idx="936">
                  <c:v>7.9032999999999998</c:v>
                </c:pt>
                <c:pt idx="937">
                  <c:v>7.9153000000000002</c:v>
                </c:pt>
                <c:pt idx="938">
                  <c:v>7.9276</c:v>
                </c:pt>
                <c:pt idx="939">
                  <c:v>7.9398999999999997</c:v>
                </c:pt>
                <c:pt idx="940">
                  <c:v>7.9520999999999997</c:v>
                </c:pt>
                <c:pt idx="941">
                  <c:v>7.9644000000000004</c:v>
                </c:pt>
                <c:pt idx="942">
                  <c:v>7.9767000000000001</c:v>
                </c:pt>
                <c:pt idx="943">
                  <c:v>7.9889999999999999</c:v>
                </c:pt>
                <c:pt idx="944">
                  <c:v>8.0012000000000008</c:v>
                </c:pt>
                <c:pt idx="945">
                  <c:v>8.0135000000000005</c:v>
                </c:pt>
                <c:pt idx="946">
                  <c:v>8.0258000000000003</c:v>
                </c:pt>
                <c:pt idx="947">
                  <c:v>8.0320999999999998</c:v>
                </c:pt>
                <c:pt idx="948">
                  <c:v>8.0381</c:v>
                </c:pt>
                <c:pt idx="949">
                  <c:v>8.0503999999999998</c:v>
                </c:pt>
                <c:pt idx="950">
                  <c:v>8.0625999999999998</c:v>
                </c:pt>
                <c:pt idx="951">
                  <c:v>8.0748999999999995</c:v>
                </c:pt>
                <c:pt idx="952">
                  <c:v>8.0871999999999993</c:v>
                </c:pt>
                <c:pt idx="953">
                  <c:v>8.0995000000000008</c:v>
                </c:pt>
                <c:pt idx="954">
                  <c:v>8.1118000000000006</c:v>
                </c:pt>
                <c:pt idx="955">
                  <c:v>8.1240000000000006</c:v>
                </c:pt>
                <c:pt idx="956">
                  <c:v>8.1363000000000003</c:v>
                </c:pt>
                <c:pt idx="957">
                  <c:v>8.1486000000000001</c:v>
                </c:pt>
                <c:pt idx="958">
                  <c:v>8.1608999999999998</c:v>
                </c:pt>
                <c:pt idx="959">
                  <c:v>8.1731999999999996</c:v>
                </c:pt>
                <c:pt idx="960">
                  <c:v>8.1853999999999996</c:v>
                </c:pt>
                <c:pt idx="961">
                  <c:v>8.1976999999999993</c:v>
                </c:pt>
                <c:pt idx="962">
                  <c:v>8.2100000000000009</c:v>
                </c:pt>
                <c:pt idx="963">
                  <c:v>8.2223000000000006</c:v>
                </c:pt>
                <c:pt idx="964">
                  <c:v>8.2346000000000004</c:v>
                </c:pt>
                <c:pt idx="965">
                  <c:v>8.2466000000000008</c:v>
                </c:pt>
                <c:pt idx="966">
                  <c:v>8.2588000000000008</c:v>
                </c:pt>
                <c:pt idx="967">
                  <c:v>8.2711000000000006</c:v>
                </c:pt>
                <c:pt idx="968">
                  <c:v>8.2834000000000003</c:v>
                </c:pt>
                <c:pt idx="969">
                  <c:v>8.2957000000000001</c:v>
                </c:pt>
                <c:pt idx="970">
                  <c:v>8.3079999999999998</c:v>
                </c:pt>
                <c:pt idx="971">
                  <c:v>8.3202999999999996</c:v>
                </c:pt>
                <c:pt idx="972">
                  <c:v>8.3324999999999996</c:v>
                </c:pt>
                <c:pt idx="973">
                  <c:v>8.3447999999999993</c:v>
                </c:pt>
                <c:pt idx="974">
                  <c:v>8.3571000000000009</c:v>
                </c:pt>
                <c:pt idx="975">
                  <c:v>8.3694000000000006</c:v>
                </c:pt>
                <c:pt idx="976">
                  <c:v>8.3817000000000004</c:v>
                </c:pt>
                <c:pt idx="977">
                  <c:v>8.3939000000000004</c:v>
                </c:pt>
                <c:pt idx="978">
                  <c:v>8.4062000000000001</c:v>
                </c:pt>
                <c:pt idx="979">
                  <c:v>8.4184999999999999</c:v>
                </c:pt>
                <c:pt idx="980">
                  <c:v>8.4307999999999996</c:v>
                </c:pt>
                <c:pt idx="981">
                  <c:v>8.4430999999999994</c:v>
                </c:pt>
                <c:pt idx="982">
                  <c:v>8.4553999999999991</c:v>
                </c:pt>
                <c:pt idx="983">
                  <c:v>8.4675999999999991</c:v>
                </c:pt>
                <c:pt idx="984">
                  <c:v>8.4799000000000007</c:v>
                </c:pt>
                <c:pt idx="985">
                  <c:v>8.4922000000000004</c:v>
                </c:pt>
                <c:pt idx="986">
                  <c:v>8.5045000000000002</c:v>
                </c:pt>
                <c:pt idx="987">
                  <c:v>8.5167999999999999</c:v>
                </c:pt>
                <c:pt idx="988">
                  <c:v>8.5289999999999999</c:v>
                </c:pt>
                <c:pt idx="989">
                  <c:v>8.5412999999999997</c:v>
                </c:pt>
                <c:pt idx="990">
                  <c:v>8.5535999999999994</c:v>
                </c:pt>
                <c:pt idx="991">
                  <c:v>8.5658999999999992</c:v>
                </c:pt>
                <c:pt idx="992">
                  <c:v>8.5782000000000007</c:v>
                </c:pt>
                <c:pt idx="993">
                  <c:v>8.5901999999999994</c:v>
                </c:pt>
                <c:pt idx="994">
                  <c:v>8.6024999999999991</c:v>
                </c:pt>
                <c:pt idx="995">
                  <c:v>8.6146999999999991</c:v>
                </c:pt>
                <c:pt idx="996">
                  <c:v>8.6270000000000007</c:v>
                </c:pt>
                <c:pt idx="997">
                  <c:v>8.6393000000000004</c:v>
                </c:pt>
                <c:pt idx="998">
                  <c:v>8.6516000000000002</c:v>
                </c:pt>
                <c:pt idx="999">
                  <c:v>8.6763999999999992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8-04D3-8948-B982-FBEC14F5DE22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220 A</c:v>
                </c:pt>
              </c:strCache>
            </c:strRef>
          </c:tx>
          <c:spPr>
            <a:ln w="1905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Sheet1!$A$2:$A$1001</c:f>
              <c:numCache>
                <c:formatCode>General</c:formatCode>
                <c:ptCount val="1000"/>
                <c:pt idx="0">
                  <c:v>3.9148999999999998E-3</c:v>
                </c:pt>
                <c:pt idx="1">
                  <c:v>7.9112000000000002E-3</c:v>
                </c:pt>
                <c:pt idx="2">
                  <c:v>1.1919000000000001E-2</c:v>
                </c:pt>
                <c:pt idx="3">
                  <c:v>1.5938999999999998E-2</c:v>
                </c:pt>
                <c:pt idx="4">
                  <c:v>1.9941E-2</c:v>
                </c:pt>
                <c:pt idx="5">
                  <c:v>2.3924000000000001E-2</c:v>
                </c:pt>
                <c:pt idx="6">
                  <c:v>2.7928999999999999E-2</c:v>
                </c:pt>
                <c:pt idx="7">
                  <c:v>3.1933999999999997E-2</c:v>
                </c:pt>
                <c:pt idx="8">
                  <c:v>3.5941000000000001E-2</c:v>
                </c:pt>
                <c:pt idx="9">
                  <c:v>3.9974999999999997E-2</c:v>
                </c:pt>
                <c:pt idx="10">
                  <c:v>4.3924999999999999E-2</c:v>
                </c:pt>
                <c:pt idx="11">
                  <c:v>4.7917000000000001E-2</c:v>
                </c:pt>
                <c:pt idx="12">
                  <c:v>5.1931999999999999E-2</c:v>
                </c:pt>
                <c:pt idx="13">
                  <c:v>5.5954999999999998E-2</c:v>
                </c:pt>
                <c:pt idx="14">
                  <c:v>5.9975000000000001E-2</c:v>
                </c:pt>
                <c:pt idx="15">
                  <c:v>6.3978999999999994E-2</c:v>
                </c:pt>
                <c:pt idx="16">
                  <c:v>6.7960000000000007E-2</c:v>
                </c:pt>
                <c:pt idx="17">
                  <c:v>7.1908E-2</c:v>
                </c:pt>
                <c:pt idx="18">
                  <c:v>7.5907000000000002E-2</c:v>
                </c:pt>
                <c:pt idx="19">
                  <c:v>7.9950999999999994E-2</c:v>
                </c:pt>
                <c:pt idx="20">
                  <c:v>8.3946000000000007E-2</c:v>
                </c:pt>
                <c:pt idx="21">
                  <c:v>8.7972999999999996E-2</c:v>
                </c:pt>
                <c:pt idx="22">
                  <c:v>9.1934000000000002E-2</c:v>
                </c:pt>
                <c:pt idx="23">
                  <c:v>9.5913999999999999E-2</c:v>
                </c:pt>
                <c:pt idx="24">
                  <c:v>9.9904999999999994E-2</c:v>
                </c:pt>
                <c:pt idx="25">
                  <c:v>0.10390000000000001</c:v>
                </c:pt>
                <c:pt idx="26">
                  <c:v>0.1079</c:v>
                </c:pt>
                <c:pt idx="27">
                  <c:v>0.1119</c:v>
                </c:pt>
                <c:pt idx="28">
                  <c:v>0.11591</c:v>
                </c:pt>
                <c:pt idx="29">
                  <c:v>0.11991</c:v>
                </c:pt>
                <c:pt idx="30">
                  <c:v>0.12391000000000001</c:v>
                </c:pt>
                <c:pt idx="31">
                  <c:v>0.12792000000000001</c:v>
                </c:pt>
                <c:pt idx="32">
                  <c:v>0.13192000000000001</c:v>
                </c:pt>
                <c:pt idx="33">
                  <c:v>0.13592000000000001</c:v>
                </c:pt>
                <c:pt idx="34">
                  <c:v>0.13993</c:v>
                </c:pt>
                <c:pt idx="35">
                  <c:v>0.14393</c:v>
                </c:pt>
                <c:pt idx="36">
                  <c:v>0.14793000000000001</c:v>
                </c:pt>
                <c:pt idx="37">
                  <c:v>0.15193999999999999</c:v>
                </c:pt>
                <c:pt idx="38">
                  <c:v>0.15594</c:v>
                </c:pt>
                <c:pt idx="39">
                  <c:v>0.15994</c:v>
                </c:pt>
                <c:pt idx="40">
                  <c:v>0.16395000000000001</c:v>
                </c:pt>
                <c:pt idx="41">
                  <c:v>0.16794999999999999</c:v>
                </c:pt>
                <c:pt idx="42">
                  <c:v>0.17194999999999999</c:v>
                </c:pt>
                <c:pt idx="43">
                  <c:v>0.17596000000000001</c:v>
                </c:pt>
                <c:pt idx="44">
                  <c:v>0.17996000000000001</c:v>
                </c:pt>
                <c:pt idx="45">
                  <c:v>0.18396000000000001</c:v>
                </c:pt>
                <c:pt idx="46">
                  <c:v>0.18797</c:v>
                </c:pt>
                <c:pt idx="47">
                  <c:v>0.19197</c:v>
                </c:pt>
                <c:pt idx="48">
                  <c:v>0.19597000000000001</c:v>
                </c:pt>
                <c:pt idx="49">
                  <c:v>0.19997999999999999</c:v>
                </c:pt>
                <c:pt idx="50">
                  <c:v>0.20397999999999999</c:v>
                </c:pt>
                <c:pt idx="51">
                  <c:v>0.20798</c:v>
                </c:pt>
                <c:pt idx="52">
                  <c:v>0.21199000000000001</c:v>
                </c:pt>
                <c:pt idx="53">
                  <c:v>0.21598999999999999</c:v>
                </c:pt>
                <c:pt idx="54">
                  <c:v>0.21990000000000001</c:v>
                </c:pt>
                <c:pt idx="55">
                  <c:v>0.22389999999999999</c:v>
                </c:pt>
                <c:pt idx="56">
                  <c:v>0.22791</c:v>
                </c:pt>
                <c:pt idx="57">
                  <c:v>0.23191000000000001</c:v>
                </c:pt>
                <c:pt idx="58">
                  <c:v>0.23591000000000001</c:v>
                </c:pt>
                <c:pt idx="59">
                  <c:v>0.23991999999999999</c:v>
                </c:pt>
                <c:pt idx="60">
                  <c:v>0.24392</c:v>
                </c:pt>
                <c:pt idx="61">
                  <c:v>0.24792</c:v>
                </c:pt>
                <c:pt idx="62">
                  <c:v>0.25192999999999999</c:v>
                </c:pt>
                <c:pt idx="63">
                  <c:v>0.25592999999999999</c:v>
                </c:pt>
                <c:pt idx="64">
                  <c:v>0.25992999999999999</c:v>
                </c:pt>
                <c:pt idx="65">
                  <c:v>0.26394000000000001</c:v>
                </c:pt>
                <c:pt idx="66">
                  <c:v>0.26794000000000001</c:v>
                </c:pt>
                <c:pt idx="67">
                  <c:v>0.27195000000000003</c:v>
                </c:pt>
                <c:pt idx="68">
                  <c:v>0.27594999999999997</c:v>
                </c:pt>
                <c:pt idx="69">
                  <c:v>0.27994999999999998</c:v>
                </c:pt>
                <c:pt idx="70">
                  <c:v>0.28395999999999999</c:v>
                </c:pt>
                <c:pt idx="71">
                  <c:v>0.28795999999999999</c:v>
                </c:pt>
                <c:pt idx="72">
                  <c:v>0.29196</c:v>
                </c:pt>
                <c:pt idx="73">
                  <c:v>0.29597000000000001</c:v>
                </c:pt>
                <c:pt idx="74">
                  <c:v>0.29997000000000001</c:v>
                </c:pt>
                <c:pt idx="75">
                  <c:v>0.30397000000000002</c:v>
                </c:pt>
                <c:pt idx="76">
                  <c:v>0.30797999999999998</c:v>
                </c:pt>
                <c:pt idx="77">
                  <c:v>0.31197999999999998</c:v>
                </c:pt>
                <c:pt idx="78">
                  <c:v>0.31597999999999998</c:v>
                </c:pt>
                <c:pt idx="79">
                  <c:v>0.31999</c:v>
                </c:pt>
                <c:pt idx="80">
                  <c:v>0.32399</c:v>
                </c:pt>
                <c:pt idx="81">
                  <c:v>0.32799</c:v>
                </c:pt>
                <c:pt idx="82">
                  <c:v>0.33189999999999997</c:v>
                </c:pt>
                <c:pt idx="83">
                  <c:v>0.33590999999999999</c:v>
                </c:pt>
                <c:pt idx="84">
                  <c:v>0.33990999999999999</c:v>
                </c:pt>
                <c:pt idx="85">
                  <c:v>0.34390999999999999</c:v>
                </c:pt>
                <c:pt idx="86">
                  <c:v>0.34792000000000001</c:v>
                </c:pt>
                <c:pt idx="87">
                  <c:v>0.35192000000000001</c:v>
                </c:pt>
                <c:pt idx="88">
                  <c:v>0.35592000000000001</c:v>
                </c:pt>
                <c:pt idx="89">
                  <c:v>0.35993000000000003</c:v>
                </c:pt>
                <c:pt idx="90">
                  <c:v>0.36392999999999998</c:v>
                </c:pt>
                <c:pt idx="91">
                  <c:v>0.36792999999999998</c:v>
                </c:pt>
                <c:pt idx="92">
                  <c:v>0.37193999999999999</c:v>
                </c:pt>
                <c:pt idx="93">
                  <c:v>0.37594</c:v>
                </c:pt>
                <c:pt idx="94">
                  <c:v>0.37994</c:v>
                </c:pt>
                <c:pt idx="95">
                  <c:v>0.38395000000000001</c:v>
                </c:pt>
                <c:pt idx="96">
                  <c:v>0.38795000000000002</c:v>
                </c:pt>
                <c:pt idx="97">
                  <c:v>0.39195000000000002</c:v>
                </c:pt>
                <c:pt idx="98">
                  <c:v>0.39595999999999998</c:v>
                </c:pt>
                <c:pt idx="99">
                  <c:v>0.39995999999999998</c:v>
                </c:pt>
                <c:pt idx="100">
                  <c:v>0.40395999999999999</c:v>
                </c:pt>
                <c:pt idx="101">
                  <c:v>0.40797</c:v>
                </c:pt>
                <c:pt idx="102">
                  <c:v>0.41197</c:v>
                </c:pt>
                <c:pt idx="103">
                  <c:v>0.41598000000000002</c:v>
                </c:pt>
                <c:pt idx="104">
                  <c:v>0.41998000000000002</c:v>
                </c:pt>
                <c:pt idx="105">
                  <c:v>0.42398000000000002</c:v>
                </c:pt>
                <c:pt idx="106">
                  <c:v>0.42798999999999998</c:v>
                </c:pt>
                <c:pt idx="107">
                  <c:v>0.43198999999999999</c:v>
                </c:pt>
                <c:pt idx="108">
                  <c:v>0.43598999999999999</c:v>
                </c:pt>
                <c:pt idx="109">
                  <c:v>0.43990000000000001</c:v>
                </c:pt>
                <c:pt idx="110">
                  <c:v>0.44391000000000003</c:v>
                </c:pt>
                <c:pt idx="111">
                  <c:v>0.44790999999999997</c:v>
                </c:pt>
                <c:pt idx="112">
                  <c:v>0.45190999999999998</c:v>
                </c:pt>
                <c:pt idx="113">
                  <c:v>0.45591999999999999</c:v>
                </c:pt>
                <c:pt idx="114">
                  <c:v>0.45992</c:v>
                </c:pt>
                <c:pt idx="115">
                  <c:v>0.46392</c:v>
                </c:pt>
                <c:pt idx="116">
                  <c:v>0.46793000000000001</c:v>
                </c:pt>
                <c:pt idx="117">
                  <c:v>0.47193000000000002</c:v>
                </c:pt>
                <c:pt idx="118">
                  <c:v>0.47593000000000002</c:v>
                </c:pt>
                <c:pt idx="119">
                  <c:v>0.47993999999999998</c:v>
                </c:pt>
                <c:pt idx="120">
                  <c:v>0.48393999999999998</c:v>
                </c:pt>
                <c:pt idx="121">
                  <c:v>0.48793999999999998</c:v>
                </c:pt>
                <c:pt idx="122">
                  <c:v>0.49195</c:v>
                </c:pt>
                <c:pt idx="123">
                  <c:v>0.49595</c:v>
                </c:pt>
                <c:pt idx="124">
                  <c:v>0.49995000000000001</c:v>
                </c:pt>
                <c:pt idx="125">
                  <c:v>0.50395999999999996</c:v>
                </c:pt>
                <c:pt idx="126">
                  <c:v>0.50795999999999997</c:v>
                </c:pt>
                <c:pt idx="127">
                  <c:v>0.51195999999999997</c:v>
                </c:pt>
                <c:pt idx="128">
                  <c:v>0.51597000000000004</c:v>
                </c:pt>
                <c:pt idx="129">
                  <c:v>0.51997000000000004</c:v>
                </c:pt>
                <c:pt idx="130">
                  <c:v>0.52397000000000005</c:v>
                </c:pt>
                <c:pt idx="131">
                  <c:v>0.52798</c:v>
                </c:pt>
                <c:pt idx="132">
                  <c:v>0.53198000000000001</c:v>
                </c:pt>
                <c:pt idx="133">
                  <c:v>0.53598000000000001</c:v>
                </c:pt>
                <c:pt idx="134">
                  <c:v>0.53998999999999997</c:v>
                </c:pt>
                <c:pt idx="135">
                  <c:v>0.54398999999999997</c:v>
                </c:pt>
                <c:pt idx="136">
                  <c:v>0.54790000000000005</c:v>
                </c:pt>
                <c:pt idx="137">
                  <c:v>0.55189999999999995</c:v>
                </c:pt>
                <c:pt idx="138">
                  <c:v>0.55591000000000002</c:v>
                </c:pt>
                <c:pt idx="139">
                  <c:v>0.55991000000000002</c:v>
                </c:pt>
                <c:pt idx="140">
                  <c:v>0.56391999999999998</c:v>
                </c:pt>
                <c:pt idx="141">
                  <c:v>0.56791999999999998</c:v>
                </c:pt>
                <c:pt idx="142">
                  <c:v>0.57191999999999998</c:v>
                </c:pt>
                <c:pt idx="143">
                  <c:v>0.57593000000000005</c:v>
                </c:pt>
                <c:pt idx="144">
                  <c:v>0.57992999999999995</c:v>
                </c:pt>
                <c:pt idx="145">
                  <c:v>0.58392999999999995</c:v>
                </c:pt>
                <c:pt idx="146">
                  <c:v>0.58794000000000002</c:v>
                </c:pt>
                <c:pt idx="147">
                  <c:v>0.59194000000000002</c:v>
                </c:pt>
                <c:pt idx="148">
                  <c:v>0.59594000000000003</c:v>
                </c:pt>
                <c:pt idx="149">
                  <c:v>0.59994999999999998</c:v>
                </c:pt>
                <c:pt idx="150">
                  <c:v>0.60394999999999999</c:v>
                </c:pt>
                <c:pt idx="151">
                  <c:v>0.60794999999999999</c:v>
                </c:pt>
                <c:pt idx="152">
                  <c:v>0.61195999999999995</c:v>
                </c:pt>
                <c:pt idx="153">
                  <c:v>0.61595999999999995</c:v>
                </c:pt>
                <c:pt idx="154">
                  <c:v>0.61995999999999996</c:v>
                </c:pt>
                <c:pt idx="155">
                  <c:v>0.62397000000000002</c:v>
                </c:pt>
                <c:pt idx="156">
                  <c:v>0.62797000000000003</c:v>
                </c:pt>
                <c:pt idx="157">
                  <c:v>0.63197000000000003</c:v>
                </c:pt>
                <c:pt idx="158">
                  <c:v>0.63597999999999999</c:v>
                </c:pt>
                <c:pt idx="159">
                  <c:v>0.63997999999999999</c:v>
                </c:pt>
                <c:pt idx="160">
                  <c:v>0.64398</c:v>
                </c:pt>
                <c:pt idx="161">
                  <c:v>0.64798999999999995</c:v>
                </c:pt>
                <c:pt idx="162">
                  <c:v>0.65198999999999996</c:v>
                </c:pt>
                <c:pt idx="163">
                  <c:v>0.65590000000000004</c:v>
                </c:pt>
                <c:pt idx="164">
                  <c:v>0.65990000000000004</c:v>
                </c:pt>
                <c:pt idx="165">
                  <c:v>0.66391</c:v>
                </c:pt>
                <c:pt idx="166">
                  <c:v>0.66791</c:v>
                </c:pt>
                <c:pt idx="167">
                  <c:v>0.67191000000000001</c:v>
                </c:pt>
                <c:pt idx="168">
                  <c:v>0.67591999999999997</c:v>
                </c:pt>
                <c:pt idx="169">
                  <c:v>0.67991999999999997</c:v>
                </c:pt>
                <c:pt idx="170">
                  <c:v>0.68391999999999997</c:v>
                </c:pt>
                <c:pt idx="171">
                  <c:v>0.68793000000000004</c:v>
                </c:pt>
                <c:pt idx="172">
                  <c:v>0.69193000000000005</c:v>
                </c:pt>
                <c:pt idx="173">
                  <c:v>0.69593000000000005</c:v>
                </c:pt>
                <c:pt idx="174">
                  <c:v>0.69994000000000001</c:v>
                </c:pt>
                <c:pt idx="175">
                  <c:v>0.70394000000000001</c:v>
                </c:pt>
                <c:pt idx="176">
                  <c:v>0.70794000000000001</c:v>
                </c:pt>
                <c:pt idx="177">
                  <c:v>0.71194999999999997</c:v>
                </c:pt>
                <c:pt idx="178">
                  <c:v>0.71594999999999998</c:v>
                </c:pt>
                <c:pt idx="179">
                  <c:v>0.71996000000000004</c:v>
                </c:pt>
                <c:pt idx="180">
                  <c:v>0.72396000000000005</c:v>
                </c:pt>
                <c:pt idx="181">
                  <c:v>0.72796000000000005</c:v>
                </c:pt>
                <c:pt idx="182">
                  <c:v>0.73197000000000001</c:v>
                </c:pt>
                <c:pt idx="183">
                  <c:v>0.73597000000000001</c:v>
                </c:pt>
                <c:pt idx="184">
                  <c:v>0.73997000000000002</c:v>
                </c:pt>
                <c:pt idx="185">
                  <c:v>0.74397999999999997</c:v>
                </c:pt>
                <c:pt idx="186">
                  <c:v>0.74797999999999998</c:v>
                </c:pt>
                <c:pt idx="187">
                  <c:v>0.75197999999999998</c:v>
                </c:pt>
                <c:pt idx="188">
                  <c:v>0.75599000000000005</c:v>
                </c:pt>
                <c:pt idx="189">
                  <c:v>0.75999000000000005</c:v>
                </c:pt>
                <c:pt idx="190">
                  <c:v>0.76398999999999995</c:v>
                </c:pt>
                <c:pt idx="191">
                  <c:v>0.76790000000000003</c:v>
                </c:pt>
                <c:pt idx="192">
                  <c:v>0.77190999999999999</c:v>
                </c:pt>
                <c:pt idx="193">
                  <c:v>0.77590999999999999</c:v>
                </c:pt>
                <c:pt idx="194">
                  <c:v>0.77990999999999999</c:v>
                </c:pt>
                <c:pt idx="195">
                  <c:v>0.78391999999999995</c:v>
                </c:pt>
                <c:pt idx="196">
                  <c:v>0.78791999999999995</c:v>
                </c:pt>
                <c:pt idx="197">
                  <c:v>0.79191999999999996</c:v>
                </c:pt>
                <c:pt idx="198">
                  <c:v>0.79593000000000003</c:v>
                </c:pt>
                <c:pt idx="199">
                  <c:v>0.79993000000000003</c:v>
                </c:pt>
                <c:pt idx="200">
                  <c:v>0.80393000000000003</c:v>
                </c:pt>
                <c:pt idx="201">
                  <c:v>0.80793999999999999</c:v>
                </c:pt>
                <c:pt idx="202">
                  <c:v>0.81194</c:v>
                </c:pt>
                <c:pt idx="203">
                  <c:v>0.81594</c:v>
                </c:pt>
                <c:pt idx="204">
                  <c:v>0.81994999999999996</c:v>
                </c:pt>
                <c:pt idx="205">
                  <c:v>0.82394999999999996</c:v>
                </c:pt>
                <c:pt idx="206">
                  <c:v>0.82794999999999996</c:v>
                </c:pt>
                <c:pt idx="207">
                  <c:v>0.83196000000000003</c:v>
                </c:pt>
                <c:pt idx="208">
                  <c:v>0.83596000000000004</c:v>
                </c:pt>
                <c:pt idx="209">
                  <c:v>0.83996000000000004</c:v>
                </c:pt>
                <c:pt idx="210">
                  <c:v>0.84397</c:v>
                </c:pt>
                <c:pt idx="211">
                  <c:v>0.84797</c:v>
                </c:pt>
                <c:pt idx="212">
                  <c:v>0.85197000000000001</c:v>
                </c:pt>
                <c:pt idx="213">
                  <c:v>0.85597999999999996</c:v>
                </c:pt>
                <c:pt idx="214">
                  <c:v>0.85997999999999997</c:v>
                </c:pt>
                <c:pt idx="215">
                  <c:v>0.86399000000000004</c:v>
                </c:pt>
                <c:pt idx="216">
                  <c:v>0.86799000000000004</c:v>
                </c:pt>
                <c:pt idx="217">
                  <c:v>0.87199000000000004</c:v>
                </c:pt>
                <c:pt idx="218">
                  <c:v>0.87590000000000001</c:v>
                </c:pt>
                <c:pt idx="219">
                  <c:v>0.87990999999999997</c:v>
                </c:pt>
                <c:pt idx="220">
                  <c:v>0.88390999999999997</c:v>
                </c:pt>
                <c:pt idx="221">
                  <c:v>0.88790999999999998</c:v>
                </c:pt>
                <c:pt idx="222">
                  <c:v>0.89192000000000005</c:v>
                </c:pt>
                <c:pt idx="223">
                  <c:v>0.89592000000000005</c:v>
                </c:pt>
                <c:pt idx="224">
                  <c:v>0.89992000000000005</c:v>
                </c:pt>
                <c:pt idx="225">
                  <c:v>0.90393000000000001</c:v>
                </c:pt>
                <c:pt idx="226">
                  <c:v>0.90793000000000001</c:v>
                </c:pt>
                <c:pt idx="227">
                  <c:v>0.91193000000000002</c:v>
                </c:pt>
                <c:pt idx="228">
                  <c:v>0.91593999999999998</c:v>
                </c:pt>
                <c:pt idx="229">
                  <c:v>0.91993999999999998</c:v>
                </c:pt>
                <c:pt idx="230">
                  <c:v>0.92393999999999998</c:v>
                </c:pt>
                <c:pt idx="231">
                  <c:v>0.92795000000000005</c:v>
                </c:pt>
                <c:pt idx="232">
                  <c:v>0.93194999999999995</c:v>
                </c:pt>
                <c:pt idx="233">
                  <c:v>0.93594999999999995</c:v>
                </c:pt>
                <c:pt idx="234">
                  <c:v>0.93996000000000002</c:v>
                </c:pt>
                <c:pt idx="235">
                  <c:v>0.94396000000000002</c:v>
                </c:pt>
                <c:pt idx="236">
                  <c:v>0.94796000000000002</c:v>
                </c:pt>
                <c:pt idx="237">
                  <c:v>0.95196999999999998</c:v>
                </c:pt>
                <c:pt idx="238">
                  <c:v>0.95596999999999999</c:v>
                </c:pt>
                <c:pt idx="239">
                  <c:v>0.95996999999999999</c:v>
                </c:pt>
                <c:pt idx="240">
                  <c:v>0.96397999999999995</c:v>
                </c:pt>
                <c:pt idx="241">
                  <c:v>0.96797999999999995</c:v>
                </c:pt>
                <c:pt idx="242">
                  <c:v>0.97197999999999996</c:v>
                </c:pt>
                <c:pt idx="243">
                  <c:v>0.97599000000000002</c:v>
                </c:pt>
                <c:pt idx="244">
                  <c:v>0.97999000000000003</c:v>
                </c:pt>
                <c:pt idx="245">
                  <c:v>0.9839</c:v>
                </c:pt>
                <c:pt idx="246">
                  <c:v>0.9879</c:v>
                </c:pt>
                <c:pt idx="247">
                  <c:v>0.99190999999999996</c:v>
                </c:pt>
                <c:pt idx="248">
                  <c:v>0.99590999999999996</c:v>
                </c:pt>
                <c:pt idx="249">
                  <c:v>0.99990999999999997</c:v>
                </c:pt>
                <c:pt idx="250">
                  <c:v>1.0039</c:v>
                </c:pt>
                <c:pt idx="251">
                  <c:v>1.0079</c:v>
                </c:pt>
                <c:pt idx="252">
                  <c:v>1.0119</c:v>
                </c:pt>
                <c:pt idx="253">
                  <c:v>1.0159</c:v>
                </c:pt>
                <c:pt idx="254">
                  <c:v>1.0199</c:v>
                </c:pt>
                <c:pt idx="255">
                  <c:v>1.0239</c:v>
                </c:pt>
                <c:pt idx="256">
                  <c:v>1.0279</c:v>
                </c:pt>
                <c:pt idx="257">
                  <c:v>1.0319</c:v>
                </c:pt>
                <c:pt idx="258">
                  <c:v>1.0359</c:v>
                </c:pt>
                <c:pt idx="259">
                  <c:v>1.0399</c:v>
                </c:pt>
                <c:pt idx="260">
                  <c:v>1.044</c:v>
                </c:pt>
                <c:pt idx="261">
                  <c:v>1.048</c:v>
                </c:pt>
                <c:pt idx="262">
                  <c:v>1.052</c:v>
                </c:pt>
                <c:pt idx="263">
                  <c:v>1.056</c:v>
                </c:pt>
                <c:pt idx="264">
                  <c:v>1.06</c:v>
                </c:pt>
                <c:pt idx="265">
                  <c:v>1.0640000000000001</c:v>
                </c:pt>
                <c:pt idx="266">
                  <c:v>1.0680000000000001</c:v>
                </c:pt>
                <c:pt idx="267">
                  <c:v>1.0720000000000001</c:v>
                </c:pt>
                <c:pt idx="268">
                  <c:v>1.0760000000000001</c:v>
                </c:pt>
                <c:pt idx="269">
                  <c:v>1.08</c:v>
                </c:pt>
                <c:pt idx="270">
                  <c:v>1.0840000000000001</c:v>
                </c:pt>
                <c:pt idx="271">
                  <c:v>1.0880000000000001</c:v>
                </c:pt>
                <c:pt idx="272">
                  <c:v>1.0919000000000001</c:v>
                </c:pt>
                <c:pt idx="273">
                  <c:v>1.0959000000000001</c:v>
                </c:pt>
                <c:pt idx="274">
                  <c:v>1.0999000000000001</c:v>
                </c:pt>
                <c:pt idx="275">
                  <c:v>1.1039000000000001</c:v>
                </c:pt>
                <c:pt idx="276">
                  <c:v>1.1079000000000001</c:v>
                </c:pt>
                <c:pt idx="277">
                  <c:v>1.1119000000000001</c:v>
                </c:pt>
                <c:pt idx="278">
                  <c:v>1.1158999999999999</c:v>
                </c:pt>
                <c:pt idx="279">
                  <c:v>1.1198999999999999</c:v>
                </c:pt>
                <c:pt idx="280">
                  <c:v>1.1238999999999999</c:v>
                </c:pt>
                <c:pt idx="281">
                  <c:v>1.1278999999999999</c:v>
                </c:pt>
                <c:pt idx="282">
                  <c:v>1.1318999999999999</c:v>
                </c:pt>
                <c:pt idx="283">
                  <c:v>1.1358999999999999</c:v>
                </c:pt>
                <c:pt idx="284">
                  <c:v>1.1398999999999999</c:v>
                </c:pt>
                <c:pt idx="285">
                  <c:v>1.1438999999999999</c:v>
                </c:pt>
                <c:pt idx="286">
                  <c:v>1.1478999999999999</c:v>
                </c:pt>
                <c:pt idx="287">
                  <c:v>1.1519999999999999</c:v>
                </c:pt>
                <c:pt idx="288">
                  <c:v>1.1559999999999999</c:v>
                </c:pt>
                <c:pt idx="289">
                  <c:v>1.1599999999999999</c:v>
                </c:pt>
                <c:pt idx="290">
                  <c:v>1.1639999999999999</c:v>
                </c:pt>
                <c:pt idx="291">
                  <c:v>1.1679999999999999</c:v>
                </c:pt>
                <c:pt idx="292">
                  <c:v>1.1719999999999999</c:v>
                </c:pt>
                <c:pt idx="293">
                  <c:v>1.1759999999999999</c:v>
                </c:pt>
                <c:pt idx="294">
                  <c:v>1.18</c:v>
                </c:pt>
                <c:pt idx="295">
                  <c:v>1.1839999999999999</c:v>
                </c:pt>
                <c:pt idx="296">
                  <c:v>1.1879999999999999</c:v>
                </c:pt>
                <c:pt idx="297">
                  <c:v>1.1919999999999999</c:v>
                </c:pt>
                <c:pt idx="298">
                  <c:v>1.196</c:v>
                </c:pt>
                <c:pt idx="299">
                  <c:v>1.2</c:v>
                </c:pt>
                <c:pt idx="300">
                  <c:v>1.2039</c:v>
                </c:pt>
                <c:pt idx="301">
                  <c:v>1.2079</c:v>
                </c:pt>
                <c:pt idx="302">
                  <c:v>1.2119</c:v>
                </c:pt>
                <c:pt idx="303">
                  <c:v>1.2159</c:v>
                </c:pt>
                <c:pt idx="304">
                  <c:v>1.2199</c:v>
                </c:pt>
                <c:pt idx="305">
                  <c:v>1.2239</c:v>
                </c:pt>
                <c:pt idx="306">
                  <c:v>1.2279</c:v>
                </c:pt>
                <c:pt idx="307">
                  <c:v>1.2319</c:v>
                </c:pt>
                <c:pt idx="308">
                  <c:v>1.2359</c:v>
                </c:pt>
                <c:pt idx="309">
                  <c:v>1.2399</c:v>
                </c:pt>
                <c:pt idx="310">
                  <c:v>1.2439</c:v>
                </c:pt>
                <c:pt idx="311">
                  <c:v>1.2479</c:v>
                </c:pt>
                <c:pt idx="312">
                  <c:v>1.2519</c:v>
                </c:pt>
                <c:pt idx="313">
                  <c:v>1.2559</c:v>
                </c:pt>
                <c:pt idx="314">
                  <c:v>1.26</c:v>
                </c:pt>
                <c:pt idx="315">
                  <c:v>1.264</c:v>
                </c:pt>
                <c:pt idx="316">
                  <c:v>1.268</c:v>
                </c:pt>
                <c:pt idx="317">
                  <c:v>1.272</c:v>
                </c:pt>
                <c:pt idx="318">
                  <c:v>1.276</c:v>
                </c:pt>
                <c:pt idx="319">
                  <c:v>1.28</c:v>
                </c:pt>
                <c:pt idx="320">
                  <c:v>1.284</c:v>
                </c:pt>
                <c:pt idx="321">
                  <c:v>1.288</c:v>
                </c:pt>
                <c:pt idx="322">
                  <c:v>1.292</c:v>
                </c:pt>
                <c:pt idx="323">
                  <c:v>1.296</c:v>
                </c:pt>
                <c:pt idx="324">
                  <c:v>1.3</c:v>
                </c:pt>
                <c:pt idx="325">
                  <c:v>1.304</c:v>
                </c:pt>
                <c:pt idx="326">
                  <c:v>1.3080000000000001</c:v>
                </c:pt>
                <c:pt idx="327">
                  <c:v>1.3119000000000001</c:v>
                </c:pt>
                <c:pt idx="328">
                  <c:v>1.3159000000000001</c:v>
                </c:pt>
                <c:pt idx="329">
                  <c:v>1.3199000000000001</c:v>
                </c:pt>
                <c:pt idx="330">
                  <c:v>1.3239000000000001</c:v>
                </c:pt>
                <c:pt idx="331">
                  <c:v>1.3279000000000001</c:v>
                </c:pt>
                <c:pt idx="332">
                  <c:v>1.3319000000000001</c:v>
                </c:pt>
                <c:pt idx="333">
                  <c:v>1.3359000000000001</c:v>
                </c:pt>
                <c:pt idx="334">
                  <c:v>1.3399000000000001</c:v>
                </c:pt>
                <c:pt idx="335">
                  <c:v>1.3439000000000001</c:v>
                </c:pt>
                <c:pt idx="336">
                  <c:v>1.3479000000000001</c:v>
                </c:pt>
                <c:pt idx="337">
                  <c:v>1.3519000000000001</c:v>
                </c:pt>
                <c:pt idx="338">
                  <c:v>1.3559000000000001</c:v>
                </c:pt>
                <c:pt idx="339">
                  <c:v>1.3599000000000001</c:v>
                </c:pt>
                <c:pt idx="340">
                  <c:v>1.3638999999999999</c:v>
                </c:pt>
                <c:pt idx="341">
                  <c:v>1.3678999999999999</c:v>
                </c:pt>
                <c:pt idx="342">
                  <c:v>1.3720000000000001</c:v>
                </c:pt>
                <c:pt idx="343">
                  <c:v>1.3759999999999999</c:v>
                </c:pt>
                <c:pt idx="344">
                  <c:v>1.38</c:v>
                </c:pt>
                <c:pt idx="345">
                  <c:v>1.3839999999999999</c:v>
                </c:pt>
                <c:pt idx="346">
                  <c:v>1.3879999999999999</c:v>
                </c:pt>
                <c:pt idx="347">
                  <c:v>1.3919999999999999</c:v>
                </c:pt>
                <c:pt idx="348">
                  <c:v>1.3959999999999999</c:v>
                </c:pt>
                <c:pt idx="349">
                  <c:v>1.4</c:v>
                </c:pt>
                <c:pt idx="350">
                  <c:v>1.4039999999999999</c:v>
                </c:pt>
                <c:pt idx="351">
                  <c:v>1.4079999999999999</c:v>
                </c:pt>
                <c:pt idx="352">
                  <c:v>1.4119999999999999</c:v>
                </c:pt>
                <c:pt idx="353">
                  <c:v>1.4159999999999999</c:v>
                </c:pt>
                <c:pt idx="354">
                  <c:v>1.4198999999999999</c:v>
                </c:pt>
                <c:pt idx="355">
                  <c:v>1.4238999999999999</c:v>
                </c:pt>
                <c:pt idx="356">
                  <c:v>1.4278999999999999</c:v>
                </c:pt>
                <c:pt idx="357">
                  <c:v>1.4319</c:v>
                </c:pt>
                <c:pt idx="358">
                  <c:v>1.4359</c:v>
                </c:pt>
                <c:pt idx="359">
                  <c:v>1.4399</c:v>
                </c:pt>
                <c:pt idx="360">
                  <c:v>1.4439</c:v>
                </c:pt>
                <c:pt idx="361">
                  <c:v>1.4479</c:v>
                </c:pt>
                <c:pt idx="362">
                  <c:v>1.4519</c:v>
                </c:pt>
                <c:pt idx="363">
                  <c:v>1.4559</c:v>
                </c:pt>
                <c:pt idx="364">
                  <c:v>1.4599</c:v>
                </c:pt>
                <c:pt idx="365">
                  <c:v>1.4639</c:v>
                </c:pt>
                <c:pt idx="366">
                  <c:v>1.4679</c:v>
                </c:pt>
                <c:pt idx="367">
                  <c:v>1.4719</c:v>
                </c:pt>
                <c:pt idx="368">
                  <c:v>1.4759</c:v>
                </c:pt>
                <c:pt idx="369">
                  <c:v>1.48</c:v>
                </c:pt>
                <c:pt idx="370">
                  <c:v>1.484</c:v>
                </c:pt>
                <c:pt idx="371">
                  <c:v>1.488</c:v>
                </c:pt>
                <c:pt idx="372">
                  <c:v>1.492</c:v>
                </c:pt>
                <c:pt idx="373">
                  <c:v>1.496</c:v>
                </c:pt>
                <c:pt idx="374">
                  <c:v>1.5</c:v>
                </c:pt>
                <c:pt idx="375">
                  <c:v>1.504</c:v>
                </c:pt>
                <c:pt idx="376">
                  <c:v>1.508</c:v>
                </c:pt>
                <c:pt idx="377">
                  <c:v>1.512</c:v>
                </c:pt>
                <c:pt idx="378">
                  <c:v>1.516</c:v>
                </c:pt>
                <c:pt idx="379">
                  <c:v>1.52</c:v>
                </c:pt>
                <c:pt idx="380">
                  <c:v>1.524</c:v>
                </c:pt>
                <c:pt idx="381">
                  <c:v>1.5279</c:v>
                </c:pt>
                <c:pt idx="382">
                  <c:v>1.5319</c:v>
                </c:pt>
                <c:pt idx="383">
                  <c:v>1.5359</c:v>
                </c:pt>
                <c:pt idx="384">
                  <c:v>1.5399</c:v>
                </c:pt>
                <c:pt idx="385">
                  <c:v>1.5439000000000001</c:v>
                </c:pt>
                <c:pt idx="386">
                  <c:v>1.5479000000000001</c:v>
                </c:pt>
                <c:pt idx="387">
                  <c:v>1.5519000000000001</c:v>
                </c:pt>
                <c:pt idx="388">
                  <c:v>1.5559000000000001</c:v>
                </c:pt>
                <c:pt idx="389">
                  <c:v>1.5599000000000001</c:v>
                </c:pt>
                <c:pt idx="390">
                  <c:v>1.5639000000000001</c:v>
                </c:pt>
                <c:pt idx="391">
                  <c:v>1.5679000000000001</c:v>
                </c:pt>
                <c:pt idx="392">
                  <c:v>1.5719000000000001</c:v>
                </c:pt>
                <c:pt idx="393">
                  <c:v>1.5759000000000001</c:v>
                </c:pt>
                <c:pt idx="394">
                  <c:v>1.5799000000000001</c:v>
                </c:pt>
                <c:pt idx="395">
                  <c:v>1.5839000000000001</c:v>
                </c:pt>
                <c:pt idx="396">
                  <c:v>1.5880000000000001</c:v>
                </c:pt>
                <c:pt idx="397">
                  <c:v>1.5920000000000001</c:v>
                </c:pt>
                <c:pt idx="398">
                  <c:v>1.5960000000000001</c:v>
                </c:pt>
                <c:pt idx="399">
                  <c:v>1.6</c:v>
                </c:pt>
                <c:pt idx="400">
                  <c:v>1.6040000000000001</c:v>
                </c:pt>
                <c:pt idx="401">
                  <c:v>1.6080000000000001</c:v>
                </c:pt>
                <c:pt idx="402">
                  <c:v>1.6120000000000001</c:v>
                </c:pt>
                <c:pt idx="403">
                  <c:v>1.6160000000000001</c:v>
                </c:pt>
                <c:pt idx="404">
                  <c:v>1.62</c:v>
                </c:pt>
                <c:pt idx="405">
                  <c:v>1.6240000000000001</c:v>
                </c:pt>
                <c:pt idx="406">
                  <c:v>1.6279999999999999</c:v>
                </c:pt>
                <c:pt idx="407">
                  <c:v>1.6319999999999999</c:v>
                </c:pt>
                <c:pt idx="408">
                  <c:v>1.6359999999999999</c:v>
                </c:pt>
                <c:pt idx="409">
                  <c:v>1.6398999999999999</c:v>
                </c:pt>
                <c:pt idx="410">
                  <c:v>1.6438999999999999</c:v>
                </c:pt>
                <c:pt idx="411">
                  <c:v>1.6478999999999999</c:v>
                </c:pt>
                <c:pt idx="412">
                  <c:v>1.6518999999999999</c:v>
                </c:pt>
                <c:pt idx="413">
                  <c:v>1.6558999999999999</c:v>
                </c:pt>
                <c:pt idx="414">
                  <c:v>1.6598999999999999</c:v>
                </c:pt>
                <c:pt idx="415">
                  <c:v>1.6638999999999999</c:v>
                </c:pt>
                <c:pt idx="416">
                  <c:v>1.6678999999999999</c:v>
                </c:pt>
                <c:pt idx="417">
                  <c:v>1.6718999999999999</c:v>
                </c:pt>
                <c:pt idx="418">
                  <c:v>1.6758999999999999</c:v>
                </c:pt>
                <c:pt idx="419">
                  <c:v>1.6798999999999999</c:v>
                </c:pt>
                <c:pt idx="420">
                  <c:v>1.6839</c:v>
                </c:pt>
                <c:pt idx="421">
                  <c:v>1.6879</c:v>
                </c:pt>
                <c:pt idx="422">
                  <c:v>1.6919</c:v>
                </c:pt>
                <c:pt idx="423">
                  <c:v>1.696</c:v>
                </c:pt>
                <c:pt idx="424">
                  <c:v>1.7</c:v>
                </c:pt>
                <c:pt idx="425">
                  <c:v>1.704</c:v>
                </c:pt>
                <c:pt idx="426">
                  <c:v>1.708</c:v>
                </c:pt>
                <c:pt idx="427">
                  <c:v>1.712</c:v>
                </c:pt>
                <c:pt idx="428">
                  <c:v>1.716</c:v>
                </c:pt>
                <c:pt idx="429">
                  <c:v>1.72</c:v>
                </c:pt>
                <c:pt idx="430">
                  <c:v>1.724</c:v>
                </c:pt>
                <c:pt idx="431">
                  <c:v>1.728</c:v>
                </c:pt>
                <c:pt idx="432">
                  <c:v>1.732</c:v>
                </c:pt>
                <c:pt idx="433">
                  <c:v>1.736</c:v>
                </c:pt>
                <c:pt idx="434">
                  <c:v>1.74</c:v>
                </c:pt>
                <c:pt idx="435">
                  <c:v>1.744</c:v>
                </c:pt>
                <c:pt idx="436">
                  <c:v>1.7479</c:v>
                </c:pt>
                <c:pt idx="437">
                  <c:v>1.7519</c:v>
                </c:pt>
                <c:pt idx="438">
                  <c:v>1.7559</c:v>
                </c:pt>
                <c:pt idx="439">
                  <c:v>1.7599</c:v>
                </c:pt>
                <c:pt idx="440">
                  <c:v>1.7639</c:v>
                </c:pt>
                <c:pt idx="441">
                  <c:v>1.7679</c:v>
                </c:pt>
                <c:pt idx="442">
                  <c:v>1.7719</c:v>
                </c:pt>
                <c:pt idx="443">
                  <c:v>1.7759</c:v>
                </c:pt>
                <c:pt idx="444">
                  <c:v>1.7799</c:v>
                </c:pt>
                <c:pt idx="445">
                  <c:v>1.7839</c:v>
                </c:pt>
                <c:pt idx="446">
                  <c:v>1.7879</c:v>
                </c:pt>
                <c:pt idx="447">
                  <c:v>1.7919</c:v>
                </c:pt>
                <c:pt idx="448">
                  <c:v>1.7959000000000001</c:v>
                </c:pt>
                <c:pt idx="449">
                  <c:v>1.7999000000000001</c:v>
                </c:pt>
                <c:pt idx="450">
                  <c:v>1.8039000000000001</c:v>
                </c:pt>
                <c:pt idx="451">
                  <c:v>1.8080000000000001</c:v>
                </c:pt>
                <c:pt idx="452">
                  <c:v>1.8120000000000001</c:v>
                </c:pt>
                <c:pt idx="453">
                  <c:v>1.8160000000000001</c:v>
                </c:pt>
                <c:pt idx="454">
                  <c:v>1.82</c:v>
                </c:pt>
                <c:pt idx="455">
                  <c:v>1.8240000000000001</c:v>
                </c:pt>
                <c:pt idx="456">
                  <c:v>1.8280000000000001</c:v>
                </c:pt>
                <c:pt idx="457">
                  <c:v>1.8320000000000001</c:v>
                </c:pt>
                <c:pt idx="458">
                  <c:v>1.8360000000000001</c:v>
                </c:pt>
                <c:pt idx="459">
                  <c:v>1.84</c:v>
                </c:pt>
                <c:pt idx="460">
                  <c:v>1.8440000000000001</c:v>
                </c:pt>
                <c:pt idx="461">
                  <c:v>1.8480000000000001</c:v>
                </c:pt>
                <c:pt idx="462">
                  <c:v>1.8520000000000001</c:v>
                </c:pt>
                <c:pt idx="463">
                  <c:v>1.8559000000000001</c:v>
                </c:pt>
                <c:pt idx="464">
                  <c:v>1.8599000000000001</c:v>
                </c:pt>
                <c:pt idx="465">
                  <c:v>1.8638999999999999</c:v>
                </c:pt>
                <c:pt idx="466">
                  <c:v>1.8678999999999999</c:v>
                </c:pt>
                <c:pt idx="467">
                  <c:v>1.8718999999999999</c:v>
                </c:pt>
                <c:pt idx="468">
                  <c:v>1.8758999999999999</c:v>
                </c:pt>
                <c:pt idx="469">
                  <c:v>1.8798999999999999</c:v>
                </c:pt>
                <c:pt idx="470">
                  <c:v>1.8838999999999999</c:v>
                </c:pt>
                <c:pt idx="471">
                  <c:v>1.8878999999999999</c:v>
                </c:pt>
                <c:pt idx="472">
                  <c:v>1.8918999999999999</c:v>
                </c:pt>
                <c:pt idx="473">
                  <c:v>1.8958999999999999</c:v>
                </c:pt>
                <c:pt idx="474">
                  <c:v>1.8998999999999999</c:v>
                </c:pt>
                <c:pt idx="475">
                  <c:v>1.9038999999999999</c:v>
                </c:pt>
                <c:pt idx="476">
                  <c:v>1.9078999999999999</c:v>
                </c:pt>
                <c:pt idx="477">
                  <c:v>1.9118999999999999</c:v>
                </c:pt>
                <c:pt idx="478">
                  <c:v>1.9159999999999999</c:v>
                </c:pt>
                <c:pt idx="479">
                  <c:v>1.92</c:v>
                </c:pt>
                <c:pt idx="480">
                  <c:v>1.9239999999999999</c:v>
                </c:pt>
                <c:pt idx="481">
                  <c:v>1.9279999999999999</c:v>
                </c:pt>
                <c:pt idx="482">
                  <c:v>1.9319999999999999</c:v>
                </c:pt>
                <c:pt idx="483">
                  <c:v>1.9359999999999999</c:v>
                </c:pt>
                <c:pt idx="484">
                  <c:v>1.94</c:v>
                </c:pt>
                <c:pt idx="485">
                  <c:v>1.944</c:v>
                </c:pt>
                <c:pt idx="486">
                  <c:v>1.948</c:v>
                </c:pt>
                <c:pt idx="487">
                  <c:v>1.952</c:v>
                </c:pt>
                <c:pt idx="488">
                  <c:v>1.956</c:v>
                </c:pt>
                <c:pt idx="489">
                  <c:v>1.96</c:v>
                </c:pt>
                <c:pt idx="490">
                  <c:v>1.964</c:v>
                </c:pt>
                <c:pt idx="491">
                  <c:v>1.9679</c:v>
                </c:pt>
                <c:pt idx="492">
                  <c:v>1.9719</c:v>
                </c:pt>
                <c:pt idx="493">
                  <c:v>1.9759</c:v>
                </c:pt>
                <c:pt idx="494">
                  <c:v>1.9799</c:v>
                </c:pt>
                <c:pt idx="495">
                  <c:v>1.9839</c:v>
                </c:pt>
                <c:pt idx="496">
                  <c:v>1.9879</c:v>
                </c:pt>
                <c:pt idx="497">
                  <c:v>1.9919</c:v>
                </c:pt>
                <c:pt idx="498">
                  <c:v>1.9959</c:v>
                </c:pt>
                <c:pt idx="499">
                  <c:v>1.9999</c:v>
                </c:pt>
                <c:pt idx="500">
                  <c:v>2.0038999999999998</c:v>
                </c:pt>
                <c:pt idx="501">
                  <c:v>2.0078999999999998</c:v>
                </c:pt>
                <c:pt idx="502">
                  <c:v>2.0118999999999998</c:v>
                </c:pt>
                <c:pt idx="503">
                  <c:v>2.0158999999999998</c:v>
                </c:pt>
                <c:pt idx="504">
                  <c:v>2.0198999999999998</c:v>
                </c:pt>
                <c:pt idx="505">
                  <c:v>2.024</c:v>
                </c:pt>
                <c:pt idx="506">
                  <c:v>2.028</c:v>
                </c:pt>
                <c:pt idx="507">
                  <c:v>2.032</c:v>
                </c:pt>
                <c:pt idx="508">
                  <c:v>2.036</c:v>
                </c:pt>
                <c:pt idx="509">
                  <c:v>2.04</c:v>
                </c:pt>
                <c:pt idx="510">
                  <c:v>2.044</c:v>
                </c:pt>
                <c:pt idx="511">
                  <c:v>2.048</c:v>
                </c:pt>
                <c:pt idx="512">
                  <c:v>2.052</c:v>
                </c:pt>
                <c:pt idx="513">
                  <c:v>2.056</c:v>
                </c:pt>
                <c:pt idx="514">
                  <c:v>2.06</c:v>
                </c:pt>
                <c:pt idx="515">
                  <c:v>2.0640000000000001</c:v>
                </c:pt>
                <c:pt idx="516">
                  <c:v>2.0680000000000001</c:v>
                </c:pt>
                <c:pt idx="517">
                  <c:v>2.0720000000000001</c:v>
                </c:pt>
                <c:pt idx="518">
                  <c:v>2.0758999999999999</c:v>
                </c:pt>
                <c:pt idx="519">
                  <c:v>2.0798999999999999</c:v>
                </c:pt>
                <c:pt idx="520">
                  <c:v>2.0838999999999999</c:v>
                </c:pt>
                <c:pt idx="521">
                  <c:v>2.0878999999999999</c:v>
                </c:pt>
                <c:pt idx="522">
                  <c:v>2.0918999999999999</c:v>
                </c:pt>
                <c:pt idx="523">
                  <c:v>2.0958999999999999</c:v>
                </c:pt>
                <c:pt idx="524">
                  <c:v>2.0998999999999999</c:v>
                </c:pt>
                <c:pt idx="525">
                  <c:v>2.1038999999999999</c:v>
                </c:pt>
                <c:pt idx="526">
                  <c:v>2.1078999999999999</c:v>
                </c:pt>
                <c:pt idx="527">
                  <c:v>2.1118999999999999</c:v>
                </c:pt>
                <c:pt idx="528">
                  <c:v>2.1158999999999999</c:v>
                </c:pt>
                <c:pt idx="529">
                  <c:v>2.1198999999999999</c:v>
                </c:pt>
                <c:pt idx="530">
                  <c:v>2.1238999999999999</c:v>
                </c:pt>
                <c:pt idx="531">
                  <c:v>2.1278999999999999</c:v>
                </c:pt>
                <c:pt idx="532">
                  <c:v>2.1320000000000001</c:v>
                </c:pt>
                <c:pt idx="533">
                  <c:v>2.1360000000000001</c:v>
                </c:pt>
                <c:pt idx="534">
                  <c:v>2.14</c:v>
                </c:pt>
                <c:pt idx="535">
                  <c:v>2.1440000000000001</c:v>
                </c:pt>
                <c:pt idx="536">
                  <c:v>2.1480000000000001</c:v>
                </c:pt>
                <c:pt idx="537">
                  <c:v>2.1520000000000001</c:v>
                </c:pt>
                <c:pt idx="538">
                  <c:v>2.1560000000000001</c:v>
                </c:pt>
                <c:pt idx="539">
                  <c:v>2.16</c:v>
                </c:pt>
                <c:pt idx="540">
                  <c:v>2.1640000000000001</c:v>
                </c:pt>
                <c:pt idx="541">
                  <c:v>2.1680000000000001</c:v>
                </c:pt>
                <c:pt idx="542">
                  <c:v>2.1720000000000002</c:v>
                </c:pt>
                <c:pt idx="543">
                  <c:v>2.1760000000000002</c:v>
                </c:pt>
                <c:pt idx="544">
                  <c:v>2.1800000000000002</c:v>
                </c:pt>
                <c:pt idx="545">
                  <c:v>2.1839</c:v>
                </c:pt>
                <c:pt idx="546">
                  <c:v>2.1879</c:v>
                </c:pt>
                <c:pt idx="547">
                  <c:v>2.1919</c:v>
                </c:pt>
                <c:pt idx="548">
                  <c:v>2.1959</c:v>
                </c:pt>
                <c:pt idx="549">
                  <c:v>2.1999</c:v>
                </c:pt>
                <c:pt idx="550">
                  <c:v>2.2039</c:v>
                </c:pt>
                <c:pt idx="551">
                  <c:v>2.2079</c:v>
                </c:pt>
                <c:pt idx="552">
                  <c:v>2.2119</c:v>
                </c:pt>
                <c:pt idx="553">
                  <c:v>2.2159</c:v>
                </c:pt>
                <c:pt idx="554">
                  <c:v>2.2199</c:v>
                </c:pt>
                <c:pt idx="555">
                  <c:v>2.2239</c:v>
                </c:pt>
                <c:pt idx="556">
                  <c:v>2.2279</c:v>
                </c:pt>
                <c:pt idx="557">
                  <c:v>2.2319</c:v>
                </c:pt>
                <c:pt idx="558">
                  <c:v>2.2359</c:v>
                </c:pt>
                <c:pt idx="559">
                  <c:v>2.2399</c:v>
                </c:pt>
                <c:pt idx="560">
                  <c:v>2.2440000000000002</c:v>
                </c:pt>
                <c:pt idx="561">
                  <c:v>2.2480000000000002</c:v>
                </c:pt>
                <c:pt idx="562">
                  <c:v>2.2519999999999998</c:v>
                </c:pt>
                <c:pt idx="563">
                  <c:v>2.2559999999999998</c:v>
                </c:pt>
                <c:pt idx="564">
                  <c:v>2.2599999999999998</c:v>
                </c:pt>
                <c:pt idx="565">
                  <c:v>2.2639999999999998</c:v>
                </c:pt>
                <c:pt idx="566">
                  <c:v>2.2679999999999998</c:v>
                </c:pt>
                <c:pt idx="567">
                  <c:v>2.2719999999999998</c:v>
                </c:pt>
                <c:pt idx="568">
                  <c:v>2.2759999999999998</c:v>
                </c:pt>
                <c:pt idx="569">
                  <c:v>2.2799999999999998</c:v>
                </c:pt>
                <c:pt idx="570">
                  <c:v>2.2839999999999998</c:v>
                </c:pt>
                <c:pt idx="571">
                  <c:v>2.2879999999999998</c:v>
                </c:pt>
                <c:pt idx="572">
                  <c:v>2.2919</c:v>
                </c:pt>
                <c:pt idx="573">
                  <c:v>2.2959000000000001</c:v>
                </c:pt>
                <c:pt idx="574">
                  <c:v>2.2999000000000001</c:v>
                </c:pt>
                <c:pt idx="575">
                  <c:v>2.3039000000000001</c:v>
                </c:pt>
                <c:pt idx="576">
                  <c:v>2.3079000000000001</c:v>
                </c:pt>
                <c:pt idx="577">
                  <c:v>2.3119000000000001</c:v>
                </c:pt>
                <c:pt idx="578">
                  <c:v>2.3159000000000001</c:v>
                </c:pt>
                <c:pt idx="579">
                  <c:v>2.3199000000000001</c:v>
                </c:pt>
                <c:pt idx="580">
                  <c:v>2.3239000000000001</c:v>
                </c:pt>
                <c:pt idx="581">
                  <c:v>2.3279000000000001</c:v>
                </c:pt>
                <c:pt idx="582">
                  <c:v>2.3319000000000001</c:v>
                </c:pt>
                <c:pt idx="583">
                  <c:v>2.3359000000000001</c:v>
                </c:pt>
                <c:pt idx="584">
                  <c:v>2.3399000000000001</c:v>
                </c:pt>
                <c:pt idx="585">
                  <c:v>2.3439000000000001</c:v>
                </c:pt>
                <c:pt idx="586">
                  <c:v>2.3479000000000001</c:v>
                </c:pt>
                <c:pt idx="587">
                  <c:v>2.3519999999999999</c:v>
                </c:pt>
                <c:pt idx="588">
                  <c:v>2.3559999999999999</c:v>
                </c:pt>
                <c:pt idx="589">
                  <c:v>2.36</c:v>
                </c:pt>
                <c:pt idx="590">
                  <c:v>2.3639999999999999</c:v>
                </c:pt>
                <c:pt idx="591">
                  <c:v>2.3679999999999999</c:v>
                </c:pt>
                <c:pt idx="592">
                  <c:v>2.3719999999999999</c:v>
                </c:pt>
                <c:pt idx="593">
                  <c:v>2.3759999999999999</c:v>
                </c:pt>
                <c:pt idx="594">
                  <c:v>2.38</c:v>
                </c:pt>
                <c:pt idx="595">
                  <c:v>2.3839999999999999</c:v>
                </c:pt>
                <c:pt idx="596">
                  <c:v>2.3879999999999999</c:v>
                </c:pt>
                <c:pt idx="597">
                  <c:v>2.3919999999999999</c:v>
                </c:pt>
                <c:pt idx="598">
                  <c:v>2.3959999999999999</c:v>
                </c:pt>
                <c:pt idx="599">
                  <c:v>2.4</c:v>
                </c:pt>
                <c:pt idx="600">
                  <c:v>2.4039000000000001</c:v>
                </c:pt>
                <c:pt idx="601">
                  <c:v>2.4079000000000002</c:v>
                </c:pt>
                <c:pt idx="602">
                  <c:v>2.4119000000000002</c:v>
                </c:pt>
                <c:pt idx="603">
                  <c:v>2.4159000000000002</c:v>
                </c:pt>
                <c:pt idx="604">
                  <c:v>2.4199000000000002</c:v>
                </c:pt>
                <c:pt idx="605">
                  <c:v>2.4239000000000002</c:v>
                </c:pt>
                <c:pt idx="606">
                  <c:v>2.4279000000000002</c:v>
                </c:pt>
                <c:pt idx="607">
                  <c:v>2.4319000000000002</c:v>
                </c:pt>
                <c:pt idx="608">
                  <c:v>2.4359000000000002</c:v>
                </c:pt>
                <c:pt idx="609">
                  <c:v>2.4399000000000002</c:v>
                </c:pt>
                <c:pt idx="610">
                  <c:v>2.4439000000000002</c:v>
                </c:pt>
                <c:pt idx="611">
                  <c:v>2.4479000000000002</c:v>
                </c:pt>
                <c:pt idx="612">
                  <c:v>2.4519000000000002</c:v>
                </c:pt>
                <c:pt idx="613">
                  <c:v>2.4559000000000002</c:v>
                </c:pt>
                <c:pt idx="614">
                  <c:v>2.46</c:v>
                </c:pt>
                <c:pt idx="615">
                  <c:v>2.464</c:v>
                </c:pt>
                <c:pt idx="616">
                  <c:v>2.468</c:v>
                </c:pt>
                <c:pt idx="617">
                  <c:v>2.472</c:v>
                </c:pt>
                <c:pt idx="618">
                  <c:v>2.476</c:v>
                </c:pt>
                <c:pt idx="619">
                  <c:v>2.48</c:v>
                </c:pt>
                <c:pt idx="620">
                  <c:v>2.484</c:v>
                </c:pt>
                <c:pt idx="621">
                  <c:v>2.488</c:v>
                </c:pt>
                <c:pt idx="622">
                  <c:v>2.492</c:v>
                </c:pt>
                <c:pt idx="623">
                  <c:v>2.496</c:v>
                </c:pt>
                <c:pt idx="624">
                  <c:v>2.5</c:v>
                </c:pt>
                <c:pt idx="625">
                  <c:v>2.504</c:v>
                </c:pt>
                <c:pt idx="626">
                  <c:v>2.508</c:v>
                </c:pt>
                <c:pt idx="627">
                  <c:v>2.5118999999999998</c:v>
                </c:pt>
                <c:pt idx="628">
                  <c:v>2.5158999999999998</c:v>
                </c:pt>
                <c:pt idx="629">
                  <c:v>2.5198999999999998</c:v>
                </c:pt>
                <c:pt idx="630">
                  <c:v>2.5238999999999998</c:v>
                </c:pt>
                <c:pt idx="631">
                  <c:v>2.5278999999999998</c:v>
                </c:pt>
                <c:pt idx="632">
                  <c:v>2.5318999999999998</c:v>
                </c:pt>
                <c:pt idx="633">
                  <c:v>2.5358999999999998</c:v>
                </c:pt>
                <c:pt idx="634">
                  <c:v>2.5398999999999998</c:v>
                </c:pt>
                <c:pt idx="635">
                  <c:v>2.5438999999999998</c:v>
                </c:pt>
                <c:pt idx="636">
                  <c:v>2.5478999999999998</c:v>
                </c:pt>
                <c:pt idx="637">
                  <c:v>2.5518999999999998</c:v>
                </c:pt>
                <c:pt idx="638">
                  <c:v>2.5558999999999998</c:v>
                </c:pt>
                <c:pt idx="639">
                  <c:v>2.5598999999999998</c:v>
                </c:pt>
                <c:pt idx="640">
                  <c:v>2.5638999999999998</c:v>
                </c:pt>
                <c:pt idx="641">
                  <c:v>2.5680000000000001</c:v>
                </c:pt>
                <c:pt idx="642">
                  <c:v>2.5720000000000001</c:v>
                </c:pt>
                <c:pt idx="643">
                  <c:v>2.5760000000000001</c:v>
                </c:pt>
                <c:pt idx="644">
                  <c:v>2.58</c:v>
                </c:pt>
                <c:pt idx="645">
                  <c:v>2.5840000000000001</c:v>
                </c:pt>
                <c:pt idx="646">
                  <c:v>2.5880000000000001</c:v>
                </c:pt>
                <c:pt idx="647">
                  <c:v>2.5920000000000001</c:v>
                </c:pt>
                <c:pt idx="648">
                  <c:v>2.5960000000000001</c:v>
                </c:pt>
                <c:pt idx="649">
                  <c:v>2.6</c:v>
                </c:pt>
                <c:pt idx="650">
                  <c:v>2.6040000000000001</c:v>
                </c:pt>
                <c:pt idx="651">
                  <c:v>2.6080000000000001</c:v>
                </c:pt>
                <c:pt idx="652">
                  <c:v>2.6120000000000001</c:v>
                </c:pt>
                <c:pt idx="653">
                  <c:v>2.6160000000000001</c:v>
                </c:pt>
                <c:pt idx="654">
                  <c:v>2.6198999999999999</c:v>
                </c:pt>
                <c:pt idx="655">
                  <c:v>2.6238999999999999</c:v>
                </c:pt>
                <c:pt idx="656">
                  <c:v>2.6278999999999999</c:v>
                </c:pt>
                <c:pt idx="657">
                  <c:v>2.6318999999999999</c:v>
                </c:pt>
                <c:pt idx="658">
                  <c:v>2.6358999999999999</c:v>
                </c:pt>
                <c:pt idx="659">
                  <c:v>2.6398999999999999</c:v>
                </c:pt>
                <c:pt idx="660">
                  <c:v>2.6438999999999999</c:v>
                </c:pt>
                <c:pt idx="661">
                  <c:v>2.6478999999999999</c:v>
                </c:pt>
                <c:pt idx="662">
                  <c:v>2.6518999999999999</c:v>
                </c:pt>
                <c:pt idx="663">
                  <c:v>2.6558999999999999</c:v>
                </c:pt>
                <c:pt idx="664">
                  <c:v>2.6598999999999999</c:v>
                </c:pt>
                <c:pt idx="665">
                  <c:v>2.6638999999999999</c:v>
                </c:pt>
                <c:pt idx="666">
                  <c:v>2.6678999999999999</c:v>
                </c:pt>
                <c:pt idx="667">
                  <c:v>2.6718999999999999</c:v>
                </c:pt>
                <c:pt idx="668">
                  <c:v>2.6758999999999999</c:v>
                </c:pt>
                <c:pt idx="669">
                  <c:v>2.68</c:v>
                </c:pt>
                <c:pt idx="670">
                  <c:v>2.6840000000000002</c:v>
                </c:pt>
                <c:pt idx="671">
                  <c:v>2.6880000000000002</c:v>
                </c:pt>
                <c:pt idx="672">
                  <c:v>2.6920000000000002</c:v>
                </c:pt>
                <c:pt idx="673">
                  <c:v>2.6960000000000002</c:v>
                </c:pt>
                <c:pt idx="674">
                  <c:v>2.7</c:v>
                </c:pt>
                <c:pt idx="675">
                  <c:v>2.7040000000000002</c:v>
                </c:pt>
                <c:pt idx="676">
                  <c:v>2.7080000000000002</c:v>
                </c:pt>
                <c:pt idx="677">
                  <c:v>2.7120000000000002</c:v>
                </c:pt>
                <c:pt idx="678">
                  <c:v>2.7160000000000002</c:v>
                </c:pt>
                <c:pt idx="679">
                  <c:v>2.72</c:v>
                </c:pt>
                <c:pt idx="680">
                  <c:v>2.7240000000000002</c:v>
                </c:pt>
                <c:pt idx="681">
                  <c:v>2.7279</c:v>
                </c:pt>
                <c:pt idx="682">
                  <c:v>2.7319</c:v>
                </c:pt>
                <c:pt idx="683">
                  <c:v>2.7359</c:v>
                </c:pt>
                <c:pt idx="684">
                  <c:v>2.7399</c:v>
                </c:pt>
                <c:pt idx="685">
                  <c:v>2.7439</c:v>
                </c:pt>
                <c:pt idx="686">
                  <c:v>2.7479</c:v>
                </c:pt>
                <c:pt idx="687">
                  <c:v>2.7519</c:v>
                </c:pt>
                <c:pt idx="688">
                  <c:v>2.7559</c:v>
                </c:pt>
                <c:pt idx="689">
                  <c:v>2.7599</c:v>
                </c:pt>
                <c:pt idx="690">
                  <c:v>2.7639</c:v>
                </c:pt>
                <c:pt idx="691">
                  <c:v>2.7679</c:v>
                </c:pt>
                <c:pt idx="692">
                  <c:v>2.7719</c:v>
                </c:pt>
                <c:pt idx="693">
                  <c:v>2.7759</c:v>
                </c:pt>
                <c:pt idx="694">
                  <c:v>2.7799</c:v>
                </c:pt>
                <c:pt idx="695">
                  <c:v>2.7839</c:v>
                </c:pt>
                <c:pt idx="696">
                  <c:v>2.7879999999999998</c:v>
                </c:pt>
                <c:pt idx="697">
                  <c:v>2.7919999999999998</c:v>
                </c:pt>
                <c:pt idx="698">
                  <c:v>2.7959999999999998</c:v>
                </c:pt>
                <c:pt idx="699">
                  <c:v>2.8</c:v>
                </c:pt>
                <c:pt idx="700">
                  <c:v>2.8039999999999998</c:v>
                </c:pt>
                <c:pt idx="701">
                  <c:v>2.8079999999999998</c:v>
                </c:pt>
                <c:pt idx="702">
                  <c:v>2.8119999999999998</c:v>
                </c:pt>
                <c:pt idx="703">
                  <c:v>2.8159999999999998</c:v>
                </c:pt>
                <c:pt idx="704">
                  <c:v>2.82</c:v>
                </c:pt>
                <c:pt idx="705">
                  <c:v>2.8239999999999998</c:v>
                </c:pt>
                <c:pt idx="706">
                  <c:v>2.8279999999999998</c:v>
                </c:pt>
                <c:pt idx="707">
                  <c:v>2.8319999999999999</c:v>
                </c:pt>
                <c:pt idx="708">
                  <c:v>2.8359999999999999</c:v>
                </c:pt>
                <c:pt idx="709">
                  <c:v>2.8399000000000001</c:v>
                </c:pt>
                <c:pt idx="710">
                  <c:v>2.8439000000000001</c:v>
                </c:pt>
                <c:pt idx="711">
                  <c:v>2.8479000000000001</c:v>
                </c:pt>
                <c:pt idx="712">
                  <c:v>2.8519000000000001</c:v>
                </c:pt>
                <c:pt idx="713">
                  <c:v>2.8559000000000001</c:v>
                </c:pt>
                <c:pt idx="714">
                  <c:v>2.8599000000000001</c:v>
                </c:pt>
                <c:pt idx="715">
                  <c:v>2.8639000000000001</c:v>
                </c:pt>
                <c:pt idx="716">
                  <c:v>2.8679000000000001</c:v>
                </c:pt>
                <c:pt idx="717">
                  <c:v>2.8719000000000001</c:v>
                </c:pt>
                <c:pt idx="718">
                  <c:v>2.8759000000000001</c:v>
                </c:pt>
                <c:pt idx="719">
                  <c:v>2.8799000000000001</c:v>
                </c:pt>
                <c:pt idx="720">
                  <c:v>2.8839000000000001</c:v>
                </c:pt>
                <c:pt idx="721">
                  <c:v>2.8879000000000001</c:v>
                </c:pt>
                <c:pt idx="722">
                  <c:v>2.8919000000000001</c:v>
                </c:pt>
                <c:pt idx="723">
                  <c:v>2.8959999999999999</c:v>
                </c:pt>
                <c:pt idx="724">
                  <c:v>2.9</c:v>
                </c:pt>
                <c:pt idx="725">
                  <c:v>2.9039999999999999</c:v>
                </c:pt>
                <c:pt idx="726">
                  <c:v>2.9079999999999999</c:v>
                </c:pt>
                <c:pt idx="727">
                  <c:v>2.9119999999999999</c:v>
                </c:pt>
                <c:pt idx="728">
                  <c:v>2.9159999999999999</c:v>
                </c:pt>
                <c:pt idx="729">
                  <c:v>2.92</c:v>
                </c:pt>
                <c:pt idx="730">
                  <c:v>2.9239999999999999</c:v>
                </c:pt>
                <c:pt idx="731">
                  <c:v>2.9279999999999999</c:v>
                </c:pt>
                <c:pt idx="732">
                  <c:v>2.9319999999999999</c:v>
                </c:pt>
                <c:pt idx="733">
                  <c:v>2.9359999999999999</c:v>
                </c:pt>
                <c:pt idx="734">
                  <c:v>2.94</c:v>
                </c:pt>
                <c:pt idx="735">
                  <c:v>2.944</c:v>
                </c:pt>
                <c:pt idx="736">
                  <c:v>2.9479000000000002</c:v>
                </c:pt>
                <c:pt idx="737">
                  <c:v>2.9519000000000002</c:v>
                </c:pt>
                <c:pt idx="738">
                  <c:v>2.9559000000000002</c:v>
                </c:pt>
                <c:pt idx="739">
                  <c:v>2.9599000000000002</c:v>
                </c:pt>
                <c:pt idx="740">
                  <c:v>2.9639000000000002</c:v>
                </c:pt>
                <c:pt idx="741">
                  <c:v>2.9679000000000002</c:v>
                </c:pt>
                <c:pt idx="742">
                  <c:v>2.9719000000000002</c:v>
                </c:pt>
                <c:pt idx="743">
                  <c:v>2.9759000000000002</c:v>
                </c:pt>
                <c:pt idx="744">
                  <c:v>2.9799000000000002</c:v>
                </c:pt>
                <c:pt idx="745">
                  <c:v>2.9839000000000002</c:v>
                </c:pt>
                <c:pt idx="746">
                  <c:v>2.9878999999999998</c:v>
                </c:pt>
                <c:pt idx="747">
                  <c:v>2.9918999999999998</c:v>
                </c:pt>
                <c:pt idx="748">
                  <c:v>2.9958999999999998</c:v>
                </c:pt>
                <c:pt idx="749">
                  <c:v>2.9998999999999998</c:v>
                </c:pt>
                <c:pt idx="750">
                  <c:v>3.0038999999999998</c:v>
                </c:pt>
                <c:pt idx="751">
                  <c:v>3.008</c:v>
                </c:pt>
                <c:pt idx="752">
                  <c:v>3.012</c:v>
                </c:pt>
                <c:pt idx="753">
                  <c:v>3.016</c:v>
                </c:pt>
                <c:pt idx="754">
                  <c:v>3.02</c:v>
                </c:pt>
                <c:pt idx="755">
                  <c:v>3.024</c:v>
                </c:pt>
                <c:pt idx="756">
                  <c:v>3.028</c:v>
                </c:pt>
                <c:pt idx="757">
                  <c:v>3.032</c:v>
                </c:pt>
                <c:pt idx="758">
                  <c:v>3.036</c:v>
                </c:pt>
                <c:pt idx="759">
                  <c:v>3.04</c:v>
                </c:pt>
                <c:pt idx="760">
                  <c:v>3.044</c:v>
                </c:pt>
                <c:pt idx="761">
                  <c:v>3.048</c:v>
                </c:pt>
                <c:pt idx="762">
                  <c:v>3.052</c:v>
                </c:pt>
                <c:pt idx="763">
                  <c:v>3.0558999999999998</c:v>
                </c:pt>
                <c:pt idx="764">
                  <c:v>3.0598999999999998</c:v>
                </c:pt>
                <c:pt idx="765">
                  <c:v>3.0638999999999998</c:v>
                </c:pt>
                <c:pt idx="766">
                  <c:v>3.0678999999999998</c:v>
                </c:pt>
                <c:pt idx="767">
                  <c:v>3.0718999999999999</c:v>
                </c:pt>
                <c:pt idx="768">
                  <c:v>3.0758999999999999</c:v>
                </c:pt>
                <c:pt idx="769">
                  <c:v>3.0798999999999999</c:v>
                </c:pt>
                <c:pt idx="770">
                  <c:v>3.0838999999999999</c:v>
                </c:pt>
                <c:pt idx="771">
                  <c:v>3.0878999999999999</c:v>
                </c:pt>
                <c:pt idx="772">
                  <c:v>3.0918999999999999</c:v>
                </c:pt>
                <c:pt idx="773">
                  <c:v>3.0958999999999999</c:v>
                </c:pt>
                <c:pt idx="774">
                  <c:v>3.0998999999999999</c:v>
                </c:pt>
                <c:pt idx="775">
                  <c:v>3.1038999999999999</c:v>
                </c:pt>
                <c:pt idx="776">
                  <c:v>3.1078999999999999</c:v>
                </c:pt>
                <c:pt idx="777">
                  <c:v>3.1118999999999999</c:v>
                </c:pt>
                <c:pt idx="778">
                  <c:v>3.1160000000000001</c:v>
                </c:pt>
                <c:pt idx="779">
                  <c:v>3.12</c:v>
                </c:pt>
                <c:pt idx="780">
                  <c:v>3.1240000000000001</c:v>
                </c:pt>
                <c:pt idx="781">
                  <c:v>3.1280000000000001</c:v>
                </c:pt>
                <c:pt idx="782">
                  <c:v>3.1320000000000001</c:v>
                </c:pt>
                <c:pt idx="783">
                  <c:v>3.1360000000000001</c:v>
                </c:pt>
                <c:pt idx="784">
                  <c:v>3.14</c:v>
                </c:pt>
                <c:pt idx="785">
                  <c:v>3.1440000000000001</c:v>
                </c:pt>
                <c:pt idx="786">
                  <c:v>3.1480000000000001</c:v>
                </c:pt>
                <c:pt idx="787">
                  <c:v>3.1520000000000001</c:v>
                </c:pt>
                <c:pt idx="788">
                  <c:v>3.1560000000000001</c:v>
                </c:pt>
                <c:pt idx="789">
                  <c:v>3.16</c:v>
                </c:pt>
                <c:pt idx="790">
                  <c:v>3.1638999999999999</c:v>
                </c:pt>
                <c:pt idx="791">
                  <c:v>3.1678999999999999</c:v>
                </c:pt>
                <c:pt idx="792">
                  <c:v>3.1718999999999999</c:v>
                </c:pt>
                <c:pt idx="793">
                  <c:v>3.1758999999999999</c:v>
                </c:pt>
                <c:pt idx="794">
                  <c:v>3.1798999999999999</c:v>
                </c:pt>
                <c:pt idx="795">
                  <c:v>3.1839</c:v>
                </c:pt>
                <c:pt idx="796">
                  <c:v>3.1879</c:v>
                </c:pt>
                <c:pt idx="797">
                  <c:v>3.1919</c:v>
                </c:pt>
                <c:pt idx="798">
                  <c:v>3.1959</c:v>
                </c:pt>
                <c:pt idx="799">
                  <c:v>3.1999</c:v>
                </c:pt>
                <c:pt idx="800">
                  <c:v>3.2039</c:v>
                </c:pt>
                <c:pt idx="801">
                  <c:v>3.2079</c:v>
                </c:pt>
                <c:pt idx="802">
                  <c:v>3.2119</c:v>
                </c:pt>
                <c:pt idx="803">
                  <c:v>3.2159</c:v>
                </c:pt>
                <c:pt idx="804">
                  <c:v>3.2199</c:v>
                </c:pt>
                <c:pt idx="805">
                  <c:v>3.2240000000000002</c:v>
                </c:pt>
                <c:pt idx="806">
                  <c:v>3.2280000000000002</c:v>
                </c:pt>
                <c:pt idx="807">
                  <c:v>3.2320000000000002</c:v>
                </c:pt>
                <c:pt idx="808">
                  <c:v>3.2360000000000002</c:v>
                </c:pt>
                <c:pt idx="809">
                  <c:v>3.24</c:v>
                </c:pt>
                <c:pt idx="810">
                  <c:v>3.2440000000000002</c:v>
                </c:pt>
                <c:pt idx="811">
                  <c:v>3.2480000000000002</c:v>
                </c:pt>
                <c:pt idx="812">
                  <c:v>3.2519999999999998</c:v>
                </c:pt>
                <c:pt idx="813">
                  <c:v>3.2559999999999998</c:v>
                </c:pt>
                <c:pt idx="814">
                  <c:v>3.26</c:v>
                </c:pt>
                <c:pt idx="815">
                  <c:v>3.2639999999999998</c:v>
                </c:pt>
                <c:pt idx="816">
                  <c:v>3.2679999999999998</c:v>
                </c:pt>
                <c:pt idx="817">
                  <c:v>3.2719999999999998</c:v>
                </c:pt>
                <c:pt idx="818">
                  <c:v>3.2759</c:v>
                </c:pt>
                <c:pt idx="819">
                  <c:v>3.2799</c:v>
                </c:pt>
                <c:pt idx="820">
                  <c:v>3.2839</c:v>
                </c:pt>
                <c:pt idx="821">
                  <c:v>3.2879</c:v>
                </c:pt>
                <c:pt idx="822">
                  <c:v>3.2919</c:v>
                </c:pt>
                <c:pt idx="823">
                  <c:v>3.2959000000000001</c:v>
                </c:pt>
                <c:pt idx="824">
                  <c:v>3.2999000000000001</c:v>
                </c:pt>
                <c:pt idx="825">
                  <c:v>3.3039000000000001</c:v>
                </c:pt>
                <c:pt idx="826">
                  <c:v>3.3079000000000001</c:v>
                </c:pt>
                <c:pt idx="827">
                  <c:v>3.3119000000000001</c:v>
                </c:pt>
                <c:pt idx="828">
                  <c:v>3.3159000000000001</c:v>
                </c:pt>
                <c:pt idx="829">
                  <c:v>3.3199000000000001</c:v>
                </c:pt>
                <c:pt idx="830">
                  <c:v>3.3239000000000001</c:v>
                </c:pt>
                <c:pt idx="831">
                  <c:v>3.3279000000000001</c:v>
                </c:pt>
                <c:pt idx="832">
                  <c:v>3.3319999999999999</c:v>
                </c:pt>
                <c:pt idx="833">
                  <c:v>3.3359999999999999</c:v>
                </c:pt>
                <c:pt idx="834">
                  <c:v>3.34</c:v>
                </c:pt>
                <c:pt idx="835">
                  <c:v>3.3439999999999999</c:v>
                </c:pt>
                <c:pt idx="836">
                  <c:v>3.3479999999999999</c:v>
                </c:pt>
                <c:pt idx="837">
                  <c:v>3.3519999999999999</c:v>
                </c:pt>
                <c:pt idx="838">
                  <c:v>3.3559999999999999</c:v>
                </c:pt>
                <c:pt idx="839">
                  <c:v>3.36</c:v>
                </c:pt>
                <c:pt idx="840">
                  <c:v>3.3639999999999999</c:v>
                </c:pt>
                <c:pt idx="841">
                  <c:v>3.3679999999999999</c:v>
                </c:pt>
                <c:pt idx="842">
                  <c:v>3.3719999999999999</c:v>
                </c:pt>
                <c:pt idx="843">
                  <c:v>3.3759999999999999</c:v>
                </c:pt>
                <c:pt idx="844">
                  <c:v>3.38</c:v>
                </c:pt>
                <c:pt idx="845">
                  <c:v>3.3839000000000001</c:v>
                </c:pt>
                <c:pt idx="846">
                  <c:v>3.3879000000000001</c:v>
                </c:pt>
                <c:pt idx="847">
                  <c:v>3.3919000000000001</c:v>
                </c:pt>
                <c:pt idx="848">
                  <c:v>3.3959000000000001</c:v>
                </c:pt>
                <c:pt idx="849">
                  <c:v>3.3999000000000001</c:v>
                </c:pt>
                <c:pt idx="850">
                  <c:v>3.4039000000000001</c:v>
                </c:pt>
                <c:pt idx="851">
                  <c:v>3.4079000000000002</c:v>
                </c:pt>
                <c:pt idx="852">
                  <c:v>3.4119000000000002</c:v>
                </c:pt>
                <c:pt idx="853">
                  <c:v>3.4159000000000002</c:v>
                </c:pt>
                <c:pt idx="854">
                  <c:v>3.4199000000000002</c:v>
                </c:pt>
                <c:pt idx="855">
                  <c:v>3.4239000000000002</c:v>
                </c:pt>
                <c:pt idx="856">
                  <c:v>3.4279000000000002</c:v>
                </c:pt>
                <c:pt idx="857">
                  <c:v>3.4319000000000002</c:v>
                </c:pt>
                <c:pt idx="858">
                  <c:v>3.4359000000000002</c:v>
                </c:pt>
                <c:pt idx="859">
                  <c:v>3.4399000000000002</c:v>
                </c:pt>
                <c:pt idx="860">
                  <c:v>3.444</c:v>
                </c:pt>
                <c:pt idx="861">
                  <c:v>3.448</c:v>
                </c:pt>
                <c:pt idx="862">
                  <c:v>3.452</c:v>
                </c:pt>
                <c:pt idx="863">
                  <c:v>3.456</c:v>
                </c:pt>
                <c:pt idx="864">
                  <c:v>3.46</c:v>
                </c:pt>
                <c:pt idx="865">
                  <c:v>3.464</c:v>
                </c:pt>
                <c:pt idx="866">
                  <c:v>3.468</c:v>
                </c:pt>
                <c:pt idx="867">
                  <c:v>3.472</c:v>
                </c:pt>
                <c:pt idx="868">
                  <c:v>3.476</c:v>
                </c:pt>
                <c:pt idx="869">
                  <c:v>3.48</c:v>
                </c:pt>
                <c:pt idx="870">
                  <c:v>3.484</c:v>
                </c:pt>
                <c:pt idx="871">
                  <c:v>3.488</c:v>
                </c:pt>
                <c:pt idx="872">
                  <c:v>3.4918999999999998</c:v>
                </c:pt>
                <c:pt idx="873">
                  <c:v>3.4958999999999998</c:v>
                </c:pt>
                <c:pt idx="874">
                  <c:v>3.4998999999999998</c:v>
                </c:pt>
                <c:pt idx="875">
                  <c:v>3.5038999999999998</c:v>
                </c:pt>
                <c:pt idx="876">
                  <c:v>3.5078999999999998</c:v>
                </c:pt>
                <c:pt idx="877">
                  <c:v>3.5118999999999998</c:v>
                </c:pt>
                <c:pt idx="878">
                  <c:v>3.5158999999999998</c:v>
                </c:pt>
                <c:pt idx="879">
                  <c:v>3.5198999999999998</c:v>
                </c:pt>
                <c:pt idx="880">
                  <c:v>3.5238999999999998</c:v>
                </c:pt>
                <c:pt idx="881">
                  <c:v>3.5278999999999998</c:v>
                </c:pt>
                <c:pt idx="882">
                  <c:v>3.5318999999999998</c:v>
                </c:pt>
                <c:pt idx="883">
                  <c:v>3.5358999999999998</c:v>
                </c:pt>
                <c:pt idx="884">
                  <c:v>3.5398999999999998</c:v>
                </c:pt>
                <c:pt idx="885">
                  <c:v>3.5438999999999998</c:v>
                </c:pt>
                <c:pt idx="886">
                  <c:v>3.5478999999999998</c:v>
                </c:pt>
                <c:pt idx="887">
                  <c:v>3.552</c:v>
                </c:pt>
                <c:pt idx="888">
                  <c:v>3.556</c:v>
                </c:pt>
                <c:pt idx="889">
                  <c:v>3.56</c:v>
                </c:pt>
                <c:pt idx="890">
                  <c:v>3.5640000000000001</c:v>
                </c:pt>
                <c:pt idx="891">
                  <c:v>3.5680000000000001</c:v>
                </c:pt>
                <c:pt idx="892">
                  <c:v>3.5720000000000001</c:v>
                </c:pt>
                <c:pt idx="893">
                  <c:v>3.5760000000000001</c:v>
                </c:pt>
                <c:pt idx="894">
                  <c:v>3.58</c:v>
                </c:pt>
                <c:pt idx="895">
                  <c:v>3.5840000000000001</c:v>
                </c:pt>
                <c:pt idx="896">
                  <c:v>3.5880000000000001</c:v>
                </c:pt>
                <c:pt idx="897">
                  <c:v>3.5920000000000001</c:v>
                </c:pt>
                <c:pt idx="898">
                  <c:v>3.5960000000000001</c:v>
                </c:pt>
                <c:pt idx="899">
                  <c:v>3.6</c:v>
                </c:pt>
                <c:pt idx="900">
                  <c:v>3.6038999999999999</c:v>
                </c:pt>
                <c:pt idx="901">
                  <c:v>3.6078999999999999</c:v>
                </c:pt>
                <c:pt idx="902">
                  <c:v>3.6118999999999999</c:v>
                </c:pt>
                <c:pt idx="903">
                  <c:v>3.6158999999999999</c:v>
                </c:pt>
                <c:pt idx="904">
                  <c:v>3.6198999999999999</c:v>
                </c:pt>
                <c:pt idx="905">
                  <c:v>3.6238999999999999</c:v>
                </c:pt>
                <c:pt idx="906">
                  <c:v>3.6278999999999999</c:v>
                </c:pt>
                <c:pt idx="907">
                  <c:v>3.6318999999999999</c:v>
                </c:pt>
                <c:pt idx="908">
                  <c:v>3.6358999999999999</c:v>
                </c:pt>
                <c:pt idx="909">
                  <c:v>3.6398999999999999</c:v>
                </c:pt>
                <c:pt idx="910">
                  <c:v>3.6438999999999999</c:v>
                </c:pt>
                <c:pt idx="911">
                  <c:v>3.6478999999999999</c:v>
                </c:pt>
                <c:pt idx="912">
                  <c:v>3.6518999999999999</c:v>
                </c:pt>
                <c:pt idx="913">
                  <c:v>3.6558999999999999</c:v>
                </c:pt>
                <c:pt idx="914">
                  <c:v>3.66</c:v>
                </c:pt>
                <c:pt idx="915">
                  <c:v>3.6640000000000001</c:v>
                </c:pt>
                <c:pt idx="916">
                  <c:v>3.6680000000000001</c:v>
                </c:pt>
                <c:pt idx="917">
                  <c:v>3.6720000000000002</c:v>
                </c:pt>
                <c:pt idx="918">
                  <c:v>3.6760000000000002</c:v>
                </c:pt>
                <c:pt idx="919">
                  <c:v>3.68</c:v>
                </c:pt>
                <c:pt idx="920">
                  <c:v>3.6840000000000002</c:v>
                </c:pt>
                <c:pt idx="921">
                  <c:v>3.6880000000000002</c:v>
                </c:pt>
                <c:pt idx="922">
                  <c:v>3.6920000000000002</c:v>
                </c:pt>
                <c:pt idx="923">
                  <c:v>3.6960000000000002</c:v>
                </c:pt>
                <c:pt idx="924">
                  <c:v>3.7</c:v>
                </c:pt>
                <c:pt idx="925">
                  <c:v>3.7040000000000002</c:v>
                </c:pt>
                <c:pt idx="926">
                  <c:v>3.7080000000000002</c:v>
                </c:pt>
                <c:pt idx="927">
                  <c:v>3.7119</c:v>
                </c:pt>
                <c:pt idx="928">
                  <c:v>3.7159</c:v>
                </c:pt>
                <c:pt idx="929">
                  <c:v>3.7199</c:v>
                </c:pt>
                <c:pt idx="930">
                  <c:v>3.7239</c:v>
                </c:pt>
                <c:pt idx="931">
                  <c:v>3.7279</c:v>
                </c:pt>
                <c:pt idx="932">
                  <c:v>3.7319</c:v>
                </c:pt>
                <c:pt idx="933">
                  <c:v>3.7359</c:v>
                </c:pt>
                <c:pt idx="934">
                  <c:v>3.7399</c:v>
                </c:pt>
                <c:pt idx="935">
                  <c:v>3.7439</c:v>
                </c:pt>
                <c:pt idx="936">
                  <c:v>3.7479</c:v>
                </c:pt>
                <c:pt idx="937">
                  <c:v>3.7519</c:v>
                </c:pt>
                <c:pt idx="938">
                  <c:v>3.7559</c:v>
                </c:pt>
                <c:pt idx="939">
                  <c:v>3.7599</c:v>
                </c:pt>
                <c:pt idx="940">
                  <c:v>3.7639</c:v>
                </c:pt>
                <c:pt idx="941">
                  <c:v>3.7679999999999998</c:v>
                </c:pt>
                <c:pt idx="942">
                  <c:v>3.7719999999999998</c:v>
                </c:pt>
                <c:pt idx="943">
                  <c:v>3.7759999999999998</c:v>
                </c:pt>
                <c:pt idx="944">
                  <c:v>3.78</c:v>
                </c:pt>
                <c:pt idx="945">
                  <c:v>3.7839999999999998</c:v>
                </c:pt>
                <c:pt idx="946">
                  <c:v>3.7879999999999998</c:v>
                </c:pt>
                <c:pt idx="947">
                  <c:v>3.7898999999999998</c:v>
                </c:pt>
                <c:pt idx="948">
                  <c:v>3.7919999999999998</c:v>
                </c:pt>
                <c:pt idx="949">
                  <c:v>3.7959999999999998</c:v>
                </c:pt>
                <c:pt idx="950">
                  <c:v>3.8</c:v>
                </c:pt>
                <c:pt idx="951">
                  <c:v>3.8039999999999998</c:v>
                </c:pt>
                <c:pt idx="952">
                  <c:v>3.8079999999999998</c:v>
                </c:pt>
                <c:pt idx="953">
                  <c:v>3.8119999999999998</c:v>
                </c:pt>
                <c:pt idx="954">
                  <c:v>3.8159999999999998</c:v>
                </c:pt>
                <c:pt idx="955">
                  <c:v>3.8199000000000001</c:v>
                </c:pt>
                <c:pt idx="956">
                  <c:v>3.8239000000000001</c:v>
                </c:pt>
                <c:pt idx="957">
                  <c:v>3.8279000000000001</c:v>
                </c:pt>
                <c:pt idx="958">
                  <c:v>3.8319000000000001</c:v>
                </c:pt>
                <c:pt idx="959">
                  <c:v>3.8359000000000001</c:v>
                </c:pt>
                <c:pt idx="960">
                  <c:v>3.8399000000000001</c:v>
                </c:pt>
                <c:pt idx="961">
                  <c:v>3.8439000000000001</c:v>
                </c:pt>
                <c:pt idx="962">
                  <c:v>3.8479000000000001</c:v>
                </c:pt>
                <c:pt idx="963">
                  <c:v>3.8519000000000001</c:v>
                </c:pt>
                <c:pt idx="964">
                  <c:v>3.8559000000000001</c:v>
                </c:pt>
                <c:pt idx="965">
                  <c:v>3.8599000000000001</c:v>
                </c:pt>
                <c:pt idx="966">
                  <c:v>3.8639000000000001</c:v>
                </c:pt>
                <c:pt idx="967">
                  <c:v>3.8679000000000001</c:v>
                </c:pt>
                <c:pt idx="968">
                  <c:v>3.8719000000000001</c:v>
                </c:pt>
                <c:pt idx="969">
                  <c:v>3.8759000000000001</c:v>
                </c:pt>
                <c:pt idx="970">
                  <c:v>3.88</c:v>
                </c:pt>
                <c:pt idx="971">
                  <c:v>3.8839999999999999</c:v>
                </c:pt>
                <c:pt idx="972">
                  <c:v>3.8879999999999999</c:v>
                </c:pt>
                <c:pt idx="973">
                  <c:v>3.8919999999999999</c:v>
                </c:pt>
                <c:pt idx="974">
                  <c:v>3.8959999999999999</c:v>
                </c:pt>
                <c:pt idx="975">
                  <c:v>3.9</c:v>
                </c:pt>
                <c:pt idx="976">
                  <c:v>3.9039999999999999</c:v>
                </c:pt>
                <c:pt idx="977">
                  <c:v>3.9079999999999999</c:v>
                </c:pt>
                <c:pt idx="978">
                  <c:v>3.9119999999999999</c:v>
                </c:pt>
                <c:pt idx="979">
                  <c:v>3.9159999999999999</c:v>
                </c:pt>
                <c:pt idx="980">
                  <c:v>3.92</c:v>
                </c:pt>
                <c:pt idx="981">
                  <c:v>3.9239999999999999</c:v>
                </c:pt>
                <c:pt idx="982">
                  <c:v>3.9279000000000002</c:v>
                </c:pt>
                <c:pt idx="983">
                  <c:v>3.9319000000000002</c:v>
                </c:pt>
                <c:pt idx="984">
                  <c:v>3.9359000000000002</c:v>
                </c:pt>
                <c:pt idx="985">
                  <c:v>3.9399000000000002</c:v>
                </c:pt>
                <c:pt idx="986">
                  <c:v>3.9439000000000002</c:v>
                </c:pt>
                <c:pt idx="987">
                  <c:v>3.9479000000000002</c:v>
                </c:pt>
                <c:pt idx="988">
                  <c:v>3.9519000000000002</c:v>
                </c:pt>
                <c:pt idx="989">
                  <c:v>3.9559000000000002</c:v>
                </c:pt>
                <c:pt idx="990">
                  <c:v>3.9599000000000002</c:v>
                </c:pt>
                <c:pt idx="991">
                  <c:v>3.9639000000000002</c:v>
                </c:pt>
                <c:pt idx="992">
                  <c:v>3.9679000000000002</c:v>
                </c:pt>
                <c:pt idx="993">
                  <c:v>3.9719000000000002</c:v>
                </c:pt>
                <c:pt idx="994">
                  <c:v>3.9759000000000002</c:v>
                </c:pt>
                <c:pt idx="995">
                  <c:v>3.9799000000000002</c:v>
                </c:pt>
                <c:pt idx="996">
                  <c:v>3.9839000000000002</c:v>
                </c:pt>
                <c:pt idx="997">
                  <c:v>3.988</c:v>
                </c:pt>
                <c:pt idx="998">
                  <c:v>3.992</c:v>
                </c:pt>
                <c:pt idx="999">
                  <c:v>4</c:v>
                </c:pt>
              </c:numCache>
            </c:numRef>
          </c:xVal>
          <c:yVal>
            <c:numRef>
              <c:f>Sheet1!$K$2:$K$1001</c:f>
              <c:numCache>
                <c:formatCode>General</c:formatCode>
                <c:ptCount val="1000"/>
                <c:pt idx="0">
                  <c:v>0.29880000000000001</c:v>
                </c:pt>
                <c:pt idx="1">
                  <c:v>0.28410000000000002</c:v>
                </c:pt>
                <c:pt idx="2">
                  <c:v>0.27318999999999999</c:v>
                </c:pt>
                <c:pt idx="3">
                  <c:v>0.26815</c:v>
                </c:pt>
                <c:pt idx="4">
                  <c:v>0.26800000000000002</c:v>
                </c:pt>
                <c:pt idx="5">
                  <c:v>0.27105000000000001</c:v>
                </c:pt>
                <c:pt idx="6">
                  <c:v>0.27582000000000001</c:v>
                </c:pt>
                <c:pt idx="7">
                  <c:v>0.28115000000000001</c:v>
                </c:pt>
                <c:pt idx="8">
                  <c:v>0.28619</c:v>
                </c:pt>
                <c:pt idx="9">
                  <c:v>0.29027999999999998</c:v>
                </c:pt>
                <c:pt idx="10">
                  <c:v>0.29315000000000002</c:v>
                </c:pt>
                <c:pt idx="11">
                  <c:v>0.29447000000000001</c:v>
                </c:pt>
                <c:pt idx="12">
                  <c:v>0.29413</c:v>
                </c:pt>
                <c:pt idx="13">
                  <c:v>0.29207</c:v>
                </c:pt>
                <c:pt idx="14">
                  <c:v>0.28836000000000001</c:v>
                </c:pt>
                <c:pt idx="15">
                  <c:v>0.28310999999999997</c:v>
                </c:pt>
                <c:pt idx="16">
                  <c:v>0.27655000000000002</c:v>
                </c:pt>
                <c:pt idx="17">
                  <c:v>0.26894000000000001</c:v>
                </c:pt>
                <c:pt idx="18">
                  <c:v>0.26038</c:v>
                </c:pt>
                <c:pt idx="19">
                  <c:v>0.25122</c:v>
                </c:pt>
                <c:pt idx="20">
                  <c:v>0.24215999999999999</c:v>
                </c:pt>
                <c:pt idx="21">
                  <c:v>0.23366000000000001</c:v>
                </c:pt>
                <c:pt idx="22">
                  <c:v>0.22649</c:v>
                </c:pt>
                <c:pt idx="23">
                  <c:v>0.22081999999999999</c:v>
                </c:pt>
                <c:pt idx="24">
                  <c:v>0.21676000000000001</c:v>
                </c:pt>
                <c:pt idx="25">
                  <c:v>0.21425</c:v>
                </c:pt>
                <c:pt idx="26">
                  <c:v>0.21318000000000001</c:v>
                </c:pt>
                <c:pt idx="27">
                  <c:v>0.21351000000000001</c:v>
                </c:pt>
                <c:pt idx="28">
                  <c:v>0.21509</c:v>
                </c:pt>
                <c:pt idx="29">
                  <c:v>0.21765999999999999</c:v>
                </c:pt>
                <c:pt idx="30">
                  <c:v>0.22090000000000001</c:v>
                </c:pt>
                <c:pt idx="31">
                  <c:v>0.22439000000000001</c:v>
                </c:pt>
                <c:pt idx="32">
                  <c:v>0.22772999999999999</c:v>
                </c:pt>
                <c:pt idx="33">
                  <c:v>0.23053000000000001</c:v>
                </c:pt>
                <c:pt idx="34">
                  <c:v>0.23244000000000001</c:v>
                </c:pt>
                <c:pt idx="35">
                  <c:v>0.23321</c:v>
                </c:pt>
                <c:pt idx="36">
                  <c:v>0.23265</c:v>
                </c:pt>
                <c:pt idx="37">
                  <c:v>0.23069000000000001</c:v>
                </c:pt>
                <c:pt idx="38">
                  <c:v>0.22739000000000001</c:v>
                </c:pt>
                <c:pt idx="39">
                  <c:v>0.22289</c:v>
                </c:pt>
                <c:pt idx="40">
                  <c:v>0.21751000000000001</c:v>
                </c:pt>
                <c:pt idx="41">
                  <c:v>0.21165</c:v>
                </c:pt>
                <c:pt idx="42">
                  <c:v>0.20583000000000001</c:v>
                </c:pt>
                <c:pt idx="43">
                  <c:v>0.2006</c:v>
                </c:pt>
                <c:pt idx="44">
                  <c:v>0.19653000000000001</c:v>
                </c:pt>
                <c:pt idx="45">
                  <c:v>0.19409000000000001</c:v>
                </c:pt>
                <c:pt idx="46">
                  <c:v>0.19356000000000001</c:v>
                </c:pt>
                <c:pt idx="47">
                  <c:v>0.19497999999999999</c:v>
                </c:pt>
                <c:pt idx="48">
                  <c:v>0.19811999999999999</c:v>
                </c:pt>
                <c:pt idx="49">
                  <c:v>0.20254</c:v>
                </c:pt>
                <c:pt idx="50">
                  <c:v>0.20768</c:v>
                </c:pt>
                <c:pt idx="51">
                  <c:v>0.21290999999999999</c:v>
                </c:pt>
                <c:pt idx="52">
                  <c:v>0.21765999999999999</c:v>
                </c:pt>
                <c:pt idx="53">
                  <c:v>0.22144</c:v>
                </c:pt>
                <c:pt idx="54">
                  <c:v>0.22386</c:v>
                </c:pt>
                <c:pt idx="55">
                  <c:v>0.22483</c:v>
                </c:pt>
                <c:pt idx="56">
                  <c:v>0.22422</c:v>
                </c:pt>
                <c:pt idx="57">
                  <c:v>0.22209999999999999</c:v>
                </c:pt>
                <c:pt idx="58">
                  <c:v>0.21870999999999999</c:v>
                </c:pt>
                <c:pt idx="59">
                  <c:v>0.21443000000000001</c:v>
                </c:pt>
                <c:pt idx="60">
                  <c:v>0.20971999999999999</c:v>
                </c:pt>
                <c:pt idx="61">
                  <c:v>0.20513999999999999</c:v>
                </c:pt>
                <c:pt idx="62">
                  <c:v>0.20125000000000001</c:v>
                </c:pt>
                <c:pt idx="63">
                  <c:v>0.19857</c:v>
                </c:pt>
                <c:pt idx="64">
                  <c:v>0.19750000000000001</c:v>
                </c:pt>
                <c:pt idx="65">
                  <c:v>0.19824</c:v>
                </c:pt>
                <c:pt idx="66">
                  <c:v>0.20075999999999999</c:v>
                </c:pt>
                <c:pt idx="67">
                  <c:v>0.20483000000000001</c:v>
                </c:pt>
                <c:pt idx="68">
                  <c:v>0.21004999999999999</c:v>
                </c:pt>
                <c:pt idx="69">
                  <c:v>0.21596000000000001</c:v>
                </c:pt>
                <c:pt idx="70">
                  <c:v>0.22205</c:v>
                </c:pt>
                <c:pt idx="71">
                  <c:v>0.22786999999999999</c:v>
                </c:pt>
                <c:pt idx="72">
                  <c:v>0.23304</c:v>
                </c:pt>
                <c:pt idx="73">
                  <c:v>0.23727000000000001</c:v>
                </c:pt>
                <c:pt idx="74">
                  <c:v>0.24035999999999999</c:v>
                </c:pt>
                <c:pt idx="75">
                  <c:v>0.2422</c:v>
                </c:pt>
                <c:pt idx="76">
                  <c:v>0.24279999999999999</c:v>
                </c:pt>
                <c:pt idx="77">
                  <c:v>0.24221000000000001</c:v>
                </c:pt>
                <c:pt idx="78">
                  <c:v>0.24060000000000001</c:v>
                </c:pt>
                <c:pt idx="79">
                  <c:v>0.23816999999999999</c:v>
                </c:pt>
                <c:pt idx="80">
                  <c:v>0.23518</c:v>
                </c:pt>
                <c:pt idx="81">
                  <c:v>0.23200999999999999</c:v>
                </c:pt>
                <c:pt idx="82">
                  <c:v>0.22883000000000001</c:v>
                </c:pt>
                <c:pt idx="83">
                  <c:v>0.22602</c:v>
                </c:pt>
                <c:pt idx="84">
                  <c:v>0.22389000000000001</c:v>
                </c:pt>
                <c:pt idx="85">
                  <c:v>0.22267999999999999</c:v>
                </c:pt>
                <c:pt idx="86">
                  <c:v>0.22256999999999999</c:v>
                </c:pt>
                <c:pt idx="87">
                  <c:v>0.22364999999999999</c:v>
                </c:pt>
                <c:pt idx="88">
                  <c:v>0.22591</c:v>
                </c:pt>
                <c:pt idx="89">
                  <c:v>0.22928999999999999</c:v>
                </c:pt>
                <c:pt idx="90">
                  <c:v>0.23363</c:v>
                </c:pt>
                <c:pt idx="91">
                  <c:v>0.23871999999999999</c:v>
                </c:pt>
                <c:pt idx="92">
                  <c:v>0.24435999999999999</c:v>
                </c:pt>
                <c:pt idx="93">
                  <c:v>0.25031999999999999</c:v>
                </c:pt>
                <c:pt idx="94">
                  <c:v>0.25640000000000002</c:v>
                </c:pt>
                <c:pt idx="95">
                  <c:v>0.26243</c:v>
                </c:pt>
                <c:pt idx="96">
                  <c:v>0.26828000000000002</c:v>
                </c:pt>
                <c:pt idx="97">
                  <c:v>0.27385999999999999</c:v>
                </c:pt>
                <c:pt idx="98">
                  <c:v>0.27915000000000001</c:v>
                </c:pt>
                <c:pt idx="99">
                  <c:v>0.28416000000000002</c:v>
                </c:pt>
                <c:pt idx="100">
                  <c:v>0.28895999999999999</c:v>
                </c:pt>
                <c:pt idx="101">
                  <c:v>0.29369000000000001</c:v>
                </c:pt>
                <c:pt idx="102">
                  <c:v>0.29848000000000002</c:v>
                </c:pt>
                <c:pt idx="103">
                  <c:v>0.30352000000000001</c:v>
                </c:pt>
                <c:pt idx="104">
                  <c:v>0.309</c:v>
                </c:pt>
                <c:pt idx="105">
                  <c:v>0.31509999999999999</c:v>
                </c:pt>
                <c:pt idx="106">
                  <c:v>0.32195000000000001</c:v>
                </c:pt>
                <c:pt idx="107">
                  <c:v>0.32967000000000002</c:v>
                </c:pt>
                <c:pt idx="108">
                  <c:v>0.33831</c:v>
                </c:pt>
                <c:pt idx="109">
                  <c:v>0.34767999999999999</c:v>
                </c:pt>
                <c:pt idx="110">
                  <c:v>0.35820999999999997</c:v>
                </c:pt>
                <c:pt idx="111">
                  <c:v>0.36964000000000002</c:v>
                </c:pt>
                <c:pt idx="112">
                  <c:v>0.38191999999999998</c:v>
                </c:pt>
                <c:pt idx="113">
                  <c:v>0.39500000000000002</c:v>
                </c:pt>
                <c:pt idx="114">
                  <c:v>0.4088</c:v>
                </c:pt>
                <c:pt idx="115">
                  <c:v>0.42326999999999998</c:v>
                </c:pt>
                <c:pt idx="116">
                  <c:v>0.43834000000000001</c:v>
                </c:pt>
                <c:pt idx="117">
                  <c:v>0.45395999999999997</c:v>
                </c:pt>
                <c:pt idx="118">
                  <c:v>0.47006999999999999</c:v>
                </c:pt>
                <c:pt idx="119">
                  <c:v>0.48663000000000001</c:v>
                </c:pt>
                <c:pt idx="120">
                  <c:v>0.50358999999999998</c:v>
                </c:pt>
                <c:pt idx="121">
                  <c:v>0.52092000000000005</c:v>
                </c:pt>
                <c:pt idx="122">
                  <c:v>0.53856999999999999</c:v>
                </c:pt>
                <c:pt idx="123">
                  <c:v>0.55652999999999997</c:v>
                </c:pt>
                <c:pt idx="124">
                  <c:v>0.57474999999999998</c:v>
                </c:pt>
                <c:pt idx="125">
                  <c:v>0.59323000000000004</c:v>
                </c:pt>
                <c:pt idx="126">
                  <c:v>0.61192000000000002</c:v>
                </c:pt>
                <c:pt idx="127">
                  <c:v>0.63082000000000005</c:v>
                </c:pt>
                <c:pt idx="128">
                  <c:v>0.64990000000000003</c:v>
                </c:pt>
                <c:pt idx="129">
                  <c:v>0.66915000000000002</c:v>
                </c:pt>
                <c:pt idx="130">
                  <c:v>0.68855999999999995</c:v>
                </c:pt>
                <c:pt idx="131">
                  <c:v>0.70809999999999995</c:v>
                </c:pt>
                <c:pt idx="132">
                  <c:v>0.72775999999999996</c:v>
                </c:pt>
                <c:pt idx="133">
                  <c:v>0.74753999999999998</c:v>
                </c:pt>
                <c:pt idx="134">
                  <c:v>0.76741999999999999</c:v>
                </c:pt>
                <c:pt idx="135">
                  <c:v>0.78739000000000003</c:v>
                </c:pt>
                <c:pt idx="136">
                  <c:v>0.80742000000000003</c:v>
                </c:pt>
                <c:pt idx="137">
                  <c:v>0.82703000000000004</c:v>
                </c:pt>
                <c:pt idx="138">
                  <c:v>0.84713000000000005</c:v>
                </c:pt>
                <c:pt idx="139">
                  <c:v>0.86719999999999997</c:v>
                </c:pt>
                <c:pt idx="140">
                  <c:v>0.88721000000000005</c:v>
                </c:pt>
                <c:pt idx="141">
                  <c:v>0.90708999999999995</c:v>
                </c:pt>
                <c:pt idx="142">
                  <c:v>0.92676000000000003</c:v>
                </c:pt>
                <c:pt idx="143">
                  <c:v>0.94613000000000003</c:v>
                </c:pt>
                <c:pt idx="144">
                  <c:v>0.96511000000000002</c:v>
                </c:pt>
                <c:pt idx="145">
                  <c:v>0.98360999999999998</c:v>
                </c:pt>
                <c:pt idx="146">
                  <c:v>1.0015000000000001</c:v>
                </c:pt>
                <c:pt idx="147">
                  <c:v>1.0187999999999999</c:v>
                </c:pt>
                <c:pt idx="148">
                  <c:v>1.0353000000000001</c:v>
                </c:pt>
                <c:pt idx="149">
                  <c:v>1.0509999999999999</c:v>
                </c:pt>
                <c:pt idx="150">
                  <c:v>1.0659000000000001</c:v>
                </c:pt>
                <c:pt idx="151">
                  <c:v>1.0799000000000001</c:v>
                </c:pt>
                <c:pt idx="152">
                  <c:v>1.0929</c:v>
                </c:pt>
                <c:pt idx="153">
                  <c:v>1.105</c:v>
                </c:pt>
                <c:pt idx="154">
                  <c:v>1.1162000000000001</c:v>
                </c:pt>
                <c:pt idx="155">
                  <c:v>1.1264000000000001</c:v>
                </c:pt>
                <c:pt idx="156">
                  <c:v>1.1356999999999999</c:v>
                </c:pt>
                <c:pt idx="157">
                  <c:v>1.1439999999999999</c:v>
                </c:pt>
                <c:pt idx="158">
                  <c:v>1.1514</c:v>
                </c:pt>
                <c:pt idx="159">
                  <c:v>1.1578999999999999</c:v>
                </c:pt>
                <c:pt idx="160">
                  <c:v>1.1635</c:v>
                </c:pt>
                <c:pt idx="161">
                  <c:v>1.1681999999999999</c:v>
                </c:pt>
                <c:pt idx="162">
                  <c:v>1.1720999999999999</c:v>
                </c:pt>
                <c:pt idx="163">
                  <c:v>1.1752</c:v>
                </c:pt>
                <c:pt idx="164">
                  <c:v>1.1775</c:v>
                </c:pt>
                <c:pt idx="165">
                  <c:v>1.1789000000000001</c:v>
                </c:pt>
                <c:pt idx="166">
                  <c:v>1.1797</c:v>
                </c:pt>
                <c:pt idx="167">
                  <c:v>1.1798</c:v>
                </c:pt>
                <c:pt idx="168">
                  <c:v>1.1792</c:v>
                </c:pt>
                <c:pt idx="169">
                  <c:v>1.1778999999999999</c:v>
                </c:pt>
                <c:pt idx="170">
                  <c:v>1.1759999999999999</c:v>
                </c:pt>
                <c:pt idx="171">
                  <c:v>1.1735</c:v>
                </c:pt>
                <c:pt idx="172">
                  <c:v>1.1705000000000001</c:v>
                </c:pt>
                <c:pt idx="173">
                  <c:v>1.1668000000000001</c:v>
                </c:pt>
                <c:pt idx="174">
                  <c:v>1.1627000000000001</c:v>
                </c:pt>
                <c:pt idx="175">
                  <c:v>1.1580999999999999</c:v>
                </c:pt>
                <c:pt idx="176">
                  <c:v>1.1529</c:v>
                </c:pt>
                <c:pt idx="177">
                  <c:v>1.1474</c:v>
                </c:pt>
                <c:pt idx="178">
                  <c:v>1.1414</c:v>
                </c:pt>
                <c:pt idx="179">
                  <c:v>1.135</c:v>
                </c:pt>
                <c:pt idx="180">
                  <c:v>1.1282000000000001</c:v>
                </c:pt>
                <c:pt idx="181">
                  <c:v>1.121</c:v>
                </c:pt>
                <c:pt idx="182">
                  <c:v>1.1134999999999999</c:v>
                </c:pt>
                <c:pt idx="183">
                  <c:v>1.1056999999999999</c:v>
                </c:pt>
                <c:pt idx="184">
                  <c:v>1.0974999999999999</c:v>
                </c:pt>
                <c:pt idx="185">
                  <c:v>1.0891</c:v>
                </c:pt>
                <c:pt idx="186">
                  <c:v>1.0804</c:v>
                </c:pt>
                <c:pt idx="187">
                  <c:v>1.0713999999999999</c:v>
                </c:pt>
                <c:pt idx="188">
                  <c:v>1.0622</c:v>
                </c:pt>
                <c:pt idx="189">
                  <c:v>1.0528</c:v>
                </c:pt>
                <c:pt idx="190">
                  <c:v>1.0430999999999999</c:v>
                </c:pt>
                <c:pt idx="191">
                  <c:v>1.0331999999999999</c:v>
                </c:pt>
                <c:pt idx="192">
                  <c:v>1.0232000000000001</c:v>
                </c:pt>
                <c:pt idx="193">
                  <c:v>1.0132000000000001</c:v>
                </c:pt>
                <c:pt idx="194">
                  <c:v>1.0027999999999999</c:v>
                </c:pt>
                <c:pt idx="195">
                  <c:v>0.99221999999999999</c:v>
                </c:pt>
                <c:pt idx="196">
                  <c:v>0.98151999999999995</c:v>
                </c:pt>
                <c:pt idx="197">
                  <c:v>0.97069000000000005</c:v>
                </c:pt>
                <c:pt idx="198">
                  <c:v>0.95974000000000004</c:v>
                </c:pt>
                <c:pt idx="199">
                  <c:v>0.94867000000000001</c:v>
                </c:pt>
                <c:pt idx="200">
                  <c:v>0.9375</c:v>
                </c:pt>
                <c:pt idx="201">
                  <c:v>0.92623</c:v>
                </c:pt>
                <c:pt idx="202">
                  <c:v>0.91488000000000003</c:v>
                </c:pt>
                <c:pt idx="203">
                  <c:v>0.90346000000000004</c:v>
                </c:pt>
                <c:pt idx="204">
                  <c:v>0.89197000000000004</c:v>
                </c:pt>
                <c:pt idx="205">
                  <c:v>0.88041999999999998</c:v>
                </c:pt>
                <c:pt idx="206">
                  <c:v>0.86882000000000004</c:v>
                </c:pt>
                <c:pt idx="207">
                  <c:v>0.85718000000000005</c:v>
                </c:pt>
                <c:pt idx="208">
                  <c:v>0.84550000000000003</c:v>
                </c:pt>
                <c:pt idx="209">
                  <c:v>0.83379999999999999</c:v>
                </c:pt>
                <c:pt idx="210">
                  <c:v>0.82208000000000003</c:v>
                </c:pt>
                <c:pt idx="211">
                  <c:v>0.81035999999999997</c:v>
                </c:pt>
                <c:pt idx="212">
                  <c:v>0.79862999999999995</c:v>
                </c:pt>
                <c:pt idx="213">
                  <c:v>0.78691</c:v>
                </c:pt>
                <c:pt idx="214">
                  <c:v>0.7752</c:v>
                </c:pt>
                <c:pt idx="215">
                  <c:v>0.76351999999999998</c:v>
                </c:pt>
                <c:pt idx="216">
                  <c:v>0.75187000000000004</c:v>
                </c:pt>
                <c:pt idx="217">
                  <c:v>0.74024999999999996</c:v>
                </c:pt>
                <c:pt idx="218">
                  <c:v>0.72868999999999995</c:v>
                </c:pt>
                <c:pt idx="219">
                  <c:v>0.71718000000000004</c:v>
                </c:pt>
                <c:pt idx="220">
                  <c:v>0.70572999999999997</c:v>
                </c:pt>
                <c:pt idx="221">
                  <c:v>0.69462999999999997</c:v>
                </c:pt>
                <c:pt idx="222">
                  <c:v>0.68333999999999995</c:v>
                </c:pt>
                <c:pt idx="223">
                  <c:v>0.67213999999999996</c:v>
                </c:pt>
                <c:pt idx="224">
                  <c:v>0.66103999999999996</c:v>
                </c:pt>
                <c:pt idx="225">
                  <c:v>0.65005999999999997</c:v>
                </c:pt>
                <c:pt idx="226">
                  <c:v>0.63919999999999999</c:v>
                </c:pt>
                <c:pt idx="227">
                  <c:v>0.62846999999999997</c:v>
                </c:pt>
                <c:pt idx="228">
                  <c:v>0.61787999999999998</c:v>
                </c:pt>
                <c:pt idx="229">
                  <c:v>0.60746</c:v>
                </c:pt>
                <c:pt idx="230">
                  <c:v>0.59719999999999995</c:v>
                </c:pt>
                <c:pt idx="231">
                  <c:v>0.58711999999999998</c:v>
                </c:pt>
                <c:pt idx="232">
                  <c:v>0.57723999999999998</c:v>
                </c:pt>
                <c:pt idx="233">
                  <c:v>0.56755999999999995</c:v>
                </c:pt>
                <c:pt idx="234">
                  <c:v>0.55810999999999999</c:v>
                </c:pt>
                <c:pt idx="235">
                  <c:v>0.54890000000000005</c:v>
                </c:pt>
                <c:pt idx="236">
                  <c:v>0.53993000000000002</c:v>
                </c:pt>
                <c:pt idx="237">
                  <c:v>0.53124000000000005</c:v>
                </c:pt>
                <c:pt idx="238">
                  <c:v>0.52281999999999995</c:v>
                </c:pt>
                <c:pt idx="239">
                  <c:v>0.51471</c:v>
                </c:pt>
                <c:pt idx="240">
                  <c:v>0.50692000000000004</c:v>
                </c:pt>
                <c:pt idx="241">
                  <c:v>0.49946000000000002</c:v>
                </c:pt>
                <c:pt idx="242">
                  <c:v>0.49235000000000001</c:v>
                </c:pt>
                <c:pt idx="243">
                  <c:v>0.48560999999999999</c:v>
                </c:pt>
                <c:pt idx="244">
                  <c:v>0.47926999999999997</c:v>
                </c:pt>
                <c:pt idx="245">
                  <c:v>0.47332000000000002</c:v>
                </c:pt>
                <c:pt idx="246">
                  <c:v>0.46779999999999999</c:v>
                </c:pt>
                <c:pt idx="247">
                  <c:v>0.46272999999999997</c:v>
                </c:pt>
                <c:pt idx="248">
                  <c:v>0.45821000000000001</c:v>
                </c:pt>
                <c:pt idx="249">
                  <c:v>0.45405000000000001</c:v>
                </c:pt>
                <c:pt idx="250">
                  <c:v>0.45039000000000001</c:v>
                </c:pt>
                <c:pt idx="251">
                  <c:v>0.44722000000000001</c:v>
                </c:pt>
                <c:pt idx="252">
                  <c:v>0.44457999999999998</c:v>
                </c:pt>
                <c:pt idx="253">
                  <c:v>0.44246000000000002</c:v>
                </c:pt>
                <c:pt idx="254">
                  <c:v>0.44087999999999999</c:v>
                </c:pt>
                <c:pt idx="255">
                  <c:v>0.43984000000000001</c:v>
                </c:pt>
                <c:pt idx="256">
                  <c:v>0.43935999999999997</c:v>
                </c:pt>
                <c:pt idx="257">
                  <c:v>0.43944</c:v>
                </c:pt>
                <c:pt idx="258">
                  <c:v>0.44007000000000002</c:v>
                </c:pt>
                <c:pt idx="259">
                  <c:v>0.44124999999999998</c:v>
                </c:pt>
                <c:pt idx="260">
                  <c:v>0.44298999999999999</c:v>
                </c:pt>
                <c:pt idx="261">
                  <c:v>0.44527</c:v>
                </c:pt>
                <c:pt idx="262">
                  <c:v>0.44808999999999999</c:v>
                </c:pt>
                <c:pt idx="263">
                  <c:v>0.45143</c:v>
                </c:pt>
                <c:pt idx="264">
                  <c:v>0.45528999999999997</c:v>
                </c:pt>
                <c:pt idx="265">
                  <c:v>0.45965</c:v>
                </c:pt>
                <c:pt idx="266">
                  <c:v>0.46450999999999998</c:v>
                </c:pt>
                <c:pt idx="267">
                  <c:v>0.46983000000000003</c:v>
                </c:pt>
                <c:pt idx="268">
                  <c:v>0.47560999999999998</c:v>
                </c:pt>
                <c:pt idx="269">
                  <c:v>0.48182999999999998</c:v>
                </c:pt>
                <c:pt idx="270">
                  <c:v>0.48848000000000003</c:v>
                </c:pt>
                <c:pt idx="271">
                  <c:v>0.49553000000000003</c:v>
                </c:pt>
                <c:pt idx="272">
                  <c:v>0.50297000000000003</c:v>
                </c:pt>
                <c:pt idx="273">
                  <c:v>0.51078999999999997</c:v>
                </c:pt>
                <c:pt idx="274">
                  <c:v>0.51895999999999998</c:v>
                </c:pt>
                <c:pt idx="275">
                  <c:v>0.52746999999999999</c:v>
                </c:pt>
                <c:pt idx="276">
                  <c:v>0.53608999999999996</c:v>
                </c:pt>
                <c:pt idx="277">
                  <c:v>0.54522999999999999</c:v>
                </c:pt>
                <c:pt idx="278">
                  <c:v>0.55464999999999998</c:v>
                </c:pt>
                <c:pt idx="279">
                  <c:v>0.56435999999999997</c:v>
                </c:pt>
                <c:pt idx="280">
                  <c:v>0.57433000000000001</c:v>
                </c:pt>
                <c:pt idx="281">
                  <c:v>0.58455000000000001</c:v>
                </c:pt>
                <c:pt idx="282">
                  <c:v>0.59499999999999997</c:v>
                </c:pt>
                <c:pt idx="283">
                  <c:v>0.60568</c:v>
                </c:pt>
                <c:pt idx="284">
                  <c:v>0.61658000000000002</c:v>
                </c:pt>
                <c:pt idx="285">
                  <c:v>0.62768000000000002</c:v>
                </c:pt>
                <c:pt idx="286">
                  <c:v>0.63895999999999997</c:v>
                </c:pt>
                <c:pt idx="287">
                  <c:v>0.65042999999999995</c:v>
                </c:pt>
                <c:pt idx="288">
                  <c:v>0.66208</c:v>
                </c:pt>
                <c:pt idx="289">
                  <c:v>0.67388000000000003</c:v>
                </c:pt>
                <c:pt idx="290">
                  <c:v>0.68584000000000001</c:v>
                </c:pt>
                <c:pt idx="291">
                  <c:v>0.69794</c:v>
                </c:pt>
                <c:pt idx="292">
                  <c:v>0.71018000000000003</c:v>
                </c:pt>
                <c:pt idx="293">
                  <c:v>0.72255000000000003</c:v>
                </c:pt>
                <c:pt idx="294">
                  <c:v>0.73504000000000003</c:v>
                </c:pt>
                <c:pt idx="295">
                  <c:v>0.74763999999999997</c:v>
                </c:pt>
                <c:pt idx="296">
                  <c:v>0.76034999999999997</c:v>
                </c:pt>
                <c:pt idx="297">
                  <c:v>0.77315999999999996</c:v>
                </c:pt>
                <c:pt idx="298">
                  <c:v>0.78607000000000005</c:v>
                </c:pt>
                <c:pt idx="299">
                  <c:v>0.79905999999999999</c:v>
                </c:pt>
                <c:pt idx="300">
                  <c:v>0.81213999999999997</c:v>
                </c:pt>
                <c:pt idx="301">
                  <c:v>0.82530000000000003</c:v>
                </c:pt>
                <c:pt idx="302">
                  <c:v>0.83853</c:v>
                </c:pt>
                <c:pt idx="303">
                  <c:v>0.85182999999999998</c:v>
                </c:pt>
                <c:pt idx="304">
                  <c:v>0.86489000000000005</c:v>
                </c:pt>
                <c:pt idx="305">
                  <c:v>0.87831999999999999</c:v>
                </c:pt>
                <c:pt idx="306">
                  <c:v>0.89180999999999999</c:v>
                </c:pt>
                <c:pt idx="307">
                  <c:v>0.90536000000000005</c:v>
                </c:pt>
                <c:pt idx="308">
                  <c:v>0.91896</c:v>
                </c:pt>
                <c:pt idx="309">
                  <c:v>0.93261000000000005</c:v>
                </c:pt>
                <c:pt idx="310">
                  <c:v>0.94630999999999998</c:v>
                </c:pt>
                <c:pt idx="311">
                  <c:v>0.96006000000000002</c:v>
                </c:pt>
                <c:pt idx="312">
                  <c:v>0.97384000000000004</c:v>
                </c:pt>
                <c:pt idx="313">
                  <c:v>0.98767000000000005</c:v>
                </c:pt>
                <c:pt idx="314">
                  <c:v>1.0015000000000001</c:v>
                </c:pt>
                <c:pt idx="315">
                  <c:v>1.0154000000000001</c:v>
                </c:pt>
                <c:pt idx="316">
                  <c:v>1.0294000000000001</c:v>
                </c:pt>
                <c:pt idx="317">
                  <c:v>1.0434000000000001</c:v>
                </c:pt>
                <c:pt idx="318">
                  <c:v>1.0573999999999999</c:v>
                </c:pt>
                <c:pt idx="319">
                  <c:v>1.0713999999999999</c:v>
                </c:pt>
                <c:pt idx="320">
                  <c:v>1.0854999999999999</c:v>
                </c:pt>
                <c:pt idx="321">
                  <c:v>1.0995999999999999</c:v>
                </c:pt>
                <c:pt idx="322">
                  <c:v>1.1136999999999999</c:v>
                </c:pt>
                <c:pt idx="323">
                  <c:v>1.1277999999999999</c:v>
                </c:pt>
                <c:pt idx="324">
                  <c:v>1.1419999999999999</c:v>
                </c:pt>
                <c:pt idx="325">
                  <c:v>1.1561999999999999</c:v>
                </c:pt>
                <c:pt idx="326">
                  <c:v>1.1704000000000001</c:v>
                </c:pt>
                <c:pt idx="327">
                  <c:v>1.1847000000000001</c:v>
                </c:pt>
                <c:pt idx="328">
                  <c:v>1.1989000000000001</c:v>
                </c:pt>
                <c:pt idx="329">
                  <c:v>1.2132000000000001</c:v>
                </c:pt>
                <c:pt idx="330">
                  <c:v>1.2275</c:v>
                </c:pt>
                <c:pt idx="331">
                  <c:v>1.2415</c:v>
                </c:pt>
                <c:pt idx="332">
                  <c:v>1.2558</c:v>
                </c:pt>
                <c:pt idx="333">
                  <c:v>1.2702</c:v>
                </c:pt>
                <c:pt idx="334">
                  <c:v>1.2846</c:v>
                </c:pt>
                <c:pt idx="335">
                  <c:v>1.2988999999999999</c:v>
                </c:pt>
                <c:pt idx="336">
                  <c:v>1.3132999999999999</c:v>
                </c:pt>
                <c:pt idx="337">
                  <c:v>1.3277000000000001</c:v>
                </c:pt>
                <c:pt idx="338">
                  <c:v>1.3422000000000001</c:v>
                </c:pt>
                <c:pt idx="339">
                  <c:v>1.3566</c:v>
                </c:pt>
                <c:pt idx="340">
                  <c:v>1.3711</c:v>
                </c:pt>
                <c:pt idx="341">
                  <c:v>1.3855</c:v>
                </c:pt>
                <c:pt idx="342">
                  <c:v>1.4</c:v>
                </c:pt>
                <c:pt idx="343">
                  <c:v>1.4145000000000001</c:v>
                </c:pt>
                <c:pt idx="344">
                  <c:v>1.429</c:v>
                </c:pt>
                <c:pt idx="345">
                  <c:v>1.4435</c:v>
                </c:pt>
                <c:pt idx="346">
                  <c:v>1.458</c:v>
                </c:pt>
                <c:pt idx="347">
                  <c:v>1.4724999999999999</c:v>
                </c:pt>
                <c:pt idx="348">
                  <c:v>1.4871000000000001</c:v>
                </c:pt>
                <c:pt idx="349">
                  <c:v>1.5016</c:v>
                </c:pt>
                <c:pt idx="350">
                  <c:v>1.5162</c:v>
                </c:pt>
                <c:pt idx="351">
                  <c:v>1.5306999999999999</c:v>
                </c:pt>
                <c:pt idx="352">
                  <c:v>1.5452999999999999</c:v>
                </c:pt>
                <c:pt idx="353">
                  <c:v>1.5599000000000001</c:v>
                </c:pt>
                <c:pt idx="354">
                  <c:v>1.5744</c:v>
                </c:pt>
                <c:pt idx="355">
                  <c:v>1.589</c:v>
                </c:pt>
                <c:pt idx="356">
                  <c:v>1.6035999999999999</c:v>
                </c:pt>
                <c:pt idx="357">
                  <c:v>1.6182000000000001</c:v>
                </c:pt>
                <c:pt idx="358">
                  <c:v>1.6329</c:v>
                </c:pt>
                <c:pt idx="359">
                  <c:v>1.6471</c:v>
                </c:pt>
                <c:pt idx="360">
                  <c:v>1.6617999999999999</c:v>
                </c:pt>
                <c:pt idx="361">
                  <c:v>1.6763999999999999</c:v>
                </c:pt>
                <c:pt idx="362">
                  <c:v>1.6910000000000001</c:v>
                </c:pt>
                <c:pt idx="363">
                  <c:v>1.7057</c:v>
                </c:pt>
                <c:pt idx="364">
                  <c:v>1.7202999999999999</c:v>
                </c:pt>
                <c:pt idx="365">
                  <c:v>1.7350000000000001</c:v>
                </c:pt>
                <c:pt idx="366">
                  <c:v>1.7496</c:v>
                </c:pt>
                <c:pt idx="367">
                  <c:v>1.7643</c:v>
                </c:pt>
                <c:pt idx="368">
                  <c:v>1.7788999999999999</c:v>
                </c:pt>
                <c:pt idx="369">
                  <c:v>1.7936000000000001</c:v>
                </c:pt>
                <c:pt idx="370">
                  <c:v>1.8083</c:v>
                </c:pt>
                <c:pt idx="371">
                  <c:v>1.823</c:v>
                </c:pt>
                <c:pt idx="372">
                  <c:v>1.8375999999999999</c:v>
                </c:pt>
                <c:pt idx="373">
                  <c:v>1.8523000000000001</c:v>
                </c:pt>
                <c:pt idx="374">
                  <c:v>1.867</c:v>
                </c:pt>
                <c:pt idx="375">
                  <c:v>1.8816999999999999</c:v>
                </c:pt>
                <c:pt idx="376">
                  <c:v>1.8964000000000001</c:v>
                </c:pt>
                <c:pt idx="377">
                  <c:v>1.9111</c:v>
                </c:pt>
                <c:pt idx="378">
                  <c:v>1.9258</c:v>
                </c:pt>
                <c:pt idx="379">
                  <c:v>1.9404999999999999</c:v>
                </c:pt>
                <c:pt idx="380">
                  <c:v>1.9552</c:v>
                </c:pt>
                <c:pt idx="381">
                  <c:v>1.9699</c:v>
                </c:pt>
                <c:pt idx="382">
                  <c:v>1.9845999999999999</c:v>
                </c:pt>
                <c:pt idx="383">
                  <c:v>1.9994000000000001</c:v>
                </c:pt>
                <c:pt idx="384">
                  <c:v>2.0141</c:v>
                </c:pt>
                <c:pt idx="385">
                  <c:v>2.0287999999999999</c:v>
                </c:pt>
                <c:pt idx="386">
                  <c:v>2.0432000000000001</c:v>
                </c:pt>
                <c:pt idx="387">
                  <c:v>2.0579000000000001</c:v>
                </c:pt>
                <c:pt idx="388">
                  <c:v>2.0726</c:v>
                </c:pt>
                <c:pt idx="389">
                  <c:v>2.0874000000000001</c:v>
                </c:pt>
                <c:pt idx="390">
                  <c:v>2.1021000000000001</c:v>
                </c:pt>
                <c:pt idx="391">
                  <c:v>2.1168</c:v>
                </c:pt>
                <c:pt idx="392">
                  <c:v>2.1316000000000002</c:v>
                </c:pt>
                <c:pt idx="393">
                  <c:v>2.1463000000000001</c:v>
                </c:pt>
                <c:pt idx="394">
                  <c:v>2.1610999999999998</c:v>
                </c:pt>
                <c:pt idx="395">
                  <c:v>2.1758000000000002</c:v>
                </c:pt>
                <c:pt idx="396">
                  <c:v>2.1905000000000001</c:v>
                </c:pt>
                <c:pt idx="397">
                  <c:v>2.2052999999999998</c:v>
                </c:pt>
                <c:pt idx="398">
                  <c:v>2.2200000000000002</c:v>
                </c:pt>
                <c:pt idx="399">
                  <c:v>2.2347999999999999</c:v>
                </c:pt>
                <c:pt idx="400">
                  <c:v>2.2494999999999998</c:v>
                </c:pt>
                <c:pt idx="401">
                  <c:v>2.2643</c:v>
                </c:pt>
                <c:pt idx="402">
                  <c:v>2.2791000000000001</c:v>
                </c:pt>
                <c:pt idx="403">
                  <c:v>2.2938000000000001</c:v>
                </c:pt>
                <c:pt idx="404">
                  <c:v>2.3086000000000002</c:v>
                </c:pt>
                <c:pt idx="405">
                  <c:v>2.3233000000000001</c:v>
                </c:pt>
                <c:pt idx="406">
                  <c:v>2.3380999999999998</c:v>
                </c:pt>
                <c:pt idx="407">
                  <c:v>2.3529</c:v>
                </c:pt>
                <c:pt idx="408">
                  <c:v>2.3675999999999999</c:v>
                </c:pt>
                <c:pt idx="409">
                  <c:v>2.3824000000000001</c:v>
                </c:pt>
                <c:pt idx="410">
                  <c:v>2.3971</c:v>
                </c:pt>
                <c:pt idx="411">
                  <c:v>2.4119000000000002</c:v>
                </c:pt>
                <c:pt idx="412">
                  <c:v>2.4266999999999999</c:v>
                </c:pt>
                <c:pt idx="413">
                  <c:v>2.4415</c:v>
                </c:pt>
                <c:pt idx="414">
                  <c:v>2.4559000000000002</c:v>
                </c:pt>
                <c:pt idx="415">
                  <c:v>2.4706000000000001</c:v>
                </c:pt>
                <c:pt idx="416">
                  <c:v>2.4853999999999998</c:v>
                </c:pt>
                <c:pt idx="417">
                  <c:v>2.5002</c:v>
                </c:pt>
                <c:pt idx="418">
                  <c:v>2.5150000000000001</c:v>
                </c:pt>
                <c:pt idx="419">
                  <c:v>2.5297000000000001</c:v>
                </c:pt>
                <c:pt idx="420">
                  <c:v>2.5445000000000002</c:v>
                </c:pt>
                <c:pt idx="421">
                  <c:v>2.5592999999999999</c:v>
                </c:pt>
                <c:pt idx="422">
                  <c:v>2.5741000000000001</c:v>
                </c:pt>
                <c:pt idx="423">
                  <c:v>2.5888</c:v>
                </c:pt>
                <c:pt idx="424">
                  <c:v>2.6036000000000001</c:v>
                </c:pt>
                <c:pt idx="425">
                  <c:v>2.6183999999999998</c:v>
                </c:pt>
                <c:pt idx="426">
                  <c:v>2.6332</c:v>
                </c:pt>
                <c:pt idx="427">
                  <c:v>2.6480000000000001</c:v>
                </c:pt>
                <c:pt idx="428">
                  <c:v>2.6627000000000001</c:v>
                </c:pt>
                <c:pt idx="429">
                  <c:v>2.6775000000000002</c:v>
                </c:pt>
                <c:pt idx="430">
                  <c:v>2.6922999999999999</c:v>
                </c:pt>
                <c:pt idx="431">
                  <c:v>2.7071000000000001</c:v>
                </c:pt>
                <c:pt idx="432">
                  <c:v>2.7219000000000002</c:v>
                </c:pt>
                <c:pt idx="433">
                  <c:v>2.7366999999999999</c:v>
                </c:pt>
                <c:pt idx="434">
                  <c:v>2.7513999999999998</c:v>
                </c:pt>
                <c:pt idx="435">
                  <c:v>2.7662</c:v>
                </c:pt>
                <c:pt idx="436">
                  <c:v>2.7810000000000001</c:v>
                </c:pt>
                <c:pt idx="437">
                  <c:v>2.7957999999999998</c:v>
                </c:pt>
                <c:pt idx="438">
                  <c:v>2.8106</c:v>
                </c:pt>
                <c:pt idx="439">
                  <c:v>2.8254000000000001</c:v>
                </c:pt>
                <c:pt idx="440">
                  <c:v>2.8401999999999998</c:v>
                </c:pt>
                <c:pt idx="441">
                  <c:v>2.8549000000000002</c:v>
                </c:pt>
                <c:pt idx="442">
                  <c:v>2.8694000000000002</c:v>
                </c:pt>
                <c:pt idx="443">
                  <c:v>2.8841999999999999</c:v>
                </c:pt>
                <c:pt idx="444">
                  <c:v>2.899</c:v>
                </c:pt>
                <c:pt idx="445">
                  <c:v>2.9138000000000002</c:v>
                </c:pt>
                <c:pt idx="446">
                  <c:v>2.9285999999999999</c:v>
                </c:pt>
                <c:pt idx="447">
                  <c:v>2.9432999999999998</c:v>
                </c:pt>
                <c:pt idx="448">
                  <c:v>2.9581</c:v>
                </c:pt>
                <c:pt idx="449">
                  <c:v>2.9729000000000001</c:v>
                </c:pt>
                <c:pt idx="450">
                  <c:v>2.9876999999999998</c:v>
                </c:pt>
                <c:pt idx="451">
                  <c:v>3.0024999999999999</c:v>
                </c:pt>
                <c:pt idx="452">
                  <c:v>3.0173000000000001</c:v>
                </c:pt>
                <c:pt idx="453">
                  <c:v>3.0320999999999998</c:v>
                </c:pt>
                <c:pt idx="454">
                  <c:v>3.0468999999999999</c:v>
                </c:pt>
                <c:pt idx="455">
                  <c:v>3.0617000000000001</c:v>
                </c:pt>
                <c:pt idx="456">
                  <c:v>3.0764999999999998</c:v>
                </c:pt>
                <c:pt idx="457">
                  <c:v>3.0912999999999999</c:v>
                </c:pt>
                <c:pt idx="458">
                  <c:v>3.1059999999999999</c:v>
                </c:pt>
                <c:pt idx="459">
                  <c:v>3.1208</c:v>
                </c:pt>
                <c:pt idx="460">
                  <c:v>3.1356000000000002</c:v>
                </c:pt>
                <c:pt idx="461">
                  <c:v>3.1503999999999999</c:v>
                </c:pt>
                <c:pt idx="462">
                  <c:v>3.1652</c:v>
                </c:pt>
                <c:pt idx="463">
                  <c:v>3.18</c:v>
                </c:pt>
                <c:pt idx="464">
                  <c:v>3.1947999999999999</c:v>
                </c:pt>
                <c:pt idx="465">
                  <c:v>3.2096</c:v>
                </c:pt>
                <c:pt idx="466">
                  <c:v>3.2244000000000002</c:v>
                </c:pt>
                <c:pt idx="467">
                  <c:v>3.2391999999999999</c:v>
                </c:pt>
                <c:pt idx="468">
                  <c:v>3.254</c:v>
                </c:pt>
                <c:pt idx="469">
                  <c:v>3.2684000000000002</c:v>
                </c:pt>
                <c:pt idx="470">
                  <c:v>3.2831999999999999</c:v>
                </c:pt>
                <c:pt idx="471">
                  <c:v>3.298</c:v>
                </c:pt>
                <c:pt idx="472">
                  <c:v>3.3128000000000002</c:v>
                </c:pt>
                <c:pt idx="473">
                  <c:v>3.3275999999999999</c:v>
                </c:pt>
                <c:pt idx="474">
                  <c:v>3.3424</c:v>
                </c:pt>
                <c:pt idx="475">
                  <c:v>3.3572000000000002</c:v>
                </c:pt>
                <c:pt idx="476">
                  <c:v>3.3719999999999999</c:v>
                </c:pt>
                <c:pt idx="477">
                  <c:v>3.3868</c:v>
                </c:pt>
                <c:pt idx="478">
                  <c:v>3.4016000000000002</c:v>
                </c:pt>
                <c:pt idx="479">
                  <c:v>3.4163999999999999</c:v>
                </c:pt>
                <c:pt idx="480">
                  <c:v>3.4312</c:v>
                </c:pt>
                <c:pt idx="481">
                  <c:v>3.4460000000000002</c:v>
                </c:pt>
                <c:pt idx="482">
                  <c:v>3.4607999999999999</c:v>
                </c:pt>
                <c:pt idx="483">
                  <c:v>3.4756</c:v>
                </c:pt>
                <c:pt idx="484">
                  <c:v>3.4904000000000002</c:v>
                </c:pt>
                <c:pt idx="485">
                  <c:v>3.5051999999999999</c:v>
                </c:pt>
                <c:pt idx="486">
                  <c:v>3.52</c:v>
                </c:pt>
                <c:pt idx="487">
                  <c:v>3.5348000000000002</c:v>
                </c:pt>
                <c:pt idx="488">
                  <c:v>3.5495999999999999</c:v>
                </c:pt>
                <c:pt idx="489">
                  <c:v>3.5644</c:v>
                </c:pt>
                <c:pt idx="490">
                  <c:v>3.5792000000000002</c:v>
                </c:pt>
                <c:pt idx="491">
                  <c:v>3.5939999999999999</c:v>
                </c:pt>
                <c:pt idx="492">
                  <c:v>3.6088</c:v>
                </c:pt>
                <c:pt idx="493">
                  <c:v>3.6236000000000002</c:v>
                </c:pt>
                <c:pt idx="494">
                  <c:v>3.6383999999999999</c:v>
                </c:pt>
                <c:pt idx="495">
                  <c:v>3.6533000000000002</c:v>
                </c:pt>
                <c:pt idx="496">
                  <c:v>3.6680999999999999</c:v>
                </c:pt>
                <c:pt idx="497">
                  <c:v>3.6825000000000001</c:v>
                </c:pt>
                <c:pt idx="498">
                  <c:v>3.6974</c:v>
                </c:pt>
                <c:pt idx="499">
                  <c:v>3.7122000000000002</c:v>
                </c:pt>
                <c:pt idx="500">
                  <c:v>3.7269999999999999</c:v>
                </c:pt>
                <c:pt idx="501">
                  <c:v>3.7418</c:v>
                </c:pt>
                <c:pt idx="502">
                  <c:v>3.7566000000000002</c:v>
                </c:pt>
                <c:pt idx="503">
                  <c:v>3.7713999999999999</c:v>
                </c:pt>
                <c:pt idx="504">
                  <c:v>3.7863000000000002</c:v>
                </c:pt>
                <c:pt idx="505">
                  <c:v>3.8010999999999999</c:v>
                </c:pt>
                <c:pt idx="506">
                  <c:v>3.8159000000000001</c:v>
                </c:pt>
                <c:pt idx="507">
                  <c:v>3.8307000000000002</c:v>
                </c:pt>
                <c:pt idx="508">
                  <c:v>3.8454999999999999</c:v>
                </c:pt>
                <c:pt idx="509">
                  <c:v>3.8603999999999998</c:v>
                </c:pt>
                <c:pt idx="510">
                  <c:v>3.8752</c:v>
                </c:pt>
                <c:pt idx="511">
                  <c:v>3.89</c:v>
                </c:pt>
                <c:pt idx="512">
                  <c:v>3.9047999999999998</c:v>
                </c:pt>
                <c:pt idx="513">
                  <c:v>3.9197000000000002</c:v>
                </c:pt>
                <c:pt idx="514">
                  <c:v>3.9344999999999999</c:v>
                </c:pt>
                <c:pt idx="515">
                  <c:v>3.9493</c:v>
                </c:pt>
                <c:pt idx="516">
                  <c:v>3.9641999999999999</c:v>
                </c:pt>
                <c:pt idx="517">
                  <c:v>3.9790000000000001</c:v>
                </c:pt>
                <c:pt idx="518">
                  <c:v>3.9937999999999998</c:v>
                </c:pt>
                <c:pt idx="519">
                  <c:v>4.0087000000000002</c:v>
                </c:pt>
                <c:pt idx="520">
                  <c:v>4.0235000000000003</c:v>
                </c:pt>
                <c:pt idx="521">
                  <c:v>4.0382999999999996</c:v>
                </c:pt>
                <c:pt idx="522">
                  <c:v>4.0530999999999997</c:v>
                </c:pt>
                <c:pt idx="523">
                  <c:v>4.0679999999999996</c:v>
                </c:pt>
                <c:pt idx="524">
                  <c:v>4.0827999999999998</c:v>
                </c:pt>
                <c:pt idx="525">
                  <c:v>4.0972999999999997</c:v>
                </c:pt>
                <c:pt idx="526">
                  <c:v>4.1120999999999999</c:v>
                </c:pt>
                <c:pt idx="527">
                  <c:v>4.1269999999999998</c:v>
                </c:pt>
                <c:pt idx="528">
                  <c:v>4.1417999999999999</c:v>
                </c:pt>
                <c:pt idx="529">
                  <c:v>4.1566999999999998</c:v>
                </c:pt>
                <c:pt idx="530">
                  <c:v>4.1715</c:v>
                </c:pt>
                <c:pt idx="531">
                  <c:v>4.1863000000000001</c:v>
                </c:pt>
                <c:pt idx="532">
                  <c:v>4.2012</c:v>
                </c:pt>
                <c:pt idx="533">
                  <c:v>4.2160000000000002</c:v>
                </c:pt>
                <c:pt idx="534">
                  <c:v>4.2309000000000001</c:v>
                </c:pt>
                <c:pt idx="535">
                  <c:v>4.2457000000000003</c:v>
                </c:pt>
                <c:pt idx="536">
                  <c:v>4.2605000000000004</c:v>
                </c:pt>
                <c:pt idx="537">
                  <c:v>4.2754000000000003</c:v>
                </c:pt>
                <c:pt idx="538">
                  <c:v>4.2901999999999996</c:v>
                </c:pt>
                <c:pt idx="539">
                  <c:v>4.3051000000000004</c:v>
                </c:pt>
                <c:pt idx="540">
                  <c:v>4.3198999999999996</c:v>
                </c:pt>
                <c:pt idx="541">
                  <c:v>4.3348000000000004</c:v>
                </c:pt>
                <c:pt idx="542">
                  <c:v>4.3495999999999997</c:v>
                </c:pt>
                <c:pt idx="543">
                  <c:v>4.3643999999999998</c:v>
                </c:pt>
                <c:pt idx="544">
                  <c:v>4.3792999999999997</c:v>
                </c:pt>
                <c:pt idx="545">
                  <c:v>4.3940999999999999</c:v>
                </c:pt>
                <c:pt idx="546">
                  <c:v>4.4089999999999998</c:v>
                </c:pt>
                <c:pt idx="547">
                  <c:v>4.4238</c:v>
                </c:pt>
                <c:pt idx="548">
                  <c:v>4.4386999999999999</c:v>
                </c:pt>
                <c:pt idx="549">
                  <c:v>4.4535</c:v>
                </c:pt>
                <c:pt idx="550">
                  <c:v>4.4683999999999999</c:v>
                </c:pt>
                <c:pt idx="551">
                  <c:v>4.4832000000000001</c:v>
                </c:pt>
                <c:pt idx="552">
                  <c:v>4.4977</c:v>
                </c:pt>
                <c:pt idx="553">
                  <c:v>4.5125999999999999</c:v>
                </c:pt>
                <c:pt idx="554">
                  <c:v>4.5274000000000001</c:v>
                </c:pt>
                <c:pt idx="555">
                  <c:v>4.5423</c:v>
                </c:pt>
                <c:pt idx="556">
                  <c:v>4.5571000000000002</c:v>
                </c:pt>
                <c:pt idx="557">
                  <c:v>4.5720000000000001</c:v>
                </c:pt>
                <c:pt idx="558">
                  <c:v>4.5868000000000002</c:v>
                </c:pt>
                <c:pt idx="559">
                  <c:v>4.6017000000000001</c:v>
                </c:pt>
                <c:pt idx="560">
                  <c:v>4.6166</c:v>
                </c:pt>
                <c:pt idx="561">
                  <c:v>4.6314000000000002</c:v>
                </c:pt>
                <c:pt idx="562">
                  <c:v>4.6463000000000001</c:v>
                </c:pt>
                <c:pt idx="563">
                  <c:v>4.6611000000000002</c:v>
                </c:pt>
                <c:pt idx="564">
                  <c:v>4.6760000000000002</c:v>
                </c:pt>
                <c:pt idx="565">
                  <c:v>4.6908000000000003</c:v>
                </c:pt>
                <c:pt idx="566">
                  <c:v>4.7057000000000002</c:v>
                </c:pt>
                <c:pt idx="567">
                  <c:v>4.7205000000000004</c:v>
                </c:pt>
                <c:pt idx="568">
                  <c:v>4.7354000000000003</c:v>
                </c:pt>
                <c:pt idx="569">
                  <c:v>4.7503000000000002</c:v>
                </c:pt>
                <c:pt idx="570">
                  <c:v>4.7651000000000003</c:v>
                </c:pt>
                <c:pt idx="571">
                  <c:v>4.78</c:v>
                </c:pt>
                <c:pt idx="572">
                  <c:v>4.7948000000000004</c:v>
                </c:pt>
                <c:pt idx="573">
                  <c:v>4.8097000000000003</c:v>
                </c:pt>
                <c:pt idx="574">
                  <c:v>4.8246000000000002</c:v>
                </c:pt>
                <c:pt idx="575">
                  <c:v>4.8394000000000004</c:v>
                </c:pt>
                <c:pt idx="576">
                  <c:v>4.8543000000000003</c:v>
                </c:pt>
                <c:pt idx="577">
                  <c:v>4.8691000000000004</c:v>
                </c:pt>
                <c:pt idx="578">
                  <c:v>4.8840000000000003</c:v>
                </c:pt>
                <c:pt idx="579">
                  <c:v>4.8989000000000003</c:v>
                </c:pt>
                <c:pt idx="580">
                  <c:v>4.9134000000000002</c:v>
                </c:pt>
                <c:pt idx="581">
                  <c:v>4.9283000000000001</c:v>
                </c:pt>
                <c:pt idx="582">
                  <c:v>4.9431000000000003</c:v>
                </c:pt>
                <c:pt idx="583">
                  <c:v>4.9580000000000002</c:v>
                </c:pt>
                <c:pt idx="584">
                  <c:v>4.9728000000000003</c:v>
                </c:pt>
                <c:pt idx="585">
                  <c:v>4.9877000000000002</c:v>
                </c:pt>
                <c:pt idx="586">
                  <c:v>5.0026000000000002</c:v>
                </c:pt>
                <c:pt idx="587">
                  <c:v>5.0174000000000003</c:v>
                </c:pt>
                <c:pt idx="588">
                  <c:v>5.0323000000000002</c:v>
                </c:pt>
                <c:pt idx="589">
                  <c:v>5.0472000000000001</c:v>
                </c:pt>
                <c:pt idx="590">
                  <c:v>5.0620000000000003</c:v>
                </c:pt>
                <c:pt idx="591">
                  <c:v>5.0769000000000002</c:v>
                </c:pt>
                <c:pt idx="592">
                  <c:v>5.0918000000000001</c:v>
                </c:pt>
                <c:pt idx="593">
                  <c:v>5.1066000000000003</c:v>
                </c:pt>
                <c:pt idx="594">
                  <c:v>5.1215000000000002</c:v>
                </c:pt>
                <c:pt idx="595">
                  <c:v>5.1364000000000001</c:v>
                </c:pt>
                <c:pt idx="596">
                  <c:v>5.1512000000000002</c:v>
                </c:pt>
                <c:pt idx="597">
                  <c:v>5.1661000000000001</c:v>
                </c:pt>
                <c:pt idx="598">
                  <c:v>5.181</c:v>
                </c:pt>
                <c:pt idx="599">
                  <c:v>5.1958000000000002</c:v>
                </c:pt>
                <c:pt idx="600">
                  <c:v>5.2107000000000001</c:v>
                </c:pt>
                <c:pt idx="601">
                  <c:v>5.2256</c:v>
                </c:pt>
                <c:pt idx="602">
                  <c:v>5.2404999999999999</c:v>
                </c:pt>
                <c:pt idx="603">
                  <c:v>5.2553000000000001</c:v>
                </c:pt>
                <c:pt idx="604">
                  <c:v>5.2702</c:v>
                </c:pt>
                <c:pt idx="605">
                  <c:v>5.2850999999999999</c:v>
                </c:pt>
                <c:pt idx="606">
                  <c:v>5.2999000000000001</c:v>
                </c:pt>
                <c:pt idx="607">
                  <c:v>5.3148</c:v>
                </c:pt>
                <c:pt idx="608">
                  <c:v>5.3292999999999999</c:v>
                </c:pt>
                <c:pt idx="609">
                  <c:v>5.3441999999999998</c:v>
                </c:pt>
                <c:pt idx="610">
                  <c:v>5.3590999999999998</c:v>
                </c:pt>
                <c:pt idx="611">
                  <c:v>5.3739999999999997</c:v>
                </c:pt>
                <c:pt idx="612">
                  <c:v>5.3887999999999998</c:v>
                </c:pt>
                <c:pt idx="613">
                  <c:v>5.4036999999999997</c:v>
                </c:pt>
                <c:pt idx="614">
                  <c:v>5.4185999999999996</c:v>
                </c:pt>
                <c:pt idx="615">
                  <c:v>5.4335000000000004</c:v>
                </c:pt>
                <c:pt idx="616">
                  <c:v>5.4482999999999997</c:v>
                </c:pt>
                <c:pt idx="617">
                  <c:v>5.4631999999999996</c:v>
                </c:pt>
                <c:pt idx="618">
                  <c:v>5.4781000000000004</c:v>
                </c:pt>
                <c:pt idx="619">
                  <c:v>5.4930000000000003</c:v>
                </c:pt>
                <c:pt idx="620">
                  <c:v>5.5077999999999996</c:v>
                </c:pt>
                <c:pt idx="621">
                  <c:v>5.5227000000000004</c:v>
                </c:pt>
                <c:pt idx="622">
                  <c:v>5.5376000000000003</c:v>
                </c:pt>
                <c:pt idx="623">
                  <c:v>5.5525000000000002</c:v>
                </c:pt>
                <c:pt idx="624">
                  <c:v>5.5673000000000004</c:v>
                </c:pt>
                <c:pt idx="625">
                  <c:v>5.5822000000000003</c:v>
                </c:pt>
                <c:pt idx="626">
                  <c:v>5.5971000000000002</c:v>
                </c:pt>
                <c:pt idx="627">
                  <c:v>5.6120000000000001</c:v>
                </c:pt>
                <c:pt idx="628">
                  <c:v>5.6268000000000002</c:v>
                </c:pt>
                <c:pt idx="629">
                  <c:v>5.6417000000000002</c:v>
                </c:pt>
                <c:pt idx="630">
                  <c:v>5.6566000000000001</c:v>
                </c:pt>
                <c:pt idx="631">
                  <c:v>5.6715</c:v>
                </c:pt>
                <c:pt idx="632">
                  <c:v>5.6863999999999999</c:v>
                </c:pt>
                <c:pt idx="633">
                  <c:v>5.7012</c:v>
                </c:pt>
                <c:pt idx="634">
                  <c:v>5.7161</c:v>
                </c:pt>
                <c:pt idx="635">
                  <c:v>5.7305999999999999</c:v>
                </c:pt>
                <c:pt idx="636">
                  <c:v>5.7454999999999998</c:v>
                </c:pt>
                <c:pt idx="637">
                  <c:v>5.7603999999999997</c:v>
                </c:pt>
                <c:pt idx="638">
                  <c:v>5.7752999999999997</c:v>
                </c:pt>
                <c:pt idx="639">
                  <c:v>5.7901999999999996</c:v>
                </c:pt>
                <c:pt idx="640">
                  <c:v>5.8049999999999997</c:v>
                </c:pt>
                <c:pt idx="641">
                  <c:v>5.8198999999999996</c:v>
                </c:pt>
                <c:pt idx="642">
                  <c:v>5.8348000000000004</c:v>
                </c:pt>
                <c:pt idx="643">
                  <c:v>5.8497000000000003</c:v>
                </c:pt>
                <c:pt idx="644">
                  <c:v>5.8646000000000003</c:v>
                </c:pt>
                <c:pt idx="645">
                  <c:v>5.8794000000000004</c:v>
                </c:pt>
                <c:pt idx="646">
                  <c:v>5.8943000000000003</c:v>
                </c:pt>
                <c:pt idx="647">
                  <c:v>5.9092000000000002</c:v>
                </c:pt>
                <c:pt idx="648">
                  <c:v>5.9241000000000001</c:v>
                </c:pt>
                <c:pt idx="649">
                  <c:v>5.9390000000000001</c:v>
                </c:pt>
                <c:pt idx="650">
                  <c:v>5.9539</c:v>
                </c:pt>
                <c:pt idx="651">
                  <c:v>5.9687000000000001</c:v>
                </c:pt>
                <c:pt idx="652">
                  <c:v>5.9836</c:v>
                </c:pt>
                <c:pt idx="653">
                  <c:v>5.9984999999999999</c:v>
                </c:pt>
                <c:pt idx="654">
                  <c:v>6.0133999999999999</c:v>
                </c:pt>
                <c:pt idx="655">
                  <c:v>6.0282999999999998</c:v>
                </c:pt>
                <c:pt idx="656">
                  <c:v>6.0431999999999997</c:v>
                </c:pt>
                <c:pt idx="657">
                  <c:v>6.0579999999999998</c:v>
                </c:pt>
                <c:pt idx="658">
                  <c:v>6.0728999999999997</c:v>
                </c:pt>
                <c:pt idx="659">
                  <c:v>6.0877999999999997</c:v>
                </c:pt>
                <c:pt idx="660">
                  <c:v>6.1026999999999996</c:v>
                </c:pt>
                <c:pt idx="661">
                  <c:v>6.1176000000000004</c:v>
                </c:pt>
                <c:pt idx="662">
                  <c:v>6.1325000000000003</c:v>
                </c:pt>
                <c:pt idx="663">
                  <c:v>6.1470000000000002</c:v>
                </c:pt>
                <c:pt idx="664">
                  <c:v>6.1619000000000002</c:v>
                </c:pt>
                <c:pt idx="665">
                  <c:v>6.1768000000000001</c:v>
                </c:pt>
                <c:pt idx="666">
                  <c:v>6.1917</c:v>
                </c:pt>
                <c:pt idx="667">
                  <c:v>6.2065999999999999</c:v>
                </c:pt>
                <c:pt idx="668">
                  <c:v>6.2214</c:v>
                </c:pt>
                <c:pt idx="669">
                  <c:v>6.2363</c:v>
                </c:pt>
                <c:pt idx="670">
                  <c:v>6.2511999999999999</c:v>
                </c:pt>
                <c:pt idx="671">
                  <c:v>6.2660999999999998</c:v>
                </c:pt>
                <c:pt idx="672">
                  <c:v>6.2809999999999997</c:v>
                </c:pt>
                <c:pt idx="673">
                  <c:v>6.2958999999999996</c:v>
                </c:pt>
                <c:pt idx="674">
                  <c:v>6.3108000000000004</c:v>
                </c:pt>
                <c:pt idx="675">
                  <c:v>6.3255999999999997</c:v>
                </c:pt>
                <c:pt idx="676">
                  <c:v>6.3404999999999996</c:v>
                </c:pt>
                <c:pt idx="677">
                  <c:v>6.3554000000000004</c:v>
                </c:pt>
                <c:pt idx="678">
                  <c:v>6.3703000000000003</c:v>
                </c:pt>
                <c:pt idx="679">
                  <c:v>6.3852000000000002</c:v>
                </c:pt>
                <c:pt idx="680">
                  <c:v>6.4001000000000001</c:v>
                </c:pt>
                <c:pt idx="681">
                  <c:v>6.415</c:v>
                </c:pt>
                <c:pt idx="682">
                  <c:v>6.4298999999999999</c:v>
                </c:pt>
                <c:pt idx="683">
                  <c:v>6.4447999999999999</c:v>
                </c:pt>
                <c:pt idx="684">
                  <c:v>6.4596</c:v>
                </c:pt>
                <c:pt idx="685">
                  <c:v>6.4744999999999999</c:v>
                </c:pt>
                <c:pt idx="686">
                  <c:v>6.4893999999999998</c:v>
                </c:pt>
                <c:pt idx="687">
                  <c:v>6.5042999999999997</c:v>
                </c:pt>
                <c:pt idx="688">
                  <c:v>6.5191999999999997</c:v>
                </c:pt>
                <c:pt idx="689">
                  <c:v>6.5340999999999996</c:v>
                </c:pt>
                <c:pt idx="690">
                  <c:v>6.5490000000000004</c:v>
                </c:pt>
                <c:pt idx="691">
                  <c:v>6.5635000000000003</c:v>
                </c:pt>
                <c:pt idx="692">
                  <c:v>6.5784000000000002</c:v>
                </c:pt>
                <c:pt idx="693">
                  <c:v>6.5933000000000002</c:v>
                </c:pt>
                <c:pt idx="694">
                  <c:v>6.6082000000000001</c:v>
                </c:pt>
                <c:pt idx="695">
                  <c:v>6.6231</c:v>
                </c:pt>
                <c:pt idx="696">
                  <c:v>6.6379999999999999</c:v>
                </c:pt>
                <c:pt idx="697">
                  <c:v>6.6528999999999998</c:v>
                </c:pt>
                <c:pt idx="698">
                  <c:v>6.6677999999999997</c:v>
                </c:pt>
                <c:pt idx="699">
                  <c:v>6.6826999999999996</c:v>
                </c:pt>
                <c:pt idx="700">
                  <c:v>6.6974999999999998</c:v>
                </c:pt>
                <c:pt idx="701">
                  <c:v>6.7123999999999997</c:v>
                </c:pt>
                <c:pt idx="702">
                  <c:v>6.7272999999999996</c:v>
                </c:pt>
                <c:pt idx="703">
                  <c:v>6.7422000000000004</c:v>
                </c:pt>
                <c:pt idx="704">
                  <c:v>6.7571000000000003</c:v>
                </c:pt>
                <c:pt idx="705">
                  <c:v>6.7720000000000002</c:v>
                </c:pt>
                <c:pt idx="706">
                  <c:v>6.7869000000000002</c:v>
                </c:pt>
                <c:pt idx="707">
                  <c:v>6.8018000000000001</c:v>
                </c:pt>
                <c:pt idx="708">
                  <c:v>6.8167</c:v>
                </c:pt>
                <c:pt idx="709">
                  <c:v>6.8315999999999999</c:v>
                </c:pt>
                <c:pt idx="710">
                  <c:v>6.8464999999999998</c:v>
                </c:pt>
                <c:pt idx="711">
                  <c:v>6.8613999999999997</c:v>
                </c:pt>
                <c:pt idx="712">
                  <c:v>6.8762999999999996</c:v>
                </c:pt>
                <c:pt idx="713">
                  <c:v>6.8910999999999998</c:v>
                </c:pt>
                <c:pt idx="714">
                  <c:v>6.9059999999999997</c:v>
                </c:pt>
                <c:pt idx="715">
                  <c:v>6.9208999999999996</c:v>
                </c:pt>
                <c:pt idx="716">
                  <c:v>6.9358000000000004</c:v>
                </c:pt>
                <c:pt idx="717">
                  <c:v>6.9507000000000003</c:v>
                </c:pt>
                <c:pt idx="718">
                  <c:v>6.9653</c:v>
                </c:pt>
                <c:pt idx="719">
                  <c:v>6.9802</c:v>
                </c:pt>
                <c:pt idx="720">
                  <c:v>6.9950999999999999</c:v>
                </c:pt>
                <c:pt idx="721">
                  <c:v>7.01</c:v>
                </c:pt>
                <c:pt idx="722">
                  <c:v>7.0247999999999999</c:v>
                </c:pt>
                <c:pt idx="723">
                  <c:v>7.0396999999999998</c:v>
                </c:pt>
                <c:pt idx="724">
                  <c:v>7.0545999999999998</c:v>
                </c:pt>
                <c:pt idx="725">
                  <c:v>7.0694999999999997</c:v>
                </c:pt>
                <c:pt idx="726">
                  <c:v>7.0843999999999996</c:v>
                </c:pt>
                <c:pt idx="727">
                  <c:v>7.0993000000000004</c:v>
                </c:pt>
                <c:pt idx="728">
                  <c:v>7.1142000000000003</c:v>
                </c:pt>
                <c:pt idx="729">
                  <c:v>7.1291000000000002</c:v>
                </c:pt>
                <c:pt idx="730">
                  <c:v>7.1440000000000001</c:v>
                </c:pt>
                <c:pt idx="731">
                  <c:v>7.1589</c:v>
                </c:pt>
                <c:pt idx="732">
                  <c:v>7.1738</c:v>
                </c:pt>
                <c:pt idx="733">
                  <c:v>7.1886999999999999</c:v>
                </c:pt>
                <c:pt idx="734">
                  <c:v>7.2035999999999998</c:v>
                </c:pt>
                <c:pt idx="735">
                  <c:v>7.2184999999999997</c:v>
                </c:pt>
                <c:pt idx="736">
                  <c:v>7.2333999999999996</c:v>
                </c:pt>
                <c:pt idx="737">
                  <c:v>7.2483000000000004</c:v>
                </c:pt>
                <c:pt idx="738">
                  <c:v>7.2632000000000003</c:v>
                </c:pt>
                <c:pt idx="739">
                  <c:v>7.2781000000000002</c:v>
                </c:pt>
                <c:pt idx="740">
                  <c:v>7.2930000000000001</c:v>
                </c:pt>
                <c:pt idx="741">
                  <c:v>7.3079000000000001</c:v>
                </c:pt>
                <c:pt idx="742">
                  <c:v>7.3228</c:v>
                </c:pt>
                <c:pt idx="743">
                  <c:v>7.3376999999999999</c:v>
                </c:pt>
                <c:pt idx="744">
                  <c:v>7.3525999999999998</c:v>
                </c:pt>
                <c:pt idx="745">
                  <c:v>7.3674999999999997</c:v>
                </c:pt>
                <c:pt idx="746">
                  <c:v>7.3819999999999997</c:v>
                </c:pt>
                <c:pt idx="747">
                  <c:v>7.3968999999999996</c:v>
                </c:pt>
                <c:pt idx="748">
                  <c:v>7.4118000000000004</c:v>
                </c:pt>
                <c:pt idx="749">
                  <c:v>7.4267000000000003</c:v>
                </c:pt>
                <c:pt idx="750">
                  <c:v>7.4416000000000002</c:v>
                </c:pt>
                <c:pt idx="751">
                  <c:v>7.4565000000000001</c:v>
                </c:pt>
                <c:pt idx="752">
                  <c:v>7.4714</c:v>
                </c:pt>
                <c:pt idx="753">
                  <c:v>7.4863</c:v>
                </c:pt>
                <c:pt idx="754">
                  <c:v>7.5011999999999999</c:v>
                </c:pt>
                <c:pt idx="755">
                  <c:v>7.5160999999999998</c:v>
                </c:pt>
                <c:pt idx="756">
                  <c:v>7.5309999999999997</c:v>
                </c:pt>
                <c:pt idx="757">
                  <c:v>7.5458999999999996</c:v>
                </c:pt>
                <c:pt idx="758">
                  <c:v>7.5608000000000004</c:v>
                </c:pt>
                <c:pt idx="759">
                  <c:v>7.5757000000000003</c:v>
                </c:pt>
                <c:pt idx="760">
                  <c:v>7.5906000000000002</c:v>
                </c:pt>
                <c:pt idx="761">
                  <c:v>7.6055000000000001</c:v>
                </c:pt>
                <c:pt idx="762">
                  <c:v>7.6204000000000001</c:v>
                </c:pt>
                <c:pt idx="763">
                  <c:v>7.6353</c:v>
                </c:pt>
                <c:pt idx="764">
                  <c:v>7.6501999999999999</c:v>
                </c:pt>
                <c:pt idx="765">
                  <c:v>7.6650999999999998</c:v>
                </c:pt>
                <c:pt idx="766">
                  <c:v>7.68</c:v>
                </c:pt>
                <c:pt idx="767">
                  <c:v>7.6948999999999996</c:v>
                </c:pt>
                <c:pt idx="768">
                  <c:v>7.7098000000000004</c:v>
                </c:pt>
                <c:pt idx="769">
                  <c:v>7.7247000000000003</c:v>
                </c:pt>
                <c:pt idx="770">
                  <c:v>7.7396000000000003</c:v>
                </c:pt>
                <c:pt idx="771">
                  <c:v>7.7545000000000002</c:v>
                </c:pt>
                <c:pt idx="772">
                  <c:v>7.7694000000000001</c:v>
                </c:pt>
                <c:pt idx="773">
                  <c:v>7.7843</c:v>
                </c:pt>
                <c:pt idx="774">
                  <c:v>7.7988</c:v>
                </c:pt>
                <c:pt idx="775">
                  <c:v>7.8136999999999999</c:v>
                </c:pt>
                <c:pt idx="776">
                  <c:v>7.8285999999999998</c:v>
                </c:pt>
                <c:pt idx="777">
                  <c:v>7.8434999999999997</c:v>
                </c:pt>
                <c:pt idx="778">
                  <c:v>7.8583999999999996</c:v>
                </c:pt>
                <c:pt idx="779">
                  <c:v>7.8733000000000004</c:v>
                </c:pt>
                <c:pt idx="780">
                  <c:v>7.8882000000000003</c:v>
                </c:pt>
                <c:pt idx="781">
                  <c:v>7.9031000000000002</c:v>
                </c:pt>
                <c:pt idx="782">
                  <c:v>7.9180000000000001</c:v>
                </c:pt>
                <c:pt idx="783">
                  <c:v>7.9329000000000001</c:v>
                </c:pt>
                <c:pt idx="784">
                  <c:v>7.9478</c:v>
                </c:pt>
                <c:pt idx="785">
                  <c:v>7.9626999999999999</c:v>
                </c:pt>
                <c:pt idx="786">
                  <c:v>7.9775999999999998</c:v>
                </c:pt>
                <c:pt idx="787">
                  <c:v>7.9926000000000004</c:v>
                </c:pt>
                <c:pt idx="788">
                  <c:v>8.0075000000000003</c:v>
                </c:pt>
                <c:pt idx="789">
                  <c:v>8.0223999999999993</c:v>
                </c:pt>
                <c:pt idx="790">
                  <c:v>8.0373000000000001</c:v>
                </c:pt>
                <c:pt idx="791">
                  <c:v>8.0521999999999991</c:v>
                </c:pt>
                <c:pt idx="792">
                  <c:v>8.0670999999999999</c:v>
                </c:pt>
                <c:pt idx="793">
                  <c:v>8.0820000000000007</c:v>
                </c:pt>
                <c:pt idx="794">
                  <c:v>8.0968999999999998</c:v>
                </c:pt>
                <c:pt idx="795">
                  <c:v>8.1118000000000006</c:v>
                </c:pt>
                <c:pt idx="796">
                  <c:v>8.1266999999999996</c:v>
                </c:pt>
                <c:pt idx="797">
                  <c:v>8.1416000000000004</c:v>
                </c:pt>
                <c:pt idx="798">
                  <c:v>8.1564999999999994</c:v>
                </c:pt>
                <c:pt idx="799">
                  <c:v>8.1714000000000002</c:v>
                </c:pt>
                <c:pt idx="800">
                  <c:v>8.1862999999999992</c:v>
                </c:pt>
                <c:pt idx="801">
                  <c:v>8.2007999999999992</c:v>
                </c:pt>
                <c:pt idx="802">
                  <c:v>8.2157</c:v>
                </c:pt>
                <c:pt idx="803">
                  <c:v>8.2306000000000008</c:v>
                </c:pt>
                <c:pt idx="804">
                  <c:v>8.2454999999999998</c:v>
                </c:pt>
                <c:pt idx="805">
                  <c:v>8.2604000000000006</c:v>
                </c:pt>
                <c:pt idx="806">
                  <c:v>8.2753999999999994</c:v>
                </c:pt>
                <c:pt idx="807">
                  <c:v>8.2903000000000002</c:v>
                </c:pt>
                <c:pt idx="808">
                  <c:v>8.3051999999999992</c:v>
                </c:pt>
                <c:pt idx="809">
                  <c:v>8.3201000000000001</c:v>
                </c:pt>
                <c:pt idx="810">
                  <c:v>8.3350000000000009</c:v>
                </c:pt>
                <c:pt idx="811">
                  <c:v>8.3498999999999999</c:v>
                </c:pt>
                <c:pt idx="812">
                  <c:v>8.3648000000000007</c:v>
                </c:pt>
                <c:pt idx="813">
                  <c:v>8.3796999999999997</c:v>
                </c:pt>
                <c:pt idx="814">
                  <c:v>8.3946000000000005</c:v>
                </c:pt>
                <c:pt idx="815">
                  <c:v>8.4094999999999995</c:v>
                </c:pt>
                <c:pt idx="816">
                  <c:v>8.4244000000000003</c:v>
                </c:pt>
                <c:pt idx="817">
                  <c:v>8.4392999999999994</c:v>
                </c:pt>
                <c:pt idx="818">
                  <c:v>8.4542000000000002</c:v>
                </c:pt>
                <c:pt idx="819">
                  <c:v>8.4690999999999992</c:v>
                </c:pt>
                <c:pt idx="820">
                  <c:v>8.484</c:v>
                </c:pt>
                <c:pt idx="821">
                  <c:v>8.4989000000000008</c:v>
                </c:pt>
                <c:pt idx="822">
                  <c:v>8.5137999999999998</c:v>
                </c:pt>
                <c:pt idx="823">
                  <c:v>8.5287000000000006</c:v>
                </c:pt>
                <c:pt idx="824">
                  <c:v>8.5435999999999996</c:v>
                </c:pt>
                <c:pt idx="825">
                  <c:v>8.5585000000000004</c:v>
                </c:pt>
                <c:pt idx="826">
                  <c:v>8.5733999999999995</c:v>
                </c:pt>
                <c:pt idx="827">
                  <c:v>8.5883000000000003</c:v>
                </c:pt>
                <c:pt idx="828">
                  <c:v>8.6031999999999993</c:v>
                </c:pt>
                <c:pt idx="829">
                  <c:v>8.6178000000000008</c:v>
                </c:pt>
                <c:pt idx="830">
                  <c:v>8.6326999999999998</c:v>
                </c:pt>
                <c:pt idx="831">
                  <c:v>8.6476000000000006</c:v>
                </c:pt>
                <c:pt idx="832">
                  <c:v>8.6624999999999996</c:v>
                </c:pt>
                <c:pt idx="833">
                  <c:v>8.6774000000000004</c:v>
                </c:pt>
                <c:pt idx="834">
                  <c:v>8.6922999999999995</c:v>
                </c:pt>
                <c:pt idx="835">
                  <c:v>8.7072000000000003</c:v>
                </c:pt>
                <c:pt idx="836">
                  <c:v>8.7220999999999993</c:v>
                </c:pt>
                <c:pt idx="837">
                  <c:v>8.7370000000000001</c:v>
                </c:pt>
                <c:pt idx="838">
                  <c:v>8.7518999999999991</c:v>
                </c:pt>
                <c:pt idx="839">
                  <c:v>8.7668999999999997</c:v>
                </c:pt>
                <c:pt idx="840">
                  <c:v>8.7818000000000005</c:v>
                </c:pt>
                <c:pt idx="841">
                  <c:v>8.7966999999999995</c:v>
                </c:pt>
                <c:pt idx="842">
                  <c:v>8.8116000000000003</c:v>
                </c:pt>
                <c:pt idx="843">
                  <c:v>8.8264999999999993</c:v>
                </c:pt>
                <c:pt idx="844">
                  <c:v>8.8414000000000001</c:v>
                </c:pt>
                <c:pt idx="845">
                  <c:v>8.8562999999999992</c:v>
                </c:pt>
                <c:pt idx="846">
                  <c:v>8.8712</c:v>
                </c:pt>
                <c:pt idx="847">
                  <c:v>8.8861000000000008</c:v>
                </c:pt>
                <c:pt idx="848">
                  <c:v>8.9009999999999998</c:v>
                </c:pt>
                <c:pt idx="849">
                  <c:v>8.9159000000000006</c:v>
                </c:pt>
                <c:pt idx="850">
                  <c:v>8.9307999999999996</c:v>
                </c:pt>
                <c:pt idx="851">
                  <c:v>8.9457000000000004</c:v>
                </c:pt>
                <c:pt idx="852">
                  <c:v>8.9605999999999995</c:v>
                </c:pt>
                <c:pt idx="853">
                  <c:v>8.9755000000000003</c:v>
                </c:pt>
                <c:pt idx="854">
                  <c:v>8.9903999999999993</c:v>
                </c:pt>
                <c:pt idx="855">
                  <c:v>9.0053000000000001</c:v>
                </c:pt>
                <c:pt idx="856">
                  <c:v>9.0203000000000007</c:v>
                </c:pt>
                <c:pt idx="857">
                  <c:v>9.0348000000000006</c:v>
                </c:pt>
                <c:pt idx="858">
                  <c:v>9.0496999999999996</c:v>
                </c:pt>
                <c:pt idx="859">
                  <c:v>9.0646000000000004</c:v>
                </c:pt>
                <c:pt idx="860">
                  <c:v>9.0794999999999995</c:v>
                </c:pt>
                <c:pt idx="861">
                  <c:v>9.0944000000000003</c:v>
                </c:pt>
                <c:pt idx="862">
                  <c:v>9.1094000000000008</c:v>
                </c:pt>
                <c:pt idx="863">
                  <c:v>9.1242999999999999</c:v>
                </c:pt>
                <c:pt idx="864">
                  <c:v>9.1392000000000007</c:v>
                </c:pt>
                <c:pt idx="865">
                  <c:v>9.1540999999999997</c:v>
                </c:pt>
                <c:pt idx="866">
                  <c:v>9.1690000000000005</c:v>
                </c:pt>
                <c:pt idx="867">
                  <c:v>9.1838999999999995</c:v>
                </c:pt>
                <c:pt idx="868">
                  <c:v>9.1988000000000003</c:v>
                </c:pt>
                <c:pt idx="869">
                  <c:v>9.2136999999999993</c:v>
                </c:pt>
                <c:pt idx="870">
                  <c:v>9.2286000000000001</c:v>
                </c:pt>
                <c:pt idx="871">
                  <c:v>9.2434999999999992</c:v>
                </c:pt>
                <c:pt idx="872">
                  <c:v>9.2584</c:v>
                </c:pt>
                <c:pt idx="873">
                  <c:v>9.2733000000000008</c:v>
                </c:pt>
                <c:pt idx="874">
                  <c:v>9.2881999999999998</c:v>
                </c:pt>
                <c:pt idx="875">
                  <c:v>9.3031000000000006</c:v>
                </c:pt>
                <c:pt idx="876">
                  <c:v>9.3180999999999994</c:v>
                </c:pt>
                <c:pt idx="877">
                  <c:v>9.3330000000000002</c:v>
                </c:pt>
                <c:pt idx="878">
                  <c:v>9.3478999999999992</c:v>
                </c:pt>
                <c:pt idx="879">
                  <c:v>9.3628</c:v>
                </c:pt>
                <c:pt idx="880">
                  <c:v>9.3777000000000008</c:v>
                </c:pt>
                <c:pt idx="881">
                  <c:v>9.3925999999999998</c:v>
                </c:pt>
                <c:pt idx="882">
                  <c:v>9.4075000000000006</c:v>
                </c:pt>
                <c:pt idx="883">
                  <c:v>9.4223999999999997</c:v>
                </c:pt>
                <c:pt idx="884">
                  <c:v>9.4369999999999994</c:v>
                </c:pt>
                <c:pt idx="885">
                  <c:v>9.4519000000000002</c:v>
                </c:pt>
                <c:pt idx="886">
                  <c:v>9.4667999999999992</c:v>
                </c:pt>
                <c:pt idx="887">
                  <c:v>9.4817</c:v>
                </c:pt>
                <c:pt idx="888">
                  <c:v>9.4966000000000008</c:v>
                </c:pt>
                <c:pt idx="889">
                  <c:v>9.5114999999999998</c:v>
                </c:pt>
                <c:pt idx="890">
                  <c:v>9.5264000000000006</c:v>
                </c:pt>
                <c:pt idx="891">
                  <c:v>9.5412999999999997</c:v>
                </c:pt>
                <c:pt idx="892">
                  <c:v>9.5562000000000005</c:v>
                </c:pt>
                <c:pt idx="893">
                  <c:v>9.5711999999999993</c:v>
                </c:pt>
                <c:pt idx="894">
                  <c:v>9.5861000000000001</c:v>
                </c:pt>
                <c:pt idx="895">
                  <c:v>9.6010000000000009</c:v>
                </c:pt>
                <c:pt idx="896">
                  <c:v>9.6158999999999999</c:v>
                </c:pt>
                <c:pt idx="897">
                  <c:v>9.6308000000000007</c:v>
                </c:pt>
                <c:pt idx="898">
                  <c:v>9.6456999999999997</c:v>
                </c:pt>
                <c:pt idx="899">
                  <c:v>9.6606000000000005</c:v>
                </c:pt>
                <c:pt idx="900">
                  <c:v>9.6754999999999995</c:v>
                </c:pt>
                <c:pt idx="901">
                  <c:v>9.6904000000000003</c:v>
                </c:pt>
                <c:pt idx="902">
                  <c:v>9.7052999999999994</c:v>
                </c:pt>
                <c:pt idx="903">
                  <c:v>9.7202000000000002</c:v>
                </c:pt>
                <c:pt idx="904">
                  <c:v>9.7350999999999992</c:v>
                </c:pt>
                <c:pt idx="905">
                  <c:v>9.7500999999999998</c:v>
                </c:pt>
                <c:pt idx="906">
                  <c:v>9.7650000000000006</c:v>
                </c:pt>
                <c:pt idx="907">
                  <c:v>9.7798999999999996</c:v>
                </c:pt>
                <c:pt idx="908">
                  <c:v>9.7948000000000004</c:v>
                </c:pt>
                <c:pt idx="909">
                  <c:v>9.8096999999999994</c:v>
                </c:pt>
                <c:pt idx="910">
                  <c:v>9.8246000000000002</c:v>
                </c:pt>
                <c:pt idx="911">
                  <c:v>9.8394999999999992</c:v>
                </c:pt>
                <c:pt idx="912">
                  <c:v>9.8541000000000007</c:v>
                </c:pt>
                <c:pt idx="913">
                  <c:v>9.8689999999999998</c:v>
                </c:pt>
                <c:pt idx="914">
                  <c:v>9.8839000000000006</c:v>
                </c:pt>
                <c:pt idx="915">
                  <c:v>9.8987999999999996</c:v>
                </c:pt>
                <c:pt idx="916">
                  <c:v>9.9137000000000004</c:v>
                </c:pt>
                <c:pt idx="917">
                  <c:v>9.9285999999999994</c:v>
                </c:pt>
                <c:pt idx="918">
                  <c:v>9.9435000000000002</c:v>
                </c:pt>
                <c:pt idx="919">
                  <c:v>9.9583999999999993</c:v>
                </c:pt>
                <c:pt idx="920">
                  <c:v>9.9733999999999998</c:v>
                </c:pt>
                <c:pt idx="921">
                  <c:v>9.9883000000000006</c:v>
                </c:pt>
                <c:pt idx="922">
                  <c:v>10.003</c:v>
                </c:pt>
                <c:pt idx="923">
                  <c:v>10.018000000000001</c:v>
                </c:pt>
                <c:pt idx="924">
                  <c:v>10.032999999999999</c:v>
                </c:pt>
                <c:pt idx="925">
                  <c:v>10.048</c:v>
                </c:pt>
                <c:pt idx="926">
                  <c:v>10.063000000000001</c:v>
                </c:pt>
                <c:pt idx="927">
                  <c:v>10.077999999999999</c:v>
                </c:pt>
                <c:pt idx="928">
                  <c:v>10.093</c:v>
                </c:pt>
                <c:pt idx="929">
                  <c:v>10.108000000000001</c:v>
                </c:pt>
                <c:pt idx="930">
                  <c:v>10.122</c:v>
                </c:pt>
                <c:pt idx="931">
                  <c:v>10.137</c:v>
                </c:pt>
                <c:pt idx="932">
                  <c:v>10.151999999999999</c:v>
                </c:pt>
                <c:pt idx="933">
                  <c:v>10.167</c:v>
                </c:pt>
                <c:pt idx="934">
                  <c:v>10.182</c:v>
                </c:pt>
                <c:pt idx="935">
                  <c:v>10.196999999999999</c:v>
                </c:pt>
                <c:pt idx="936">
                  <c:v>10.212</c:v>
                </c:pt>
                <c:pt idx="937">
                  <c:v>10.227</c:v>
                </c:pt>
                <c:pt idx="938">
                  <c:v>10.242000000000001</c:v>
                </c:pt>
                <c:pt idx="939">
                  <c:v>10.257</c:v>
                </c:pt>
                <c:pt idx="940">
                  <c:v>10.271000000000001</c:v>
                </c:pt>
                <c:pt idx="941">
                  <c:v>10.286</c:v>
                </c:pt>
                <c:pt idx="942">
                  <c:v>10.301</c:v>
                </c:pt>
                <c:pt idx="943">
                  <c:v>10.316000000000001</c:v>
                </c:pt>
                <c:pt idx="944">
                  <c:v>10.331</c:v>
                </c:pt>
                <c:pt idx="945">
                  <c:v>10.346</c:v>
                </c:pt>
                <c:pt idx="946">
                  <c:v>10.361000000000001</c:v>
                </c:pt>
                <c:pt idx="947">
                  <c:v>10.368</c:v>
                </c:pt>
                <c:pt idx="948">
                  <c:v>10.375999999999999</c:v>
                </c:pt>
                <c:pt idx="949">
                  <c:v>10.391</c:v>
                </c:pt>
                <c:pt idx="950">
                  <c:v>10.404999999999999</c:v>
                </c:pt>
                <c:pt idx="951">
                  <c:v>10.42</c:v>
                </c:pt>
                <c:pt idx="952">
                  <c:v>10.435</c:v>
                </c:pt>
                <c:pt idx="953">
                  <c:v>10.45</c:v>
                </c:pt>
                <c:pt idx="954">
                  <c:v>10.465</c:v>
                </c:pt>
                <c:pt idx="955">
                  <c:v>10.48</c:v>
                </c:pt>
                <c:pt idx="956">
                  <c:v>10.494999999999999</c:v>
                </c:pt>
                <c:pt idx="957">
                  <c:v>10.51</c:v>
                </c:pt>
                <c:pt idx="958">
                  <c:v>10.525</c:v>
                </c:pt>
                <c:pt idx="959">
                  <c:v>10.54</c:v>
                </c:pt>
                <c:pt idx="960">
                  <c:v>10.555</c:v>
                </c:pt>
                <c:pt idx="961">
                  <c:v>10.569000000000001</c:v>
                </c:pt>
                <c:pt idx="962">
                  <c:v>10.584</c:v>
                </c:pt>
                <c:pt idx="963">
                  <c:v>10.599</c:v>
                </c:pt>
                <c:pt idx="964">
                  <c:v>10.614000000000001</c:v>
                </c:pt>
                <c:pt idx="965">
                  <c:v>10.629</c:v>
                </c:pt>
                <c:pt idx="966">
                  <c:v>10.644</c:v>
                </c:pt>
                <c:pt idx="967">
                  <c:v>10.659000000000001</c:v>
                </c:pt>
                <c:pt idx="968">
                  <c:v>10.673</c:v>
                </c:pt>
                <c:pt idx="969">
                  <c:v>10.688000000000001</c:v>
                </c:pt>
                <c:pt idx="970">
                  <c:v>10.702999999999999</c:v>
                </c:pt>
                <c:pt idx="971">
                  <c:v>10.718</c:v>
                </c:pt>
                <c:pt idx="972">
                  <c:v>10.733000000000001</c:v>
                </c:pt>
                <c:pt idx="973">
                  <c:v>10.747999999999999</c:v>
                </c:pt>
                <c:pt idx="974">
                  <c:v>10.763</c:v>
                </c:pt>
                <c:pt idx="975">
                  <c:v>10.778</c:v>
                </c:pt>
                <c:pt idx="976">
                  <c:v>10.792999999999999</c:v>
                </c:pt>
                <c:pt idx="977">
                  <c:v>10.808</c:v>
                </c:pt>
                <c:pt idx="978">
                  <c:v>10.823</c:v>
                </c:pt>
                <c:pt idx="979">
                  <c:v>10.837999999999999</c:v>
                </c:pt>
                <c:pt idx="980">
                  <c:v>10.852</c:v>
                </c:pt>
                <c:pt idx="981">
                  <c:v>10.867000000000001</c:v>
                </c:pt>
                <c:pt idx="982">
                  <c:v>10.882</c:v>
                </c:pt>
                <c:pt idx="983">
                  <c:v>10.897</c:v>
                </c:pt>
                <c:pt idx="984">
                  <c:v>10.912000000000001</c:v>
                </c:pt>
                <c:pt idx="985">
                  <c:v>10.927</c:v>
                </c:pt>
                <c:pt idx="986">
                  <c:v>10.942</c:v>
                </c:pt>
                <c:pt idx="987">
                  <c:v>10.957000000000001</c:v>
                </c:pt>
                <c:pt idx="988">
                  <c:v>10.972</c:v>
                </c:pt>
                <c:pt idx="989">
                  <c:v>10.987</c:v>
                </c:pt>
                <c:pt idx="990">
                  <c:v>11.002000000000001</c:v>
                </c:pt>
                <c:pt idx="991">
                  <c:v>11.016</c:v>
                </c:pt>
                <c:pt idx="992">
                  <c:v>11.031000000000001</c:v>
                </c:pt>
                <c:pt idx="993">
                  <c:v>11.045999999999999</c:v>
                </c:pt>
                <c:pt idx="994">
                  <c:v>11.061</c:v>
                </c:pt>
                <c:pt idx="995">
                  <c:v>11.076000000000001</c:v>
                </c:pt>
                <c:pt idx="996">
                  <c:v>11.090999999999999</c:v>
                </c:pt>
                <c:pt idx="997">
                  <c:v>11.106</c:v>
                </c:pt>
                <c:pt idx="998">
                  <c:v>11.121</c:v>
                </c:pt>
                <c:pt idx="999">
                  <c:v>11.151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9-04D3-8948-B982-FBEC14F5DE22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250 A</c:v>
                </c:pt>
              </c:strCache>
            </c:strRef>
          </c:tx>
          <c:spPr>
            <a:ln w="1905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Sheet1!$A$2:$A$1001</c:f>
              <c:numCache>
                <c:formatCode>General</c:formatCode>
                <c:ptCount val="1000"/>
                <c:pt idx="0">
                  <c:v>3.9148999999999998E-3</c:v>
                </c:pt>
                <c:pt idx="1">
                  <c:v>7.9112000000000002E-3</c:v>
                </c:pt>
                <c:pt idx="2">
                  <c:v>1.1919000000000001E-2</c:v>
                </c:pt>
                <c:pt idx="3">
                  <c:v>1.5938999999999998E-2</c:v>
                </c:pt>
                <c:pt idx="4">
                  <c:v>1.9941E-2</c:v>
                </c:pt>
                <c:pt idx="5">
                  <c:v>2.3924000000000001E-2</c:v>
                </c:pt>
                <c:pt idx="6">
                  <c:v>2.7928999999999999E-2</c:v>
                </c:pt>
                <c:pt idx="7">
                  <c:v>3.1933999999999997E-2</c:v>
                </c:pt>
                <c:pt idx="8">
                  <c:v>3.5941000000000001E-2</c:v>
                </c:pt>
                <c:pt idx="9">
                  <c:v>3.9974999999999997E-2</c:v>
                </c:pt>
                <c:pt idx="10">
                  <c:v>4.3924999999999999E-2</c:v>
                </c:pt>
                <c:pt idx="11">
                  <c:v>4.7917000000000001E-2</c:v>
                </c:pt>
                <c:pt idx="12">
                  <c:v>5.1931999999999999E-2</c:v>
                </c:pt>
                <c:pt idx="13">
                  <c:v>5.5954999999999998E-2</c:v>
                </c:pt>
                <c:pt idx="14">
                  <c:v>5.9975000000000001E-2</c:v>
                </c:pt>
                <c:pt idx="15">
                  <c:v>6.3978999999999994E-2</c:v>
                </c:pt>
                <c:pt idx="16">
                  <c:v>6.7960000000000007E-2</c:v>
                </c:pt>
                <c:pt idx="17">
                  <c:v>7.1908E-2</c:v>
                </c:pt>
                <c:pt idx="18">
                  <c:v>7.5907000000000002E-2</c:v>
                </c:pt>
                <c:pt idx="19">
                  <c:v>7.9950999999999994E-2</c:v>
                </c:pt>
                <c:pt idx="20">
                  <c:v>8.3946000000000007E-2</c:v>
                </c:pt>
                <c:pt idx="21">
                  <c:v>8.7972999999999996E-2</c:v>
                </c:pt>
                <c:pt idx="22">
                  <c:v>9.1934000000000002E-2</c:v>
                </c:pt>
                <c:pt idx="23">
                  <c:v>9.5913999999999999E-2</c:v>
                </c:pt>
                <c:pt idx="24">
                  <c:v>9.9904999999999994E-2</c:v>
                </c:pt>
                <c:pt idx="25">
                  <c:v>0.10390000000000001</c:v>
                </c:pt>
                <c:pt idx="26">
                  <c:v>0.1079</c:v>
                </c:pt>
                <c:pt idx="27">
                  <c:v>0.1119</c:v>
                </c:pt>
                <c:pt idx="28">
                  <c:v>0.11591</c:v>
                </c:pt>
                <c:pt idx="29">
                  <c:v>0.11991</c:v>
                </c:pt>
                <c:pt idx="30">
                  <c:v>0.12391000000000001</c:v>
                </c:pt>
                <c:pt idx="31">
                  <c:v>0.12792000000000001</c:v>
                </c:pt>
                <c:pt idx="32">
                  <c:v>0.13192000000000001</c:v>
                </c:pt>
                <c:pt idx="33">
                  <c:v>0.13592000000000001</c:v>
                </c:pt>
                <c:pt idx="34">
                  <c:v>0.13993</c:v>
                </c:pt>
                <c:pt idx="35">
                  <c:v>0.14393</c:v>
                </c:pt>
                <c:pt idx="36">
                  <c:v>0.14793000000000001</c:v>
                </c:pt>
                <c:pt idx="37">
                  <c:v>0.15193999999999999</c:v>
                </c:pt>
                <c:pt idx="38">
                  <c:v>0.15594</c:v>
                </c:pt>
                <c:pt idx="39">
                  <c:v>0.15994</c:v>
                </c:pt>
                <c:pt idx="40">
                  <c:v>0.16395000000000001</c:v>
                </c:pt>
                <c:pt idx="41">
                  <c:v>0.16794999999999999</c:v>
                </c:pt>
                <c:pt idx="42">
                  <c:v>0.17194999999999999</c:v>
                </c:pt>
                <c:pt idx="43">
                  <c:v>0.17596000000000001</c:v>
                </c:pt>
                <c:pt idx="44">
                  <c:v>0.17996000000000001</c:v>
                </c:pt>
                <c:pt idx="45">
                  <c:v>0.18396000000000001</c:v>
                </c:pt>
                <c:pt idx="46">
                  <c:v>0.18797</c:v>
                </c:pt>
                <c:pt idx="47">
                  <c:v>0.19197</c:v>
                </c:pt>
                <c:pt idx="48">
                  <c:v>0.19597000000000001</c:v>
                </c:pt>
                <c:pt idx="49">
                  <c:v>0.19997999999999999</c:v>
                </c:pt>
                <c:pt idx="50">
                  <c:v>0.20397999999999999</c:v>
                </c:pt>
                <c:pt idx="51">
                  <c:v>0.20798</c:v>
                </c:pt>
                <c:pt idx="52">
                  <c:v>0.21199000000000001</c:v>
                </c:pt>
                <c:pt idx="53">
                  <c:v>0.21598999999999999</c:v>
                </c:pt>
                <c:pt idx="54">
                  <c:v>0.21990000000000001</c:v>
                </c:pt>
                <c:pt idx="55">
                  <c:v>0.22389999999999999</c:v>
                </c:pt>
                <c:pt idx="56">
                  <c:v>0.22791</c:v>
                </c:pt>
                <c:pt idx="57">
                  <c:v>0.23191000000000001</c:v>
                </c:pt>
                <c:pt idx="58">
                  <c:v>0.23591000000000001</c:v>
                </c:pt>
                <c:pt idx="59">
                  <c:v>0.23991999999999999</c:v>
                </c:pt>
                <c:pt idx="60">
                  <c:v>0.24392</c:v>
                </c:pt>
                <c:pt idx="61">
                  <c:v>0.24792</c:v>
                </c:pt>
                <c:pt idx="62">
                  <c:v>0.25192999999999999</c:v>
                </c:pt>
                <c:pt idx="63">
                  <c:v>0.25592999999999999</c:v>
                </c:pt>
                <c:pt idx="64">
                  <c:v>0.25992999999999999</c:v>
                </c:pt>
                <c:pt idx="65">
                  <c:v>0.26394000000000001</c:v>
                </c:pt>
                <c:pt idx="66">
                  <c:v>0.26794000000000001</c:v>
                </c:pt>
                <c:pt idx="67">
                  <c:v>0.27195000000000003</c:v>
                </c:pt>
                <c:pt idx="68">
                  <c:v>0.27594999999999997</c:v>
                </c:pt>
                <c:pt idx="69">
                  <c:v>0.27994999999999998</c:v>
                </c:pt>
                <c:pt idx="70">
                  <c:v>0.28395999999999999</c:v>
                </c:pt>
                <c:pt idx="71">
                  <c:v>0.28795999999999999</c:v>
                </c:pt>
                <c:pt idx="72">
                  <c:v>0.29196</c:v>
                </c:pt>
                <c:pt idx="73">
                  <c:v>0.29597000000000001</c:v>
                </c:pt>
                <c:pt idx="74">
                  <c:v>0.29997000000000001</c:v>
                </c:pt>
                <c:pt idx="75">
                  <c:v>0.30397000000000002</c:v>
                </c:pt>
                <c:pt idx="76">
                  <c:v>0.30797999999999998</c:v>
                </c:pt>
                <c:pt idx="77">
                  <c:v>0.31197999999999998</c:v>
                </c:pt>
                <c:pt idx="78">
                  <c:v>0.31597999999999998</c:v>
                </c:pt>
                <c:pt idx="79">
                  <c:v>0.31999</c:v>
                </c:pt>
                <c:pt idx="80">
                  <c:v>0.32399</c:v>
                </c:pt>
                <c:pt idx="81">
                  <c:v>0.32799</c:v>
                </c:pt>
                <c:pt idx="82">
                  <c:v>0.33189999999999997</c:v>
                </c:pt>
                <c:pt idx="83">
                  <c:v>0.33590999999999999</c:v>
                </c:pt>
                <c:pt idx="84">
                  <c:v>0.33990999999999999</c:v>
                </c:pt>
                <c:pt idx="85">
                  <c:v>0.34390999999999999</c:v>
                </c:pt>
                <c:pt idx="86">
                  <c:v>0.34792000000000001</c:v>
                </c:pt>
                <c:pt idx="87">
                  <c:v>0.35192000000000001</c:v>
                </c:pt>
                <c:pt idx="88">
                  <c:v>0.35592000000000001</c:v>
                </c:pt>
                <c:pt idx="89">
                  <c:v>0.35993000000000003</c:v>
                </c:pt>
                <c:pt idx="90">
                  <c:v>0.36392999999999998</c:v>
                </c:pt>
                <c:pt idx="91">
                  <c:v>0.36792999999999998</c:v>
                </c:pt>
                <c:pt idx="92">
                  <c:v>0.37193999999999999</c:v>
                </c:pt>
                <c:pt idx="93">
                  <c:v>0.37594</c:v>
                </c:pt>
                <c:pt idx="94">
                  <c:v>0.37994</c:v>
                </c:pt>
                <c:pt idx="95">
                  <c:v>0.38395000000000001</c:v>
                </c:pt>
                <c:pt idx="96">
                  <c:v>0.38795000000000002</c:v>
                </c:pt>
                <c:pt idx="97">
                  <c:v>0.39195000000000002</c:v>
                </c:pt>
                <c:pt idx="98">
                  <c:v>0.39595999999999998</c:v>
                </c:pt>
                <c:pt idx="99">
                  <c:v>0.39995999999999998</c:v>
                </c:pt>
                <c:pt idx="100">
                  <c:v>0.40395999999999999</c:v>
                </c:pt>
                <c:pt idx="101">
                  <c:v>0.40797</c:v>
                </c:pt>
                <c:pt idx="102">
                  <c:v>0.41197</c:v>
                </c:pt>
                <c:pt idx="103">
                  <c:v>0.41598000000000002</c:v>
                </c:pt>
                <c:pt idx="104">
                  <c:v>0.41998000000000002</c:v>
                </c:pt>
                <c:pt idx="105">
                  <c:v>0.42398000000000002</c:v>
                </c:pt>
                <c:pt idx="106">
                  <c:v>0.42798999999999998</c:v>
                </c:pt>
                <c:pt idx="107">
                  <c:v>0.43198999999999999</c:v>
                </c:pt>
                <c:pt idx="108">
                  <c:v>0.43598999999999999</c:v>
                </c:pt>
                <c:pt idx="109">
                  <c:v>0.43990000000000001</c:v>
                </c:pt>
                <c:pt idx="110">
                  <c:v>0.44391000000000003</c:v>
                </c:pt>
                <c:pt idx="111">
                  <c:v>0.44790999999999997</c:v>
                </c:pt>
                <c:pt idx="112">
                  <c:v>0.45190999999999998</c:v>
                </c:pt>
                <c:pt idx="113">
                  <c:v>0.45591999999999999</c:v>
                </c:pt>
                <c:pt idx="114">
                  <c:v>0.45992</c:v>
                </c:pt>
                <c:pt idx="115">
                  <c:v>0.46392</c:v>
                </c:pt>
                <c:pt idx="116">
                  <c:v>0.46793000000000001</c:v>
                </c:pt>
                <c:pt idx="117">
                  <c:v>0.47193000000000002</c:v>
                </c:pt>
                <c:pt idx="118">
                  <c:v>0.47593000000000002</c:v>
                </c:pt>
                <c:pt idx="119">
                  <c:v>0.47993999999999998</c:v>
                </c:pt>
                <c:pt idx="120">
                  <c:v>0.48393999999999998</c:v>
                </c:pt>
                <c:pt idx="121">
                  <c:v>0.48793999999999998</c:v>
                </c:pt>
                <c:pt idx="122">
                  <c:v>0.49195</c:v>
                </c:pt>
                <c:pt idx="123">
                  <c:v>0.49595</c:v>
                </c:pt>
                <c:pt idx="124">
                  <c:v>0.49995000000000001</c:v>
                </c:pt>
                <c:pt idx="125">
                  <c:v>0.50395999999999996</c:v>
                </c:pt>
                <c:pt idx="126">
                  <c:v>0.50795999999999997</c:v>
                </c:pt>
                <c:pt idx="127">
                  <c:v>0.51195999999999997</c:v>
                </c:pt>
                <c:pt idx="128">
                  <c:v>0.51597000000000004</c:v>
                </c:pt>
                <c:pt idx="129">
                  <c:v>0.51997000000000004</c:v>
                </c:pt>
                <c:pt idx="130">
                  <c:v>0.52397000000000005</c:v>
                </c:pt>
                <c:pt idx="131">
                  <c:v>0.52798</c:v>
                </c:pt>
                <c:pt idx="132">
                  <c:v>0.53198000000000001</c:v>
                </c:pt>
                <c:pt idx="133">
                  <c:v>0.53598000000000001</c:v>
                </c:pt>
                <c:pt idx="134">
                  <c:v>0.53998999999999997</c:v>
                </c:pt>
                <c:pt idx="135">
                  <c:v>0.54398999999999997</c:v>
                </c:pt>
                <c:pt idx="136">
                  <c:v>0.54790000000000005</c:v>
                </c:pt>
                <c:pt idx="137">
                  <c:v>0.55189999999999995</c:v>
                </c:pt>
                <c:pt idx="138">
                  <c:v>0.55591000000000002</c:v>
                </c:pt>
                <c:pt idx="139">
                  <c:v>0.55991000000000002</c:v>
                </c:pt>
                <c:pt idx="140">
                  <c:v>0.56391999999999998</c:v>
                </c:pt>
                <c:pt idx="141">
                  <c:v>0.56791999999999998</c:v>
                </c:pt>
                <c:pt idx="142">
                  <c:v>0.57191999999999998</c:v>
                </c:pt>
                <c:pt idx="143">
                  <c:v>0.57593000000000005</c:v>
                </c:pt>
                <c:pt idx="144">
                  <c:v>0.57992999999999995</c:v>
                </c:pt>
                <c:pt idx="145">
                  <c:v>0.58392999999999995</c:v>
                </c:pt>
                <c:pt idx="146">
                  <c:v>0.58794000000000002</c:v>
                </c:pt>
                <c:pt idx="147">
                  <c:v>0.59194000000000002</c:v>
                </c:pt>
                <c:pt idx="148">
                  <c:v>0.59594000000000003</c:v>
                </c:pt>
                <c:pt idx="149">
                  <c:v>0.59994999999999998</c:v>
                </c:pt>
                <c:pt idx="150">
                  <c:v>0.60394999999999999</c:v>
                </c:pt>
                <c:pt idx="151">
                  <c:v>0.60794999999999999</c:v>
                </c:pt>
                <c:pt idx="152">
                  <c:v>0.61195999999999995</c:v>
                </c:pt>
                <c:pt idx="153">
                  <c:v>0.61595999999999995</c:v>
                </c:pt>
                <c:pt idx="154">
                  <c:v>0.61995999999999996</c:v>
                </c:pt>
                <c:pt idx="155">
                  <c:v>0.62397000000000002</c:v>
                </c:pt>
                <c:pt idx="156">
                  <c:v>0.62797000000000003</c:v>
                </c:pt>
                <c:pt idx="157">
                  <c:v>0.63197000000000003</c:v>
                </c:pt>
                <c:pt idx="158">
                  <c:v>0.63597999999999999</c:v>
                </c:pt>
                <c:pt idx="159">
                  <c:v>0.63997999999999999</c:v>
                </c:pt>
                <c:pt idx="160">
                  <c:v>0.64398</c:v>
                </c:pt>
                <c:pt idx="161">
                  <c:v>0.64798999999999995</c:v>
                </c:pt>
                <c:pt idx="162">
                  <c:v>0.65198999999999996</c:v>
                </c:pt>
                <c:pt idx="163">
                  <c:v>0.65590000000000004</c:v>
                </c:pt>
                <c:pt idx="164">
                  <c:v>0.65990000000000004</c:v>
                </c:pt>
                <c:pt idx="165">
                  <c:v>0.66391</c:v>
                </c:pt>
                <c:pt idx="166">
                  <c:v>0.66791</c:v>
                </c:pt>
                <c:pt idx="167">
                  <c:v>0.67191000000000001</c:v>
                </c:pt>
                <c:pt idx="168">
                  <c:v>0.67591999999999997</c:v>
                </c:pt>
                <c:pt idx="169">
                  <c:v>0.67991999999999997</c:v>
                </c:pt>
                <c:pt idx="170">
                  <c:v>0.68391999999999997</c:v>
                </c:pt>
                <c:pt idx="171">
                  <c:v>0.68793000000000004</c:v>
                </c:pt>
                <c:pt idx="172">
                  <c:v>0.69193000000000005</c:v>
                </c:pt>
                <c:pt idx="173">
                  <c:v>0.69593000000000005</c:v>
                </c:pt>
                <c:pt idx="174">
                  <c:v>0.69994000000000001</c:v>
                </c:pt>
                <c:pt idx="175">
                  <c:v>0.70394000000000001</c:v>
                </c:pt>
                <c:pt idx="176">
                  <c:v>0.70794000000000001</c:v>
                </c:pt>
                <c:pt idx="177">
                  <c:v>0.71194999999999997</c:v>
                </c:pt>
                <c:pt idx="178">
                  <c:v>0.71594999999999998</c:v>
                </c:pt>
                <c:pt idx="179">
                  <c:v>0.71996000000000004</c:v>
                </c:pt>
                <c:pt idx="180">
                  <c:v>0.72396000000000005</c:v>
                </c:pt>
                <c:pt idx="181">
                  <c:v>0.72796000000000005</c:v>
                </c:pt>
                <c:pt idx="182">
                  <c:v>0.73197000000000001</c:v>
                </c:pt>
                <c:pt idx="183">
                  <c:v>0.73597000000000001</c:v>
                </c:pt>
                <c:pt idx="184">
                  <c:v>0.73997000000000002</c:v>
                </c:pt>
                <c:pt idx="185">
                  <c:v>0.74397999999999997</c:v>
                </c:pt>
                <c:pt idx="186">
                  <c:v>0.74797999999999998</c:v>
                </c:pt>
                <c:pt idx="187">
                  <c:v>0.75197999999999998</c:v>
                </c:pt>
                <c:pt idx="188">
                  <c:v>0.75599000000000005</c:v>
                </c:pt>
                <c:pt idx="189">
                  <c:v>0.75999000000000005</c:v>
                </c:pt>
                <c:pt idx="190">
                  <c:v>0.76398999999999995</c:v>
                </c:pt>
                <c:pt idx="191">
                  <c:v>0.76790000000000003</c:v>
                </c:pt>
                <c:pt idx="192">
                  <c:v>0.77190999999999999</c:v>
                </c:pt>
                <c:pt idx="193">
                  <c:v>0.77590999999999999</c:v>
                </c:pt>
                <c:pt idx="194">
                  <c:v>0.77990999999999999</c:v>
                </c:pt>
                <c:pt idx="195">
                  <c:v>0.78391999999999995</c:v>
                </c:pt>
                <c:pt idx="196">
                  <c:v>0.78791999999999995</c:v>
                </c:pt>
                <c:pt idx="197">
                  <c:v>0.79191999999999996</c:v>
                </c:pt>
                <c:pt idx="198">
                  <c:v>0.79593000000000003</c:v>
                </c:pt>
                <c:pt idx="199">
                  <c:v>0.79993000000000003</c:v>
                </c:pt>
                <c:pt idx="200">
                  <c:v>0.80393000000000003</c:v>
                </c:pt>
                <c:pt idx="201">
                  <c:v>0.80793999999999999</c:v>
                </c:pt>
                <c:pt idx="202">
                  <c:v>0.81194</c:v>
                </c:pt>
                <c:pt idx="203">
                  <c:v>0.81594</c:v>
                </c:pt>
                <c:pt idx="204">
                  <c:v>0.81994999999999996</c:v>
                </c:pt>
                <c:pt idx="205">
                  <c:v>0.82394999999999996</c:v>
                </c:pt>
                <c:pt idx="206">
                  <c:v>0.82794999999999996</c:v>
                </c:pt>
                <c:pt idx="207">
                  <c:v>0.83196000000000003</c:v>
                </c:pt>
                <c:pt idx="208">
                  <c:v>0.83596000000000004</c:v>
                </c:pt>
                <c:pt idx="209">
                  <c:v>0.83996000000000004</c:v>
                </c:pt>
                <c:pt idx="210">
                  <c:v>0.84397</c:v>
                </c:pt>
                <c:pt idx="211">
                  <c:v>0.84797</c:v>
                </c:pt>
                <c:pt idx="212">
                  <c:v>0.85197000000000001</c:v>
                </c:pt>
                <c:pt idx="213">
                  <c:v>0.85597999999999996</c:v>
                </c:pt>
                <c:pt idx="214">
                  <c:v>0.85997999999999997</c:v>
                </c:pt>
                <c:pt idx="215">
                  <c:v>0.86399000000000004</c:v>
                </c:pt>
                <c:pt idx="216">
                  <c:v>0.86799000000000004</c:v>
                </c:pt>
                <c:pt idx="217">
                  <c:v>0.87199000000000004</c:v>
                </c:pt>
                <c:pt idx="218">
                  <c:v>0.87590000000000001</c:v>
                </c:pt>
                <c:pt idx="219">
                  <c:v>0.87990999999999997</c:v>
                </c:pt>
                <c:pt idx="220">
                  <c:v>0.88390999999999997</c:v>
                </c:pt>
                <c:pt idx="221">
                  <c:v>0.88790999999999998</c:v>
                </c:pt>
                <c:pt idx="222">
                  <c:v>0.89192000000000005</c:v>
                </c:pt>
                <c:pt idx="223">
                  <c:v>0.89592000000000005</c:v>
                </c:pt>
                <c:pt idx="224">
                  <c:v>0.89992000000000005</c:v>
                </c:pt>
                <c:pt idx="225">
                  <c:v>0.90393000000000001</c:v>
                </c:pt>
                <c:pt idx="226">
                  <c:v>0.90793000000000001</c:v>
                </c:pt>
                <c:pt idx="227">
                  <c:v>0.91193000000000002</c:v>
                </c:pt>
                <c:pt idx="228">
                  <c:v>0.91593999999999998</c:v>
                </c:pt>
                <c:pt idx="229">
                  <c:v>0.91993999999999998</c:v>
                </c:pt>
                <c:pt idx="230">
                  <c:v>0.92393999999999998</c:v>
                </c:pt>
                <c:pt idx="231">
                  <c:v>0.92795000000000005</c:v>
                </c:pt>
                <c:pt idx="232">
                  <c:v>0.93194999999999995</c:v>
                </c:pt>
                <c:pt idx="233">
                  <c:v>0.93594999999999995</c:v>
                </c:pt>
                <c:pt idx="234">
                  <c:v>0.93996000000000002</c:v>
                </c:pt>
                <c:pt idx="235">
                  <c:v>0.94396000000000002</c:v>
                </c:pt>
                <c:pt idx="236">
                  <c:v>0.94796000000000002</c:v>
                </c:pt>
                <c:pt idx="237">
                  <c:v>0.95196999999999998</c:v>
                </c:pt>
                <c:pt idx="238">
                  <c:v>0.95596999999999999</c:v>
                </c:pt>
                <c:pt idx="239">
                  <c:v>0.95996999999999999</c:v>
                </c:pt>
                <c:pt idx="240">
                  <c:v>0.96397999999999995</c:v>
                </c:pt>
                <c:pt idx="241">
                  <c:v>0.96797999999999995</c:v>
                </c:pt>
                <c:pt idx="242">
                  <c:v>0.97197999999999996</c:v>
                </c:pt>
                <c:pt idx="243">
                  <c:v>0.97599000000000002</c:v>
                </c:pt>
                <c:pt idx="244">
                  <c:v>0.97999000000000003</c:v>
                </c:pt>
                <c:pt idx="245">
                  <c:v>0.9839</c:v>
                </c:pt>
                <c:pt idx="246">
                  <c:v>0.9879</c:v>
                </c:pt>
                <c:pt idx="247">
                  <c:v>0.99190999999999996</c:v>
                </c:pt>
                <c:pt idx="248">
                  <c:v>0.99590999999999996</c:v>
                </c:pt>
                <c:pt idx="249">
                  <c:v>0.99990999999999997</c:v>
                </c:pt>
                <c:pt idx="250">
                  <c:v>1.0039</c:v>
                </c:pt>
                <c:pt idx="251">
                  <c:v>1.0079</c:v>
                </c:pt>
                <c:pt idx="252">
                  <c:v>1.0119</c:v>
                </c:pt>
                <c:pt idx="253">
                  <c:v>1.0159</c:v>
                </c:pt>
                <c:pt idx="254">
                  <c:v>1.0199</c:v>
                </c:pt>
                <c:pt idx="255">
                  <c:v>1.0239</c:v>
                </c:pt>
                <c:pt idx="256">
                  <c:v>1.0279</c:v>
                </c:pt>
                <c:pt idx="257">
                  <c:v>1.0319</c:v>
                </c:pt>
                <c:pt idx="258">
                  <c:v>1.0359</c:v>
                </c:pt>
                <c:pt idx="259">
                  <c:v>1.0399</c:v>
                </c:pt>
                <c:pt idx="260">
                  <c:v>1.044</c:v>
                </c:pt>
                <c:pt idx="261">
                  <c:v>1.048</c:v>
                </c:pt>
                <c:pt idx="262">
                  <c:v>1.052</c:v>
                </c:pt>
                <c:pt idx="263">
                  <c:v>1.056</c:v>
                </c:pt>
                <c:pt idx="264">
                  <c:v>1.06</c:v>
                </c:pt>
                <c:pt idx="265">
                  <c:v>1.0640000000000001</c:v>
                </c:pt>
                <c:pt idx="266">
                  <c:v>1.0680000000000001</c:v>
                </c:pt>
                <c:pt idx="267">
                  <c:v>1.0720000000000001</c:v>
                </c:pt>
                <c:pt idx="268">
                  <c:v>1.0760000000000001</c:v>
                </c:pt>
                <c:pt idx="269">
                  <c:v>1.08</c:v>
                </c:pt>
                <c:pt idx="270">
                  <c:v>1.0840000000000001</c:v>
                </c:pt>
                <c:pt idx="271">
                  <c:v>1.0880000000000001</c:v>
                </c:pt>
                <c:pt idx="272">
                  <c:v>1.0919000000000001</c:v>
                </c:pt>
                <c:pt idx="273">
                  <c:v>1.0959000000000001</c:v>
                </c:pt>
                <c:pt idx="274">
                  <c:v>1.0999000000000001</c:v>
                </c:pt>
                <c:pt idx="275">
                  <c:v>1.1039000000000001</c:v>
                </c:pt>
                <c:pt idx="276">
                  <c:v>1.1079000000000001</c:v>
                </c:pt>
                <c:pt idx="277">
                  <c:v>1.1119000000000001</c:v>
                </c:pt>
                <c:pt idx="278">
                  <c:v>1.1158999999999999</c:v>
                </c:pt>
                <c:pt idx="279">
                  <c:v>1.1198999999999999</c:v>
                </c:pt>
                <c:pt idx="280">
                  <c:v>1.1238999999999999</c:v>
                </c:pt>
                <c:pt idx="281">
                  <c:v>1.1278999999999999</c:v>
                </c:pt>
                <c:pt idx="282">
                  <c:v>1.1318999999999999</c:v>
                </c:pt>
                <c:pt idx="283">
                  <c:v>1.1358999999999999</c:v>
                </c:pt>
                <c:pt idx="284">
                  <c:v>1.1398999999999999</c:v>
                </c:pt>
                <c:pt idx="285">
                  <c:v>1.1438999999999999</c:v>
                </c:pt>
                <c:pt idx="286">
                  <c:v>1.1478999999999999</c:v>
                </c:pt>
                <c:pt idx="287">
                  <c:v>1.1519999999999999</c:v>
                </c:pt>
                <c:pt idx="288">
                  <c:v>1.1559999999999999</c:v>
                </c:pt>
                <c:pt idx="289">
                  <c:v>1.1599999999999999</c:v>
                </c:pt>
                <c:pt idx="290">
                  <c:v>1.1639999999999999</c:v>
                </c:pt>
                <c:pt idx="291">
                  <c:v>1.1679999999999999</c:v>
                </c:pt>
                <c:pt idx="292">
                  <c:v>1.1719999999999999</c:v>
                </c:pt>
                <c:pt idx="293">
                  <c:v>1.1759999999999999</c:v>
                </c:pt>
                <c:pt idx="294">
                  <c:v>1.18</c:v>
                </c:pt>
                <c:pt idx="295">
                  <c:v>1.1839999999999999</c:v>
                </c:pt>
                <c:pt idx="296">
                  <c:v>1.1879999999999999</c:v>
                </c:pt>
                <c:pt idx="297">
                  <c:v>1.1919999999999999</c:v>
                </c:pt>
                <c:pt idx="298">
                  <c:v>1.196</c:v>
                </c:pt>
                <c:pt idx="299">
                  <c:v>1.2</c:v>
                </c:pt>
                <c:pt idx="300">
                  <c:v>1.2039</c:v>
                </c:pt>
                <c:pt idx="301">
                  <c:v>1.2079</c:v>
                </c:pt>
                <c:pt idx="302">
                  <c:v>1.2119</c:v>
                </c:pt>
                <c:pt idx="303">
                  <c:v>1.2159</c:v>
                </c:pt>
                <c:pt idx="304">
                  <c:v>1.2199</c:v>
                </c:pt>
                <c:pt idx="305">
                  <c:v>1.2239</c:v>
                </c:pt>
                <c:pt idx="306">
                  <c:v>1.2279</c:v>
                </c:pt>
                <c:pt idx="307">
                  <c:v>1.2319</c:v>
                </c:pt>
                <c:pt idx="308">
                  <c:v>1.2359</c:v>
                </c:pt>
                <c:pt idx="309">
                  <c:v>1.2399</c:v>
                </c:pt>
                <c:pt idx="310">
                  <c:v>1.2439</c:v>
                </c:pt>
                <c:pt idx="311">
                  <c:v>1.2479</c:v>
                </c:pt>
                <c:pt idx="312">
                  <c:v>1.2519</c:v>
                </c:pt>
                <c:pt idx="313">
                  <c:v>1.2559</c:v>
                </c:pt>
                <c:pt idx="314">
                  <c:v>1.26</c:v>
                </c:pt>
                <c:pt idx="315">
                  <c:v>1.264</c:v>
                </c:pt>
                <c:pt idx="316">
                  <c:v>1.268</c:v>
                </c:pt>
                <c:pt idx="317">
                  <c:v>1.272</c:v>
                </c:pt>
                <c:pt idx="318">
                  <c:v>1.276</c:v>
                </c:pt>
                <c:pt idx="319">
                  <c:v>1.28</c:v>
                </c:pt>
                <c:pt idx="320">
                  <c:v>1.284</c:v>
                </c:pt>
                <c:pt idx="321">
                  <c:v>1.288</c:v>
                </c:pt>
                <c:pt idx="322">
                  <c:v>1.292</c:v>
                </c:pt>
                <c:pt idx="323">
                  <c:v>1.296</c:v>
                </c:pt>
                <c:pt idx="324">
                  <c:v>1.3</c:v>
                </c:pt>
                <c:pt idx="325">
                  <c:v>1.304</c:v>
                </c:pt>
                <c:pt idx="326">
                  <c:v>1.3080000000000001</c:v>
                </c:pt>
                <c:pt idx="327">
                  <c:v>1.3119000000000001</c:v>
                </c:pt>
                <c:pt idx="328">
                  <c:v>1.3159000000000001</c:v>
                </c:pt>
                <c:pt idx="329">
                  <c:v>1.3199000000000001</c:v>
                </c:pt>
                <c:pt idx="330">
                  <c:v>1.3239000000000001</c:v>
                </c:pt>
                <c:pt idx="331">
                  <c:v>1.3279000000000001</c:v>
                </c:pt>
                <c:pt idx="332">
                  <c:v>1.3319000000000001</c:v>
                </c:pt>
                <c:pt idx="333">
                  <c:v>1.3359000000000001</c:v>
                </c:pt>
                <c:pt idx="334">
                  <c:v>1.3399000000000001</c:v>
                </c:pt>
                <c:pt idx="335">
                  <c:v>1.3439000000000001</c:v>
                </c:pt>
                <c:pt idx="336">
                  <c:v>1.3479000000000001</c:v>
                </c:pt>
                <c:pt idx="337">
                  <c:v>1.3519000000000001</c:v>
                </c:pt>
                <c:pt idx="338">
                  <c:v>1.3559000000000001</c:v>
                </c:pt>
                <c:pt idx="339">
                  <c:v>1.3599000000000001</c:v>
                </c:pt>
                <c:pt idx="340">
                  <c:v>1.3638999999999999</c:v>
                </c:pt>
                <c:pt idx="341">
                  <c:v>1.3678999999999999</c:v>
                </c:pt>
                <c:pt idx="342">
                  <c:v>1.3720000000000001</c:v>
                </c:pt>
                <c:pt idx="343">
                  <c:v>1.3759999999999999</c:v>
                </c:pt>
                <c:pt idx="344">
                  <c:v>1.38</c:v>
                </c:pt>
                <c:pt idx="345">
                  <c:v>1.3839999999999999</c:v>
                </c:pt>
                <c:pt idx="346">
                  <c:v>1.3879999999999999</c:v>
                </c:pt>
                <c:pt idx="347">
                  <c:v>1.3919999999999999</c:v>
                </c:pt>
                <c:pt idx="348">
                  <c:v>1.3959999999999999</c:v>
                </c:pt>
                <c:pt idx="349">
                  <c:v>1.4</c:v>
                </c:pt>
                <c:pt idx="350">
                  <c:v>1.4039999999999999</c:v>
                </c:pt>
                <c:pt idx="351">
                  <c:v>1.4079999999999999</c:v>
                </c:pt>
                <c:pt idx="352">
                  <c:v>1.4119999999999999</c:v>
                </c:pt>
                <c:pt idx="353">
                  <c:v>1.4159999999999999</c:v>
                </c:pt>
                <c:pt idx="354">
                  <c:v>1.4198999999999999</c:v>
                </c:pt>
                <c:pt idx="355">
                  <c:v>1.4238999999999999</c:v>
                </c:pt>
                <c:pt idx="356">
                  <c:v>1.4278999999999999</c:v>
                </c:pt>
                <c:pt idx="357">
                  <c:v>1.4319</c:v>
                </c:pt>
                <c:pt idx="358">
                  <c:v>1.4359</c:v>
                </c:pt>
                <c:pt idx="359">
                  <c:v>1.4399</c:v>
                </c:pt>
                <c:pt idx="360">
                  <c:v>1.4439</c:v>
                </c:pt>
                <c:pt idx="361">
                  <c:v>1.4479</c:v>
                </c:pt>
                <c:pt idx="362">
                  <c:v>1.4519</c:v>
                </c:pt>
                <c:pt idx="363">
                  <c:v>1.4559</c:v>
                </c:pt>
                <c:pt idx="364">
                  <c:v>1.4599</c:v>
                </c:pt>
                <c:pt idx="365">
                  <c:v>1.4639</c:v>
                </c:pt>
                <c:pt idx="366">
                  <c:v>1.4679</c:v>
                </c:pt>
                <c:pt idx="367">
                  <c:v>1.4719</c:v>
                </c:pt>
                <c:pt idx="368">
                  <c:v>1.4759</c:v>
                </c:pt>
                <c:pt idx="369">
                  <c:v>1.48</c:v>
                </c:pt>
                <c:pt idx="370">
                  <c:v>1.484</c:v>
                </c:pt>
                <c:pt idx="371">
                  <c:v>1.488</c:v>
                </c:pt>
                <c:pt idx="372">
                  <c:v>1.492</c:v>
                </c:pt>
                <c:pt idx="373">
                  <c:v>1.496</c:v>
                </c:pt>
                <c:pt idx="374">
                  <c:v>1.5</c:v>
                </c:pt>
                <c:pt idx="375">
                  <c:v>1.504</c:v>
                </c:pt>
                <c:pt idx="376">
                  <c:v>1.508</c:v>
                </c:pt>
                <c:pt idx="377">
                  <c:v>1.512</c:v>
                </c:pt>
                <c:pt idx="378">
                  <c:v>1.516</c:v>
                </c:pt>
                <c:pt idx="379">
                  <c:v>1.52</c:v>
                </c:pt>
                <c:pt idx="380">
                  <c:v>1.524</c:v>
                </c:pt>
                <c:pt idx="381">
                  <c:v>1.5279</c:v>
                </c:pt>
                <c:pt idx="382">
                  <c:v>1.5319</c:v>
                </c:pt>
                <c:pt idx="383">
                  <c:v>1.5359</c:v>
                </c:pt>
                <c:pt idx="384">
                  <c:v>1.5399</c:v>
                </c:pt>
                <c:pt idx="385">
                  <c:v>1.5439000000000001</c:v>
                </c:pt>
                <c:pt idx="386">
                  <c:v>1.5479000000000001</c:v>
                </c:pt>
                <c:pt idx="387">
                  <c:v>1.5519000000000001</c:v>
                </c:pt>
                <c:pt idx="388">
                  <c:v>1.5559000000000001</c:v>
                </c:pt>
                <c:pt idx="389">
                  <c:v>1.5599000000000001</c:v>
                </c:pt>
                <c:pt idx="390">
                  <c:v>1.5639000000000001</c:v>
                </c:pt>
                <c:pt idx="391">
                  <c:v>1.5679000000000001</c:v>
                </c:pt>
                <c:pt idx="392">
                  <c:v>1.5719000000000001</c:v>
                </c:pt>
                <c:pt idx="393">
                  <c:v>1.5759000000000001</c:v>
                </c:pt>
                <c:pt idx="394">
                  <c:v>1.5799000000000001</c:v>
                </c:pt>
                <c:pt idx="395">
                  <c:v>1.5839000000000001</c:v>
                </c:pt>
                <c:pt idx="396">
                  <c:v>1.5880000000000001</c:v>
                </c:pt>
                <c:pt idx="397">
                  <c:v>1.5920000000000001</c:v>
                </c:pt>
                <c:pt idx="398">
                  <c:v>1.5960000000000001</c:v>
                </c:pt>
                <c:pt idx="399">
                  <c:v>1.6</c:v>
                </c:pt>
                <c:pt idx="400">
                  <c:v>1.6040000000000001</c:v>
                </c:pt>
                <c:pt idx="401">
                  <c:v>1.6080000000000001</c:v>
                </c:pt>
                <c:pt idx="402">
                  <c:v>1.6120000000000001</c:v>
                </c:pt>
                <c:pt idx="403">
                  <c:v>1.6160000000000001</c:v>
                </c:pt>
                <c:pt idx="404">
                  <c:v>1.62</c:v>
                </c:pt>
                <c:pt idx="405">
                  <c:v>1.6240000000000001</c:v>
                </c:pt>
                <c:pt idx="406">
                  <c:v>1.6279999999999999</c:v>
                </c:pt>
                <c:pt idx="407">
                  <c:v>1.6319999999999999</c:v>
                </c:pt>
                <c:pt idx="408">
                  <c:v>1.6359999999999999</c:v>
                </c:pt>
                <c:pt idx="409">
                  <c:v>1.6398999999999999</c:v>
                </c:pt>
                <c:pt idx="410">
                  <c:v>1.6438999999999999</c:v>
                </c:pt>
                <c:pt idx="411">
                  <c:v>1.6478999999999999</c:v>
                </c:pt>
                <c:pt idx="412">
                  <c:v>1.6518999999999999</c:v>
                </c:pt>
                <c:pt idx="413">
                  <c:v>1.6558999999999999</c:v>
                </c:pt>
                <c:pt idx="414">
                  <c:v>1.6598999999999999</c:v>
                </c:pt>
                <c:pt idx="415">
                  <c:v>1.6638999999999999</c:v>
                </c:pt>
                <c:pt idx="416">
                  <c:v>1.6678999999999999</c:v>
                </c:pt>
                <c:pt idx="417">
                  <c:v>1.6718999999999999</c:v>
                </c:pt>
                <c:pt idx="418">
                  <c:v>1.6758999999999999</c:v>
                </c:pt>
                <c:pt idx="419">
                  <c:v>1.6798999999999999</c:v>
                </c:pt>
                <c:pt idx="420">
                  <c:v>1.6839</c:v>
                </c:pt>
                <c:pt idx="421">
                  <c:v>1.6879</c:v>
                </c:pt>
                <c:pt idx="422">
                  <c:v>1.6919</c:v>
                </c:pt>
                <c:pt idx="423">
                  <c:v>1.696</c:v>
                </c:pt>
                <c:pt idx="424">
                  <c:v>1.7</c:v>
                </c:pt>
                <c:pt idx="425">
                  <c:v>1.704</c:v>
                </c:pt>
                <c:pt idx="426">
                  <c:v>1.708</c:v>
                </c:pt>
                <c:pt idx="427">
                  <c:v>1.712</c:v>
                </c:pt>
                <c:pt idx="428">
                  <c:v>1.716</c:v>
                </c:pt>
                <c:pt idx="429">
                  <c:v>1.72</c:v>
                </c:pt>
                <c:pt idx="430">
                  <c:v>1.724</c:v>
                </c:pt>
                <c:pt idx="431">
                  <c:v>1.728</c:v>
                </c:pt>
                <c:pt idx="432">
                  <c:v>1.732</c:v>
                </c:pt>
                <c:pt idx="433">
                  <c:v>1.736</c:v>
                </c:pt>
                <c:pt idx="434">
                  <c:v>1.74</c:v>
                </c:pt>
                <c:pt idx="435">
                  <c:v>1.744</c:v>
                </c:pt>
                <c:pt idx="436">
                  <c:v>1.7479</c:v>
                </c:pt>
                <c:pt idx="437">
                  <c:v>1.7519</c:v>
                </c:pt>
                <c:pt idx="438">
                  <c:v>1.7559</c:v>
                </c:pt>
                <c:pt idx="439">
                  <c:v>1.7599</c:v>
                </c:pt>
                <c:pt idx="440">
                  <c:v>1.7639</c:v>
                </c:pt>
                <c:pt idx="441">
                  <c:v>1.7679</c:v>
                </c:pt>
                <c:pt idx="442">
                  <c:v>1.7719</c:v>
                </c:pt>
                <c:pt idx="443">
                  <c:v>1.7759</c:v>
                </c:pt>
                <c:pt idx="444">
                  <c:v>1.7799</c:v>
                </c:pt>
                <c:pt idx="445">
                  <c:v>1.7839</c:v>
                </c:pt>
                <c:pt idx="446">
                  <c:v>1.7879</c:v>
                </c:pt>
                <c:pt idx="447">
                  <c:v>1.7919</c:v>
                </c:pt>
                <c:pt idx="448">
                  <c:v>1.7959000000000001</c:v>
                </c:pt>
                <c:pt idx="449">
                  <c:v>1.7999000000000001</c:v>
                </c:pt>
                <c:pt idx="450">
                  <c:v>1.8039000000000001</c:v>
                </c:pt>
                <c:pt idx="451">
                  <c:v>1.8080000000000001</c:v>
                </c:pt>
                <c:pt idx="452">
                  <c:v>1.8120000000000001</c:v>
                </c:pt>
                <c:pt idx="453">
                  <c:v>1.8160000000000001</c:v>
                </c:pt>
                <c:pt idx="454">
                  <c:v>1.82</c:v>
                </c:pt>
                <c:pt idx="455">
                  <c:v>1.8240000000000001</c:v>
                </c:pt>
                <c:pt idx="456">
                  <c:v>1.8280000000000001</c:v>
                </c:pt>
                <c:pt idx="457">
                  <c:v>1.8320000000000001</c:v>
                </c:pt>
                <c:pt idx="458">
                  <c:v>1.8360000000000001</c:v>
                </c:pt>
                <c:pt idx="459">
                  <c:v>1.84</c:v>
                </c:pt>
                <c:pt idx="460">
                  <c:v>1.8440000000000001</c:v>
                </c:pt>
                <c:pt idx="461">
                  <c:v>1.8480000000000001</c:v>
                </c:pt>
                <c:pt idx="462">
                  <c:v>1.8520000000000001</c:v>
                </c:pt>
                <c:pt idx="463">
                  <c:v>1.8559000000000001</c:v>
                </c:pt>
                <c:pt idx="464">
                  <c:v>1.8599000000000001</c:v>
                </c:pt>
                <c:pt idx="465">
                  <c:v>1.8638999999999999</c:v>
                </c:pt>
                <c:pt idx="466">
                  <c:v>1.8678999999999999</c:v>
                </c:pt>
                <c:pt idx="467">
                  <c:v>1.8718999999999999</c:v>
                </c:pt>
                <c:pt idx="468">
                  <c:v>1.8758999999999999</c:v>
                </c:pt>
                <c:pt idx="469">
                  <c:v>1.8798999999999999</c:v>
                </c:pt>
                <c:pt idx="470">
                  <c:v>1.8838999999999999</c:v>
                </c:pt>
                <c:pt idx="471">
                  <c:v>1.8878999999999999</c:v>
                </c:pt>
                <c:pt idx="472">
                  <c:v>1.8918999999999999</c:v>
                </c:pt>
                <c:pt idx="473">
                  <c:v>1.8958999999999999</c:v>
                </c:pt>
                <c:pt idx="474">
                  <c:v>1.8998999999999999</c:v>
                </c:pt>
                <c:pt idx="475">
                  <c:v>1.9038999999999999</c:v>
                </c:pt>
                <c:pt idx="476">
                  <c:v>1.9078999999999999</c:v>
                </c:pt>
                <c:pt idx="477">
                  <c:v>1.9118999999999999</c:v>
                </c:pt>
                <c:pt idx="478">
                  <c:v>1.9159999999999999</c:v>
                </c:pt>
                <c:pt idx="479">
                  <c:v>1.92</c:v>
                </c:pt>
                <c:pt idx="480">
                  <c:v>1.9239999999999999</c:v>
                </c:pt>
                <c:pt idx="481">
                  <c:v>1.9279999999999999</c:v>
                </c:pt>
                <c:pt idx="482">
                  <c:v>1.9319999999999999</c:v>
                </c:pt>
                <c:pt idx="483">
                  <c:v>1.9359999999999999</c:v>
                </c:pt>
                <c:pt idx="484">
                  <c:v>1.94</c:v>
                </c:pt>
                <c:pt idx="485">
                  <c:v>1.944</c:v>
                </c:pt>
                <c:pt idx="486">
                  <c:v>1.948</c:v>
                </c:pt>
                <c:pt idx="487">
                  <c:v>1.952</c:v>
                </c:pt>
                <c:pt idx="488">
                  <c:v>1.956</c:v>
                </c:pt>
                <c:pt idx="489">
                  <c:v>1.96</c:v>
                </c:pt>
                <c:pt idx="490">
                  <c:v>1.964</c:v>
                </c:pt>
                <c:pt idx="491">
                  <c:v>1.9679</c:v>
                </c:pt>
                <c:pt idx="492">
                  <c:v>1.9719</c:v>
                </c:pt>
                <c:pt idx="493">
                  <c:v>1.9759</c:v>
                </c:pt>
                <c:pt idx="494">
                  <c:v>1.9799</c:v>
                </c:pt>
                <c:pt idx="495">
                  <c:v>1.9839</c:v>
                </c:pt>
                <c:pt idx="496">
                  <c:v>1.9879</c:v>
                </c:pt>
                <c:pt idx="497">
                  <c:v>1.9919</c:v>
                </c:pt>
                <c:pt idx="498">
                  <c:v>1.9959</c:v>
                </c:pt>
                <c:pt idx="499">
                  <c:v>1.9999</c:v>
                </c:pt>
                <c:pt idx="500">
                  <c:v>2.0038999999999998</c:v>
                </c:pt>
                <c:pt idx="501">
                  <c:v>2.0078999999999998</c:v>
                </c:pt>
                <c:pt idx="502">
                  <c:v>2.0118999999999998</c:v>
                </c:pt>
                <c:pt idx="503">
                  <c:v>2.0158999999999998</c:v>
                </c:pt>
                <c:pt idx="504">
                  <c:v>2.0198999999999998</c:v>
                </c:pt>
                <c:pt idx="505">
                  <c:v>2.024</c:v>
                </c:pt>
                <c:pt idx="506">
                  <c:v>2.028</c:v>
                </c:pt>
                <c:pt idx="507">
                  <c:v>2.032</c:v>
                </c:pt>
                <c:pt idx="508">
                  <c:v>2.036</c:v>
                </c:pt>
                <c:pt idx="509">
                  <c:v>2.04</c:v>
                </c:pt>
                <c:pt idx="510">
                  <c:v>2.044</c:v>
                </c:pt>
                <c:pt idx="511">
                  <c:v>2.048</c:v>
                </c:pt>
                <c:pt idx="512">
                  <c:v>2.052</c:v>
                </c:pt>
                <c:pt idx="513">
                  <c:v>2.056</c:v>
                </c:pt>
                <c:pt idx="514">
                  <c:v>2.06</c:v>
                </c:pt>
                <c:pt idx="515">
                  <c:v>2.0640000000000001</c:v>
                </c:pt>
                <c:pt idx="516">
                  <c:v>2.0680000000000001</c:v>
                </c:pt>
                <c:pt idx="517">
                  <c:v>2.0720000000000001</c:v>
                </c:pt>
                <c:pt idx="518">
                  <c:v>2.0758999999999999</c:v>
                </c:pt>
                <c:pt idx="519">
                  <c:v>2.0798999999999999</c:v>
                </c:pt>
                <c:pt idx="520">
                  <c:v>2.0838999999999999</c:v>
                </c:pt>
                <c:pt idx="521">
                  <c:v>2.0878999999999999</c:v>
                </c:pt>
                <c:pt idx="522">
                  <c:v>2.0918999999999999</c:v>
                </c:pt>
                <c:pt idx="523">
                  <c:v>2.0958999999999999</c:v>
                </c:pt>
                <c:pt idx="524">
                  <c:v>2.0998999999999999</c:v>
                </c:pt>
                <c:pt idx="525">
                  <c:v>2.1038999999999999</c:v>
                </c:pt>
                <c:pt idx="526">
                  <c:v>2.1078999999999999</c:v>
                </c:pt>
                <c:pt idx="527">
                  <c:v>2.1118999999999999</c:v>
                </c:pt>
                <c:pt idx="528">
                  <c:v>2.1158999999999999</c:v>
                </c:pt>
                <c:pt idx="529">
                  <c:v>2.1198999999999999</c:v>
                </c:pt>
                <c:pt idx="530">
                  <c:v>2.1238999999999999</c:v>
                </c:pt>
                <c:pt idx="531">
                  <c:v>2.1278999999999999</c:v>
                </c:pt>
                <c:pt idx="532">
                  <c:v>2.1320000000000001</c:v>
                </c:pt>
                <c:pt idx="533">
                  <c:v>2.1360000000000001</c:v>
                </c:pt>
                <c:pt idx="534">
                  <c:v>2.14</c:v>
                </c:pt>
                <c:pt idx="535">
                  <c:v>2.1440000000000001</c:v>
                </c:pt>
                <c:pt idx="536">
                  <c:v>2.1480000000000001</c:v>
                </c:pt>
                <c:pt idx="537">
                  <c:v>2.1520000000000001</c:v>
                </c:pt>
                <c:pt idx="538">
                  <c:v>2.1560000000000001</c:v>
                </c:pt>
                <c:pt idx="539">
                  <c:v>2.16</c:v>
                </c:pt>
                <c:pt idx="540">
                  <c:v>2.1640000000000001</c:v>
                </c:pt>
                <c:pt idx="541">
                  <c:v>2.1680000000000001</c:v>
                </c:pt>
                <c:pt idx="542">
                  <c:v>2.1720000000000002</c:v>
                </c:pt>
                <c:pt idx="543">
                  <c:v>2.1760000000000002</c:v>
                </c:pt>
                <c:pt idx="544">
                  <c:v>2.1800000000000002</c:v>
                </c:pt>
                <c:pt idx="545">
                  <c:v>2.1839</c:v>
                </c:pt>
                <c:pt idx="546">
                  <c:v>2.1879</c:v>
                </c:pt>
                <c:pt idx="547">
                  <c:v>2.1919</c:v>
                </c:pt>
                <c:pt idx="548">
                  <c:v>2.1959</c:v>
                </c:pt>
                <c:pt idx="549">
                  <c:v>2.1999</c:v>
                </c:pt>
                <c:pt idx="550">
                  <c:v>2.2039</c:v>
                </c:pt>
                <c:pt idx="551">
                  <c:v>2.2079</c:v>
                </c:pt>
                <c:pt idx="552">
                  <c:v>2.2119</c:v>
                </c:pt>
                <c:pt idx="553">
                  <c:v>2.2159</c:v>
                </c:pt>
                <c:pt idx="554">
                  <c:v>2.2199</c:v>
                </c:pt>
                <c:pt idx="555">
                  <c:v>2.2239</c:v>
                </c:pt>
                <c:pt idx="556">
                  <c:v>2.2279</c:v>
                </c:pt>
                <c:pt idx="557">
                  <c:v>2.2319</c:v>
                </c:pt>
                <c:pt idx="558">
                  <c:v>2.2359</c:v>
                </c:pt>
                <c:pt idx="559">
                  <c:v>2.2399</c:v>
                </c:pt>
                <c:pt idx="560">
                  <c:v>2.2440000000000002</c:v>
                </c:pt>
                <c:pt idx="561">
                  <c:v>2.2480000000000002</c:v>
                </c:pt>
                <c:pt idx="562">
                  <c:v>2.2519999999999998</c:v>
                </c:pt>
                <c:pt idx="563">
                  <c:v>2.2559999999999998</c:v>
                </c:pt>
                <c:pt idx="564">
                  <c:v>2.2599999999999998</c:v>
                </c:pt>
                <c:pt idx="565">
                  <c:v>2.2639999999999998</c:v>
                </c:pt>
                <c:pt idx="566">
                  <c:v>2.2679999999999998</c:v>
                </c:pt>
                <c:pt idx="567">
                  <c:v>2.2719999999999998</c:v>
                </c:pt>
                <c:pt idx="568">
                  <c:v>2.2759999999999998</c:v>
                </c:pt>
                <c:pt idx="569">
                  <c:v>2.2799999999999998</c:v>
                </c:pt>
                <c:pt idx="570">
                  <c:v>2.2839999999999998</c:v>
                </c:pt>
                <c:pt idx="571">
                  <c:v>2.2879999999999998</c:v>
                </c:pt>
                <c:pt idx="572">
                  <c:v>2.2919</c:v>
                </c:pt>
                <c:pt idx="573">
                  <c:v>2.2959000000000001</c:v>
                </c:pt>
                <c:pt idx="574">
                  <c:v>2.2999000000000001</c:v>
                </c:pt>
                <c:pt idx="575">
                  <c:v>2.3039000000000001</c:v>
                </c:pt>
                <c:pt idx="576">
                  <c:v>2.3079000000000001</c:v>
                </c:pt>
                <c:pt idx="577">
                  <c:v>2.3119000000000001</c:v>
                </c:pt>
                <c:pt idx="578">
                  <c:v>2.3159000000000001</c:v>
                </c:pt>
                <c:pt idx="579">
                  <c:v>2.3199000000000001</c:v>
                </c:pt>
                <c:pt idx="580">
                  <c:v>2.3239000000000001</c:v>
                </c:pt>
                <c:pt idx="581">
                  <c:v>2.3279000000000001</c:v>
                </c:pt>
                <c:pt idx="582">
                  <c:v>2.3319000000000001</c:v>
                </c:pt>
                <c:pt idx="583">
                  <c:v>2.3359000000000001</c:v>
                </c:pt>
                <c:pt idx="584">
                  <c:v>2.3399000000000001</c:v>
                </c:pt>
                <c:pt idx="585">
                  <c:v>2.3439000000000001</c:v>
                </c:pt>
                <c:pt idx="586">
                  <c:v>2.3479000000000001</c:v>
                </c:pt>
                <c:pt idx="587">
                  <c:v>2.3519999999999999</c:v>
                </c:pt>
                <c:pt idx="588">
                  <c:v>2.3559999999999999</c:v>
                </c:pt>
                <c:pt idx="589">
                  <c:v>2.36</c:v>
                </c:pt>
                <c:pt idx="590">
                  <c:v>2.3639999999999999</c:v>
                </c:pt>
                <c:pt idx="591">
                  <c:v>2.3679999999999999</c:v>
                </c:pt>
                <c:pt idx="592">
                  <c:v>2.3719999999999999</c:v>
                </c:pt>
                <c:pt idx="593">
                  <c:v>2.3759999999999999</c:v>
                </c:pt>
                <c:pt idx="594">
                  <c:v>2.38</c:v>
                </c:pt>
                <c:pt idx="595">
                  <c:v>2.3839999999999999</c:v>
                </c:pt>
                <c:pt idx="596">
                  <c:v>2.3879999999999999</c:v>
                </c:pt>
                <c:pt idx="597">
                  <c:v>2.3919999999999999</c:v>
                </c:pt>
                <c:pt idx="598">
                  <c:v>2.3959999999999999</c:v>
                </c:pt>
                <c:pt idx="599">
                  <c:v>2.4</c:v>
                </c:pt>
                <c:pt idx="600">
                  <c:v>2.4039000000000001</c:v>
                </c:pt>
                <c:pt idx="601">
                  <c:v>2.4079000000000002</c:v>
                </c:pt>
                <c:pt idx="602">
                  <c:v>2.4119000000000002</c:v>
                </c:pt>
                <c:pt idx="603">
                  <c:v>2.4159000000000002</c:v>
                </c:pt>
                <c:pt idx="604">
                  <c:v>2.4199000000000002</c:v>
                </c:pt>
                <c:pt idx="605">
                  <c:v>2.4239000000000002</c:v>
                </c:pt>
                <c:pt idx="606">
                  <c:v>2.4279000000000002</c:v>
                </c:pt>
                <c:pt idx="607">
                  <c:v>2.4319000000000002</c:v>
                </c:pt>
                <c:pt idx="608">
                  <c:v>2.4359000000000002</c:v>
                </c:pt>
                <c:pt idx="609">
                  <c:v>2.4399000000000002</c:v>
                </c:pt>
                <c:pt idx="610">
                  <c:v>2.4439000000000002</c:v>
                </c:pt>
                <c:pt idx="611">
                  <c:v>2.4479000000000002</c:v>
                </c:pt>
                <c:pt idx="612">
                  <c:v>2.4519000000000002</c:v>
                </c:pt>
                <c:pt idx="613">
                  <c:v>2.4559000000000002</c:v>
                </c:pt>
                <c:pt idx="614">
                  <c:v>2.46</c:v>
                </c:pt>
                <c:pt idx="615">
                  <c:v>2.464</c:v>
                </c:pt>
                <c:pt idx="616">
                  <c:v>2.468</c:v>
                </c:pt>
                <c:pt idx="617">
                  <c:v>2.472</c:v>
                </c:pt>
                <c:pt idx="618">
                  <c:v>2.476</c:v>
                </c:pt>
                <c:pt idx="619">
                  <c:v>2.48</c:v>
                </c:pt>
                <c:pt idx="620">
                  <c:v>2.484</c:v>
                </c:pt>
                <c:pt idx="621">
                  <c:v>2.488</c:v>
                </c:pt>
                <c:pt idx="622">
                  <c:v>2.492</c:v>
                </c:pt>
                <c:pt idx="623">
                  <c:v>2.496</c:v>
                </c:pt>
                <c:pt idx="624">
                  <c:v>2.5</c:v>
                </c:pt>
                <c:pt idx="625">
                  <c:v>2.504</c:v>
                </c:pt>
                <c:pt idx="626">
                  <c:v>2.508</c:v>
                </c:pt>
                <c:pt idx="627">
                  <c:v>2.5118999999999998</c:v>
                </c:pt>
                <c:pt idx="628">
                  <c:v>2.5158999999999998</c:v>
                </c:pt>
                <c:pt idx="629">
                  <c:v>2.5198999999999998</c:v>
                </c:pt>
                <c:pt idx="630">
                  <c:v>2.5238999999999998</c:v>
                </c:pt>
                <c:pt idx="631">
                  <c:v>2.5278999999999998</c:v>
                </c:pt>
                <c:pt idx="632">
                  <c:v>2.5318999999999998</c:v>
                </c:pt>
                <c:pt idx="633">
                  <c:v>2.5358999999999998</c:v>
                </c:pt>
                <c:pt idx="634">
                  <c:v>2.5398999999999998</c:v>
                </c:pt>
                <c:pt idx="635">
                  <c:v>2.5438999999999998</c:v>
                </c:pt>
                <c:pt idx="636">
                  <c:v>2.5478999999999998</c:v>
                </c:pt>
                <c:pt idx="637">
                  <c:v>2.5518999999999998</c:v>
                </c:pt>
                <c:pt idx="638">
                  <c:v>2.5558999999999998</c:v>
                </c:pt>
                <c:pt idx="639">
                  <c:v>2.5598999999999998</c:v>
                </c:pt>
                <c:pt idx="640">
                  <c:v>2.5638999999999998</c:v>
                </c:pt>
                <c:pt idx="641">
                  <c:v>2.5680000000000001</c:v>
                </c:pt>
                <c:pt idx="642">
                  <c:v>2.5720000000000001</c:v>
                </c:pt>
                <c:pt idx="643">
                  <c:v>2.5760000000000001</c:v>
                </c:pt>
                <c:pt idx="644">
                  <c:v>2.58</c:v>
                </c:pt>
                <c:pt idx="645">
                  <c:v>2.5840000000000001</c:v>
                </c:pt>
                <c:pt idx="646">
                  <c:v>2.5880000000000001</c:v>
                </c:pt>
                <c:pt idx="647">
                  <c:v>2.5920000000000001</c:v>
                </c:pt>
                <c:pt idx="648">
                  <c:v>2.5960000000000001</c:v>
                </c:pt>
                <c:pt idx="649">
                  <c:v>2.6</c:v>
                </c:pt>
                <c:pt idx="650">
                  <c:v>2.6040000000000001</c:v>
                </c:pt>
                <c:pt idx="651">
                  <c:v>2.6080000000000001</c:v>
                </c:pt>
                <c:pt idx="652">
                  <c:v>2.6120000000000001</c:v>
                </c:pt>
                <c:pt idx="653">
                  <c:v>2.6160000000000001</c:v>
                </c:pt>
                <c:pt idx="654">
                  <c:v>2.6198999999999999</c:v>
                </c:pt>
                <c:pt idx="655">
                  <c:v>2.6238999999999999</c:v>
                </c:pt>
                <c:pt idx="656">
                  <c:v>2.6278999999999999</c:v>
                </c:pt>
                <c:pt idx="657">
                  <c:v>2.6318999999999999</c:v>
                </c:pt>
                <c:pt idx="658">
                  <c:v>2.6358999999999999</c:v>
                </c:pt>
                <c:pt idx="659">
                  <c:v>2.6398999999999999</c:v>
                </c:pt>
                <c:pt idx="660">
                  <c:v>2.6438999999999999</c:v>
                </c:pt>
                <c:pt idx="661">
                  <c:v>2.6478999999999999</c:v>
                </c:pt>
                <c:pt idx="662">
                  <c:v>2.6518999999999999</c:v>
                </c:pt>
                <c:pt idx="663">
                  <c:v>2.6558999999999999</c:v>
                </c:pt>
                <c:pt idx="664">
                  <c:v>2.6598999999999999</c:v>
                </c:pt>
                <c:pt idx="665">
                  <c:v>2.6638999999999999</c:v>
                </c:pt>
                <c:pt idx="666">
                  <c:v>2.6678999999999999</c:v>
                </c:pt>
                <c:pt idx="667">
                  <c:v>2.6718999999999999</c:v>
                </c:pt>
                <c:pt idx="668">
                  <c:v>2.6758999999999999</c:v>
                </c:pt>
                <c:pt idx="669">
                  <c:v>2.68</c:v>
                </c:pt>
                <c:pt idx="670">
                  <c:v>2.6840000000000002</c:v>
                </c:pt>
                <c:pt idx="671">
                  <c:v>2.6880000000000002</c:v>
                </c:pt>
                <c:pt idx="672">
                  <c:v>2.6920000000000002</c:v>
                </c:pt>
                <c:pt idx="673">
                  <c:v>2.6960000000000002</c:v>
                </c:pt>
                <c:pt idx="674">
                  <c:v>2.7</c:v>
                </c:pt>
                <c:pt idx="675">
                  <c:v>2.7040000000000002</c:v>
                </c:pt>
                <c:pt idx="676">
                  <c:v>2.7080000000000002</c:v>
                </c:pt>
                <c:pt idx="677">
                  <c:v>2.7120000000000002</c:v>
                </c:pt>
                <c:pt idx="678">
                  <c:v>2.7160000000000002</c:v>
                </c:pt>
                <c:pt idx="679">
                  <c:v>2.72</c:v>
                </c:pt>
                <c:pt idx="680">
                  <c:v>2.7240000000000002</c:v>
                </c:pt>
                <c:pt idx="681">
                  <c:v>2.7279</c:v>
                </c:pt>
                <c:pt idx="682">
                  <c:v>2.7319</c:v>
                </c:pt>
                <c:pt idx="683">
                  <c:v>2.7359</c:v>
                </c:pt>
                <c:pt idx="684">
                  <c:v>2.7399</c:v>
                </c:pt>
                <c:pt idx="685">
                  <c:v>2.7439</c:v>
                </c:pt>
                <c:pt idx="686">
                  <c:v>2.7479</c:v>
                </c:pt>
                <c:pt idx="687">
                  <c:v>2.7519</c:v>
                </c:pt>
                <c:pt idx="688">
                  <c:v>2.7559</c:v>
                </c:pt>
                <c:pt idx="689">
                  <c:v>2.7599</c:v>
                </c:pt>
                <c:pt idx="690">
                  <c:v>2.7639</c:v>
                </c:pt>
                <c:pt idx="691">
                  <c:v>2.7679</c:v>
                </c:pt>
                <c:pt idx="692">
                  <c:v>2.7719</c:v>
                </c:pt>
                <c:pt idx="693">
                  <c:v>2.7759</c:v>
                </c:pt>
                <c:pt idx="694">
                  <c:v>2.7799</c:v>
                </c:pt>
                <c:pt idx="695">
                  <c:v>2.7839</c:v>
                </c:pt>
                <c:pt idx="696">
                  <c:v>2.7879999999999998</c:v>
                </c:pt>
                <c:pt idx="697">
                  <c:v>2.7919999999999998</c:v>
                </c:pt>
                <c:pt idx="698">
                  <c:v>2.7959999999999998</c:v>
                </c:pt>
                <c:pt idx="699">
                  <c:v>2.8</c:v>
                </c:pt>
                <c:pt idx="700">
                  <c:v>2.8039999999999998</c:v>
                </c:pt>
                <c:pt idx="701">
                  <c:v>2.8079999999999998</c:v>
                </c:pt>
                <c:pt idx="702">
                  <c:v>2.8119999999999998</c:v>
                </c:pt>
                <c:pt idx="703">
                  <c:v>2.8159999999999998</c:v>
                </c:pt>
                <c:pt idx="704">
                  <c:v>2.82</c:v>
                </c:pt>
                <c:pt idx="705">
                  <c:v>2.8239999999999998</c:v>
                </c:pt>
                <c:pt idx="706">
                  <c:v>2.8279999999999998</c:v>
                </c:pt>
                <c:pt idx="707">
                  <c:v>2.8319999999999999</c:v>
                </c:pt>
                <c:pt idx="708">
                  <c:v>2.8359999999999999</c:v>
                </c:pt>
                <c:pt idx="709">
                  <c:v>2.8399000000000001</c:v>
                </c:pt>
                <c:pt idx="710">
                  <c:v>2.8439000000000001</c:v>
                </c:pt>
                <c:pt idx="711">
                  <c:v>2.8479000000000001</c:v>
                </c:pt>
                <c:pt idx="712">
                  <c:v>2.8519000000000001</c:v>
                </c:pt>
                <c:pt idx="713">
                  <c:v>2.8559000000000001</c:v>
                </c:pt>
                <c:pt idx="714">
                  <c:v>2.8599000000000001</c:v>
                </c:pt>
                <c:pt idx="715">
                  <c:v>2.8639000000000001</c:v>
                </c:pt>
                <c:pt idx="716">
                  <c:v>2.8679000000000001</c:v>
                </c:pt>
                <c:pt idx="717">
                  <c:v>2.8719000000000001</c:v>
                </c:pt>
                <c:pt idx="718">
                  <c:v>2.8759000000000001</c:v>
                </c:pt>
                <c:pt idx="719">
                  <c:v>2.8799000000000001</c:v>
                </c:pt>
                <c:pt idx="720">
                  <c:v>2.8839000000000001</c:v>
                </c:pt>
                <c:pt idx="721">
                  <c:v>2.8879000000000001</c:v>
                </c:pt>
                <c:pt idx="722">
                  <c:v>2.8919000000000001</c:v>
                </c:pt>
                <c:pt idx="723">
                  <c:v>2.8959999999999999</c:v>
                </c:pt>
                <c:pt idx="724">
                  <c:v>2.9</c:v>
                </c:pt>
                <c:pt idx="725">
                  <c:v>2.9039999999999999</c:v>
                </c:pt>
                <c:pt idx="726">
                  <c:v>2.9079999999999999</c:v>
                </c:pt>
                <c:pt idx="727">
                  <c:v>2.9119999999999999</c:v>
                </c:pt>
                <c:pt idx="728">
                  <c:v>2.9159999999999999</c:v>
                </c:pt>
                <c:pt idx="729">
                  <c:v>2.92</c:v>
                </c:pt>
                <c:pt idx="730">
                  <c:v>2.9239999999999999</c:v>
                </c:pt>
                <c:pt idx="731">
                  <c:v>2.9279999999999999</c:v>
                </c:pt>
                <c:pt idx="732">
                  <c:v>2.9319999999999999</c:v>
                </c:pt>
                <c:pt idx="733">
                  <c:v>2.9359999999999999</c:v>
                </c:pt>
                <c:pt idx="734">
                  <c:v>2.94</c:v>
                </c:pt>
                <c:pt idx="735">
                  <c:v>2.944</c:v>
                </c:pt>
                <c:pt idx="736">
                  <c:v>2.9479000000000002</c:v>
                </c:pt>
                <c:pt idx="737">
                  <c:v>2.9519000000000002</c:v>
                </c:pt>
                <c:pt idx="738">
                  <c:v>2.9559000000000002</c:v>
                </c:pt>
                <c:pt idx="739">
                  <c:v>2.9599000000000002</c:v>
                </c:pt>
                <c:pt idx="740">
                  <c:v>2.9639000000000002</c:v>
                </c:pt>
                <c:pt idx="741">
                  <c:v>2.9679000000000002</c:v>
                </c:pt>
                <c:pt idx="742">
                  <c:v>2.9719000000000002</c:v>
                </c:pt>
                <c:pt idx="743">
                  <c:v>2.9759000000000002</c:v>
                </c:pt>
                <c:pt idx="744">
                  <c:v>2.9799000000000002</c:v>
                </c:pt>
                <c:pt idx="745">
                  <c:v>2.9839000000000002</c:v>
                </c:pt>
                <c:pt idx="746">
                  <c:v>2.9878999999999998</c:v>
                </c:pt>
                <c:pt idx="747">
                  <c:v>2.9918999999999998</c:v>
                </c:pt>
                <c:pt idx="748">
                  <c:v>2.9958999999999998</c:v>
                </c:pt>
                <c:pt idx="749">
                  <c:v>2.9998999999999998</c:v>
                </c:pt>
                <c:pt idx="750">
                  <c:v>3.0038999999999998</c:v>
                </c:pt>
                <c:pt idx="751">
                  <c:v>3.008</c:v>
                </c:pt>
                <c:pt idx="752">
                  <c:v>3.012</c:v>
                </c:pt>
                <c:pt idx="753">
                  <c:v>3.016</c:v>
                </c:pt>
                <c:pt idx="754">
                  <c:v>3.02</c:v>
                </c:pt>
                <c:pt idx="755">
                  <c:v>3.024</c:v>
                </c:pt>
                <c:pt idx="756">
                  <c:v>3.028</c:v>
                </c:pt>
                <c:pt idx="757">
                  <c:v>3.032</c:v>
                </c:pt>
                <c:pt idx="758">
                  <c:v>3.036</c:v>
                </c:pt>
                <c:pt idx="759">
                  <c:v>3.04</c:v>
                </c:pt>
                <c:pt idx="760">
                  <c:v>3.044</c:v>
                </c:pt>
                <c:pt idx="761">
                  <c:v>3.048</c:v>
                </c:pt>
                <c:pt idx="762">
                  <c:v>3.052</c:v>
                </c:pt>
                <c:pt idx="763">
                  <c:v>3.0558999999999998</c:v>
                </c:pt>
                <c:pt idx="764">
                  <c:v>3.0598999999999998</c:v>
                </c:pt>
                <c:pt idx="765">
                  <c:v>3.0638999999999998</c:v>
                </c:pt>
                <c:pt idx="766">
                  <c:v>3.0678999999999998</c:v>
                </c:pt>
                <c:pt idx="767">
                  <c:v>3.0718999999999999</c:v>
                </c:pt>
                <c:pt idx="768">
                  <c:v>3.0758999999999999</c:v>
                </c:pt>
                <c:pt idx="769">
                  <c:v>3.0798999999999999</c:v>
                </c:pt>
                <c:pt idx="770">
                  <c:v>3.0838999999999999</c:v>
                </c:pt>
                <c:pt idx="771">
                  <c:v>3.0878999999999999</c:v>
                </c:pt>
                <c:pt idx="772">
                  <c:v>3.0918999999999999</c:v>
                </c:pt>
                <c:pt idx="773">
                  <c:v>3.0958999999999999</c:v>
                </c:pt>
                <c:pt idx="774">
                  <c:v>3.0998999999999999</c:v>
                </c:pt>
                <c:pt idx="775">
                  <c:v>3.1038999999999999</c:v>
                </c:pt>
                <c:pt idx="776">
                  <c:v>3.1078999999999999</c:v>
                </c:pt>
                <c:pt idx="777">
                  <c:v>3.1118999999999999</c:v>
                </c:pt>
                <c:pt idx="778">
                  <c:v>3.1160000000000001</c:v>
                </c:pt>
                <c:pt idx="779">
                  <c:v>3.12</c:v>
                </c:pt>
                <c:pt idx="780">
                  <c:v>3.1240000000000001</c:v>
                </c:pt>
                <c:pt idx="781">
                  <c:v>3.1280000000000001</c:v>
                </c:pt>
                <c:pt idx="782">
                  <c:v>3.1320000000000001</c:v>
                </c:pt>
                <c:pt idx="783">
                  <c:v>3.1360000000000001</c:v>
                </c:pt>
                <c:pt idx="784">
                  <c:v>3.14</c:v>
                </c:pt>
                <c:pt idx="785">
                  <c:v>3.1440000000000001</c:v>
                </c:pt>
                <c:pt idx="786">
                  <c:v>3.1480000000000001</c:v>
                </c:pt>
                <c:pt idx="787">
                  <c:v>3.1520000000000001</c:v>
                </c:pt>
                <c:pt idx="788">
                  <c:v>3.1560000000000001</c:v>
                </c:pt>
                <c:pt idx="789">
                  <c:v>3.16</c:v>
                </c:pt>
                <c:pt idx="790">
                  <c:v>3.1638999999999999</c:v>
                </c:pt>
                <c:pt idx="791">
                  <c:v>3.1678999999999999</c:v>
                </c:pt>
                <c:pt idx="792">
                  <c:v>3.1718999999999999</c:v>
                </c:pt>
                <c:pt idx="793">
                  <c:v>3.1758999999999999</c:v>
                </c:pt>
                <c:pt idx="794">
                  <c:v>3.1798999999999999</c:v>
                </c:pt>
                <c:pt idx="795">
                  <c:v>3.1839</c:v>
                </c:pt>
                <c:pt idx="796">
                  <c:v>3.1879</c:v>
                </c:pt>
                <c:pt idx="797">
                  <c:v>3.1919</c:v>
                </c:pt>
                <c:pt idx="798">
                  <c:v>3.1959</c:v>
                </c:pt>
                <c:pt idx="799">
                  <c:v>3.1999</c:v>
                </c:pt>
                <c:pt idx="800">
                  <c:v>3.2039</c:v>
                </c:pt>
                <c:pt idx="801">
                  <c:v>3.2079</c:v>
                </c:pt>
                <c:pt idx="802">
                  <c:v>3.2119</c:v>
                </c:pt>
                <c:pt idx="803">
                  <c:v>3.2159</c:v>
                </c:pt>
                <c:pt idx="804">
                  <c:v>3.2199</c:v>
                </c:pt>
                <c:pt idx="805">
                  <c:v>3.2240000000000002</c:v>
                </c:pt>
                <c:pt idx="806">
                  <c:v>3.2280000000000002</c:v>
                </c:pt>
                <c:pt idx="807">
                  <c:v>3.2320000000000002</c:v>
                </c:pt>
                <c:pt idx="808">
                  <c:v>3.2360000000000002</c:v>
                </c:pt>
                <c:pt idx="809">
                  <c:v>3.24</c:v>
                </c:pt>
                <c:pt idx="810">
                  <c:v>3.2440000000000002</c:v>
                </c:pt>
                <c:pt idx="811">
                  <c:v>3.2480000000000002</c:v>
                </c:pt>
                <c:pt idx="812">
                  <c:v>3.2519999999999998</c:v>
                </c:pt>
                <c:pt idx="813">
                  <c:v>3.2559999999999998</c:v>
                </c:pt>
                <c:pt idx="814">
                  <c:v>3.26</c:v>
                </c:pt>
                <c:pt idx="815">
                  <c:v>3.2639999999999998</c:v>
                </c:pt>
                <c:pt idx="816">
                  <c:v>3.2679999999999998</c:v>
                </c:pt>
                <c:pt idx="817">
                  <c:v>3.2719999999999998</c:v>
                </c:pt>
                <c:pt idx="818">
                  <c:v>3.2759</c:v>
                </c:pt>
                <c:pt idx="819">
                  <c:v>3.2799</c:v>
                </c:pt>
                <c:pt idx="820">
                  <c:v>3.2839</c:v>
                </c:pt>
                <c:pt idx="821">
                  <c:v>3.2879</c:v>
                </c:pt>
                <c:pt idx="822">
                  <c:v>3.2919</c:v>
                </c:pt>
                <c:pt idx="823">
                  <c:v>3.2959000000000001</c:v>
                </c:pt>
                <c:pt idx="824">
                  <c:v>3.2999000000000001</c:v>
                </c:pt>
                <c:pt idx="825">
                  <c:v>3.3039000000000001</c:v>
                </c:pt>
                <c:pt idx="826">
                  <c:v>3.3079000000000001</c:v>
                </c:pt>
                <c:pt idx="827">
                  <c:v>3.3119000000000001</c:v>
                </c:pt>
                <c:pt idx="828">
                  <c:v>3.3159000000000001</c:v>
                </c:pt>
                <c:pt idx="829">
                  <c:v>3.3199000000000001</c:v>
                </c:pt>
                <c:pt idx="830">
                  <c:v>3.3239000000000001</c:v>
                </c:pt>
                <c:pt idx="831">
                  <c:v>3.3279000000000001</c:v>
                </c:pt>
                <c:pt idx="832">
                  <c:v>3.3319999999999999</c:v>
                </c:pt>
                <c:pt idx="833">
                  <c:v>3.3359999999999999</c:v>
                </c:pt>
                <c:pt idx="834">
                  <c:v>3.34</c:v>
                </c:pt>
                <c:pt idx="835">
                  <c:v>3.3439999999999999</c:v>
                </c:pt>
                <c:pt idx="836">
                  <c:v>3.3479999999999999</c:v>
                </c:pt>
                <c:pt idx="837">
                  <c:v>3.3519999999999999</c:v>
                </c:pt>
                <c:pt idx="838">
                  <c:v>3.3559999999999999</c:v>
                </c:pt>
                <c:pt idx="839">
                  <c:v>3.36</c:v>
                </c:pt>
                <c:pt idx="840">
                  <c:v>3.3639999999999999</c:v>
                </c:pt>
                <c:pt idx="841">
                  <c:v>3.3679999999999999</c:v>
                </c:pt>
                <c:pt idx="842">
                  <c:v>3.3719999999999999</c:v>
                </c:pt>
                <c:pt idx="843">
                  <c:v>3.3759999999999999</c:v>
                </c:pt>
                <c:pt idx="844">
                  <c:v>3.38</c:v>
                </c:pt>
                <c:pt idx="845">
                  <c:v>3.3839000000000001</c:v>
                </c:pt>
                <c:pt idx="846">
                  <c:v>3.3879000000000001</c:v>
                </c:pt>
                <c:pt idx="847">
                  <c:v>3.3919000000000001</c:v>
                </c:pt>
                <c:pt idx="848">
                  <c:v>3.3959000000000001</c:v>
                </c:pt>
                <c:pt idx="849">
                  <c:v>3.3999000000000001</c:v>
                </c:pt>
                <c:pt idx="850">
                  <c:v>3.4039000000000001</c:v>
                </c:pt>
                <c:pt idx="851">
                  <c:v>3.4079000000000002</c:v>
                </c:pt>
                <c:pt idx="852">
                  <c:v>3.4119000000000002</c:v>
                </c:pt>
                <c:pt idx="853">
                  <c:v>3.4159000000000002</c:v>
                </c:pt>
                <c:pt idx="854">
                  <c:v>3.4199000000000002</c:v>
                </c:pt>
                <c:pt idx="855">
                  <c:v>3.4239000000000002</c:v>
                </c:pt>
                <c:pt idx="856">
                  <c:v>3.4279000000000002</c:v>
                </c:pt>
                <c:pt idx="857">
                  <c:v>3.4319000000000002</c:v>
                </c:pt>
                <c:pt idx="858">
                  <c:v>3.4359000000000002</c:v>
                </c:pt>
                <c:pt idx="859">
                  <c:v>3.4399000000000002</c:v>
                </c:pt>
                <c:pt idx="860">
                  <c:v>3.444</c:v>
                </c:pt>
                <c:pt idx="861">
                  <c:v>3.448</c:v>
                </c:pt>
                <c:pt idx="862">
                  <c:v>3.452</c:v>
                </c:pt>
                <c:pt idx="863">
                  <c:v>3.456</c:v>
                </c:pt>
                <c:pt idx="864">
                  <c:v>3.46</c:v>
                </c:pt>
                <c:pt idx="865">
                  <c:v>3.464</c:v>
                </c:pt>
                <c:pt idx="866">
                  <c:v>3.468</c:v>
                </c:pt>
                <c:pt idx="867">
                  <c:v>3.472</c:v>
                </c:pt>
                <c:pt idx="868">
                  <c:v>3.476</c:v>
                </c:pt>
                <c:pt idx="869">
                  <c:v>3.48</c:v>
                </c:pt>
                <c:pt idx="870">
                  <c:v>3.484</c:v>
                </c:pt>
                <c:pt idx="871">
                  <c:v>3.488</c:v>
                </c:pt>
                <c:pt idx="872">
                  <c:v>3.4918999999999998</c:v>
                </c:pt>
                <c:pt idx="873">
                  <c:v>3.4958999999999998</c:v>
                </c:pt>
                <c:pt idx="874">
                  <c:v>3.4998999999999998</c:v>
                </c:pt>
                <c:pt idx="875">
                  <c:v>3.5038999999999998</c:v>
                </c:pt>
                <c:pt idx="876">
                  <c:v>3.5078999999999998</c:v>
                </c:pt>
                <c:pt idx="877">
                  <c:v>3.5118999999999998</c:v>
                </c:pt>
                <c:pt idx="878">
                  <c:v>3.5158999999999998</c:v>
                </c:pt>
                <c:pt idx="879">
                  <c:v>3.5198999999999998</c:v>
                </c:pt>
                <c:pt idx="880">
                  <c:v>3.5238999999999998</c:v>
                </c:pt>
                <c:pt idx="881">
                  <c:v>3.5278999999999998</c:v>
                </c:pt>
                <c:pt idx="882">
                  <c:v>3.5318999999999998</c:v>
                </c:pt>
                <c:pt idx="883">
                  <c:v>3.5358999999999998</c:v>
                </c:pt>
                <c:pt idx="884">
                  <c:v>3.5398999999999998</c:v>
                </c:pt>
                <c:pt idx="885">
                  <c:v>3.5438999999999998</c:v>
                </c:pt>
                <c:pt idx="886">
                  <c:v>3.5478999999999998</c:v>
                </c:pt>
                <c:pt idx="887">
                  <c:v>3.552</c:v>
                </c:pt>
                <c:pt idx="888">
                  <c:v>3.556</c:v>
                </c:pt>
                <c:pt idx="889">
                  <c:v>3.56</c:v>
                </c:pt>
                <c:pt idx="890">
                  <c:v>3.5640000000000001</c:v>
                </c:pt>
                <c:pt idx="891">
                  <c:v>3.5680000000000001</c:v>
                </c:pt>
                <c:pt idx="892">
                  <c:v>3.5720000000000001</c:v>
                </c:pt>
                <c:pt idx="893">
                  <c:v>3.5760000000000001</c:v>
                </c:pt>
                <c:pt idx="894">
                  <c:v>3.58</c:v>
                </c:pt>
                <c:pt idx="895">
                  <c:v>3.5840000000000001</c:v>
                </c:pt>
                <c:pt idx="896">
                  <c:v>3.5880000000000001</c:v>
                </c:pt>
                <c:pt idx="897">
                  <c:v>3.5920000000000001</c:v>
                </c:pt>
                <c:pt idx="898">
                  <c:v>3.5960000000000001</c:v>
                </c:pt>
                <c:pt idx="899">
                  <c:v>3.6</c:v>
                </c:pt>
                <c:pt idx="900">
                  <c:v>3.6038999999999999</c:v>
                </c:pt>
                <c:pt idx="901">
                  <c:v>3.6078999999999999</c:v>
                </c:pt>
                <c:pt idx="902">
                  <c:v>3.6118999999999999</c:v>
                </c:pt>
                <c:pt idx="903">
                  <c:v>3.6158999999999999</c:v>
                </c:pt>
                <c:pt idx="904">
                  <c:v>3.6198999999999999</c:v>
                </c:pt>
                <c:pt idx="905">
                  <c:v>3.6238999999999999</c:v>
                </c:pt>
                <c:pt idx="906">
                  <c:v>3.6278999999999999</c:v>
                </c:pt>
                <c:pt idx="907">
                  <c:v>3.6318999999999999</c:v>
                </c:pt>
                <c:pt idx="908">
                  <c:v>3.6358999999999999</c:v>
                </c:pt>
                <c:pt idx="909">
                  <c:v>3.6398999999999999</c:v>
                </c:pt>
                <c:pt idx="910">
                  <c:v>3.6438999999999999</c:v>
                </c:pt>
                <c:pt idx="911">
                  <c:v>3.6478999999999999</c:v>
                </c:pt>
                <c:pt idx="912">
                  <c:v>3.6518999999999999</c:v>
                </c:pt>
                <c:pt idx="913">
                  <c:v>3.6558999999999999</c:v>
                </c:pt>
                <c:pt idx="914">
                  <c:v>3.66</c:v>
                </c:pt>
                <c:pt idx="915">
                  <c:v>3.6640000000000001</c:v>
                </c:pt>
                <c:pt idx="916">
                  <c:v>3.6680000000000001</c:v>
                </c:pt>
                <c:pt idx="917">
                  <c:v>3.6720000000000002</c:v>
                </c:pt>
                <c:pt idx="918">
                  <c:v>3.6760000000000002</c:v>
                </c:pt>
                <c:pt idx="919">
                  <c:v>3.68</c:v>
                </c:pt>
                <c:pt idx="920">
                  <c:v>3.6840000000000002</c:v>
                </c:pt>
                <c:pt idx="921">
                  <c:v>3.6880000000000002</c:v>
                </c:pt>
                <c:pt idx="922">
                  <c:v>3.6920000000000002</c:v>
                </c:pt>
                <c:pt idx="923">
                  <c:v>3.6960000000000002</c:v>
                </c:pt>
                <c:pt idx="924">
                  <c:v>3.7</c:v>
                </c:pt>
                <c:pt idx="925">
                  <c:v>3.7040000000000002</c:v>
                </c:pt>
                <c:pt idx="926">
                  <c:v>3.7080000000000002</c:v>
                </c:pt>
                <c:pt idx="927">
                  <c:v>3.7119</c:v>
                </c:pt>
                <c:pt idx="928">
                  <c:v>3.7159</c:v>
                </c:pt>
                <c:pt idx="929">
                  <c:v>3.7199</c:v>
                </c:pt>
                <c:pt idx="930">
                  <c:v>3.7239</c:v>
                </c:pt>
                <c:pt idx="931">
                  <c:v>3.7279</c:v>
                </c:pt>
                <c:pt idx="932">
                  <c:v>3.7319</c:v>
                </c:pt>
                <c:pt idx="933">
                  <c:v>3.7359</c:v>
                </c:pt>
                <c:pt idx="934">
                  <c:v>3.7399</c:v>
                </c:pt>
                <c:pt idx="935">
                  <c:v>3.7439</c:v>
                </c:pt>
                <c:pt idx="936">
                  <c:v>3.7479</c:v>
                </c:pt>
                <c:pt idx="937">
                  <c:v>3.7519</c:v>
                </c:pt>
                <c:pt idx="938">
                  <c:v>3.7559</c:v>
                </c:pt>
                <c:pt idx="939">
                  <c:v>3.7599</c:v>
                </c:pt>
                <c:pt idx="940">
                  <c:v>3.7639</c:v>
                </c:pt>
                <c:pt idx="941">
                  <c:v>3.7679999999999998</c:v>
                </c:pt>
                <c:pt idx="942">
                  <c:v>3.7719999999999998</c:v>
                </c:pt>
                <c:pt idx="943">
                  <c:v>3.7759999999999998</c:v>
                </c:pt>
                <c:pt idx="944">
                  <c:v>3.78</c:v>
                </c:pt>
                <c:pt idx="945">
                  <c:v>3.7839999999999998</c:v>
                </c:pt>
                <c:pt idx="946">
                  <c:v>3.7879999999999998</c:v>
                </c:pt>
                <c:pt idx="947">
                  <c:v>3.7898999999999998</c:v>
                </c:pt>
                <c:pt idx="948">
                  <c:v>3.7919999999999998</c:v>
                </c:pt>
                <c:pt idx="949">
                  <c:v>3.7959999999999998</c:v>
                </c:pt>
                <c:pt idx="950">
                  <c:v>3.8</c:v>
                </c:pt>
                <c:pt idx="951">
                  <c:v>3.8039999999999998</c:v>
                </c:pt>
                <c:pt idx="952">
                  <c:v>3.8079999999999998</c:v>
                </c:pt>
                <c:pt idx="953">
                  <c:v>3.8119999999999998</c:v>
                </c:pt>
                <c:pt idx="954">
                  <c:v>3.8159999999999998</c:v>
                </c:pt>
                <c:pt idx="955">
                  <c:v>3.8199000000000001</c:v>
                </c:pt>
                <c:pt idx="956">
                  <c:v>3.8239000000000001</c:v>
                </c:pt>
                <c:pt idx="957">
                  <c:v>3.8279000000000001</c:v>
                </c:pt>
                <c:pt idx="958">
                  <c:v>3.8319000000000001</c:v>
                </c:pt>
                <c:pt idx="959">
                  <c:v>3.8359000000000001</c:v>
                </c:pt>
                <c:pt idx="960">
                  <c:v>3.8399000000000001</c:v>
                </c:pt>
                <c:pt idx="961">
                  <c:v>3.8439000000000001</c:v>
                </c:pt>
                <c:pt idx="962">
                  <c:v>3.8479000000000001</c:v>
                </c:pt>
                <c:pt idx="963">
                  <c:v>3.8519000000000001</c:v>
                </c:pt>
                <c:pt idx="964">
                  <c:v>3.8559000000000001</c:v>
                </c:pt>
                <c:pt idx="965">
                  <c:v>3.8599000000000001</c:v>
                </c:pt>
                <c:pt idx="966">
                  <c:v>3.8639000000000001</c:v>
                </c:pt>
                <c:pt idx="967">
                  <c:v>3.8679000000000001</c:v>
                </c:pt>
                <c:pt idx="968">
                  <c:v>3.8719000000000001</c:v>
                </c:pt>
                <c:pt idx="969">
                  <c:v>3.8759000000000001</c:v>
                </c:pt>
                <c:pt idx="970">
                  <c:v>3.88</c:v>
                </c:pt>
                <c:pt idx="971">
                  <c:v>3.8839999999999999</c:v>
                </c:pt>
                <c:pt idx="972">
                  <c:v>3.8879999999999999</c:v>
                </c:pt>
                <c:pt idx="973">
                  <c:v>3.8919999999999999</c:v>
                </c:pt>
                <c:pt idx="974">
                  <c:v>3.8959999999999999</c:v>
                </c:pt>
                <c:pt idx="975">
                  <c:v>3.9</c:v>
                </c:pt>
                <c:pt idx="976">
                  <c:v>3.9039999999999999</c:v>
                </c:pt>
                <c:pt idx="977">
                  <c:v>3.9079999999999999</c:v>
                </c:pt>
                <c:pt idx="978">
                  <c:v>3.9119999999999999</c:v>
                </c:pt>
                <c:pt idx="979">
                  <c:v>3.9159999999999999</c:v>
                </c:pt>
                <c:pt idx="980">
                  <c:v>3.92</c:v>
                </c:pt>
                <c:pt idx="981">
                  <c:v>3.9239999999999999</c:v>
                </c:pt>
                <c:pt idx="982">
                  <c:v>3.9279000000000002</c:v>
                </c:pt>
                <c:pt idx="983">
                  <c:v>3.9319000000000002</c:v>
                </c:pt>
                <c:pt idx="984">
                  <c:v>3.9359000000000002</c:v>
                </c:pt>
                <c:pt idx="985">
                  <c:v>3.9399000000000002</c:v>
                </c:pt>
                <c:pt idx="986">
                  <c:v>3.9439000000000002</c:v>
                </c:pt>
                <c:pt idx="987">
                  <c:v>3.9479000000000002</c:v>
                </c:pt>
                <c:pt idx="988">
                  <c:v>3.9519000000000002</c:v>
                </c:pt>
                <c:pt idx="989">
                  <c:v>3.9559000000000002</c:v>
                </c:pt>
                <c:pt idx="990">
                  <c:v>3.9599000000000002</c:v>
                </c:pt>
                <c:pt idx="991">
                  <c:v>3.9639000000000002</c:v>
                </c:pt>
                <c:pt idx="992">
                  <c:v>3.9679000000000002</c:v>
                </c:pt>
                <c:pt idx="993">
                  <c:v>3.9719000000000002</c:v>
                </c:pt>
                <c:pt idx="994">
                  <c:v>3.9759000000000002</c:v>
                </c:pt>
                <c:pt idx="995">
                  <c:v>3.9799000000000002</c:v>
                </c:pt>
                <c:pt idx="996">
                  <c:v>3.9839000000000002</c:v>
                </c:pt>
                <c:pt idx="997">
                  <c:v>3.988</c:v>
                </c:pt>
                <c:pt idx="998">
                  <c:v>3.992</c:v>
                </c:pt>
                <c:pt idx="999">
                  <c:v>4</c:v>
                </c:pt>
              </c:numCache>
            </c:numRef>
          </c:xVal>
          <c:yVal>
            <c:numRef>
              <c:f>Sheet1!$L$2:$L$1001</c:f>
              <c:numCache>
                <c:formatCode>General</c:formatCode>
                <c:ptCount val="1000"/>
                <c:pt idx="0">
                  <c:v>0.30037000000000003</c:v>
                </c:pt>
                <c:pt idx="1">
                  <c:v>0.28655999999999998</c:v>
                </c:pt>
                <c:pt idx="2">
                  <c:v>0.27760000000000001</c:v>
                </c:pt>
                <c:pt idx="3">
                  <c:v>0.27473999999999998</c:v>
                </c:pt>
                <c:pt idx="4">
                  <c:v>0.27628999999999998</c:v>
                </c:pt>
                <c:pt idx="5">
                  <c:v>0.28018999999999999</c:v>
                </c:pt>
                <c:pt idx="6">
                  <c:v>0.28488000000000002</c:v>
                </c:pt>
                <c:pt idx="7">
                  <c:v>0.28920000000000001</c:v>
                </c:pt>
                <c:pt idx="8">
                  <c:v>0.29241</c:v>
                </c:pt>
                <c:pt idx="9">
                  <c:v>0.29405999999999999</c:v>
                </c:pt>
                <c:pt idx="10">
                  <c:v>0.29394999999999999</c:v>
                </c:pt>
                <c:pt idx="11">
                  <c:v>0.29199000000000003</c:v>
                </c:pt>
                <c:pt idx="12">
                  <c:v>0.28822999999999999</c:v>
                </c:pt>
                <c:pt idx="13">
                  <c:v>0.28281000000000001</c:v>
                </c:pt>
                <c:pt idx="14">
                  <c:v>0.27601999999999999</c:v>
                </c:pt>
                <c:pt idx="15">
                  <c:v>0.26821</c:v>
                </c:pt>
                <c:pt idx="16">
                  <c:v>0.25979999999999998</c:v>
                </c:pt>
                <c:pt idx="17">
                  <c:v>0.25125999999999998</c:v>
                </c:pt>
                <c:pt idx="18">
                  <c:v>0.24285999999999999</c:v>
                </c:pt>
                <c:pt idx="19">
                  <c:v>0.23512</c:v>
                </c:pt>
                <c:pt idx="20">
                  <c:v>0.22874</c:v>
                </c:pt>
                <c:pt idx="21">
                  <c:v>0.22416</c:v>
                </c:pt>
                <c:pt idx="22">
                  <c:v>0.22187999999999999</c:v>
                </c:pt>
                <c:pt idx="23">
                  <c:v>0.22184000000000001</c:v>
                </c:pt>
                <c:pt idx="24">
                  <c:v>0.22373000000000001</c:v>
                </c:pt>
                <c:pt idx="25">
                  <c:v>0.22695000000000001</c:v>
                </c:pt>
                <c:pt idx="26">
                  <c:v>0.23083000000000001</c:v>
                </c:pt>
                <c:pt idx="27">
                  <c:v>0.23480000000000001</c:v>
                </c:pt>
                <c:pt idx="28">
                  <c:v>0.23832999999999999</c:v>
                </c:pt>
                <c:pt idx="29">
                  <c:v>0.24093000000000001</c:v>
                </c:pt>
                <c:pt idx="30">
                  <c:v>0.24221000000000001</c:v>
                </c:pt>
                <c:pt idx="31">
                  <c:v>0.24188999999999999</c:v>
                </c:pt>
                <c:pt idx="32">
                  <c:v>0.23982000000000001</c:v>
                </c:pt>
                <c:pt idx="33">
                  <c:v>0.23602999999999999</c:v>
                </c:pt>
                <c:pt idx="34">
                  <c:v>0.23069000000000001</c:v>
                </c:pt>
                <c:pt idx="35">
                  <c:v>0.22417999999999999</c:v>
                </c:pt>
                <c:pt idx="36">
                  <c:v>0.21706</c:v>
                </c:pt>
                <c:pt idx="37">
                  <c:v>0.21004</c:v>
                </c:pt>
                <c:pt idx="38">
                  <c:v>0.2039</c:v>
                </c:pt>
                <c:pt idx="39">
                  <c:v>0.19941999999999999</c:v>
                </c:pt>
                <c:pt idx="40">
                  <c:v>0.19721</c:v>
                </c:pt>
                <c:pt idx="41">
                  <c:v>0.19755</c:v>
                </c:pt>
                <c:pt idx="42">
                  <c:v>0.20029</c:v>
                </c:pt>
                <c:pt idx="43">
                  <c:v>0.20491000000000001</c:v>
                </c:pt>
                <c:pt idx="44">
                  <c:v>0.21060999999999999</c:v>
                </c:pt>
                <c:pt idx="45">
                  <c:v>0.2165</c:v>
                </c:pt>
                <c:pt idx="46">
                  <c:v>0.22170000000000001</c:v>
                </c:pt>
                <c:pt idx="47">
                  <c:v>0.22550000000000001</c:v>
                </c:pt>
                <c:pt idx="48">
                  <c:v>0.22739000000000001</c:v>
                </c:pt>
                <c:pt idx="49">
                  <c:v>0.22711999999999999</c:v>
                </c:pt>
                <c:pt idx="50">
                  <c:v>0.22469</c:v>
                </c:pt>
                <c:pt idx="51">
                  <c:v>0.22036</c:v>
                </c:pt>
                <c:pt idx="52">
                  <c:v>0.21465999999999999</c:v>
                </c:pt>
                <c:pt idx="53">
                  <c:v>0.20832999999999999</c:v>
                </c:pt>
                <c:pt idx="54">
                  <c:v>0.20241999999999999</c:v>
                </c:pt>
                <c:pt idx="55">
                  <c:v>0.19757</c:v>
                </c:pt>
                <c:pt idx="56">
                  <c:v>0.19477</c:v>
                </c:pt>
                <c:pt idx="57">
                  <c:v>0.19452</c:v>
                </c:pt>
                <c:pt idx="58">
                  <c:v>0.19692999999999999</c:v>
                </c:pt>
                <c:pt idx="59">
                  <c:v>0.2016</c:v>
                </c:pt>
                <c:pt idx="60">
                  <c:v>0.20782999999999999</c:v>
                </c:pt>
                <c:pt idx="61">
                  <c:v>0.21471000000000001</c:v>
                </c:pt>
                <c:pt idx="62">
                  <c:v>0.22137000000000001</c:v>
                </c:pt>
                <c:pt idx="63">
                  <c:v>0.22705</c:v>
                </c:pt>
                <c:pt idx="64">
                  <c:v>0.23119000000000001</c:v>
                </c:pt>
                <c:pt idx="65">
                  <c:v>0.23344000000000001</c:v>
                </c:pt>
                <c:pt idx="66">
                  <c:v>0.23369000000000001</c:v>
                </c:pt>
                <c:pt idx="67">
                  <c:v>0.23202</c:v>
                </c:pt>
                <c:pt idx="68">
                  <c:v>0.22872999999999999</c:v>
                </c:pt>
                <c:pt idx="69">
                  <c:v>0.22428999999999999</c:v>
                </c:pt>
                <c:pt idx="70">
                  <c:v>0.21929999999999999</c:v>
                </c:pt>
                <c:pt idx="71">
                  <c:v>0.21445</c:v>
                </c:pt>
                <c:pt idx="72">
                  <c:v>0.21046000000000001</c:v>
                </c:pt>
                <c:pt idx="73">
                  <c:v>0.20793</c:v>
                </c:pt>
                <c:pt idx="74">
                  <c:v>0.20732</c:v>
                </c:pt>
                <c:pt idx="75">
                  <c:v>0.20882999999999999</c:v>
                </c:pt>
                <c:pt idx="76">
                  <c:v>0.21235000000000001</c:v>
                </c:pt>
                <c:pt idx="77">
                  <c:v>0.21756</c:v>
                </c:pt>
                <c:pt idx="78">
                  <c:v>0.22394</c:v>
                </c:pt>
                <c:pt idx="79">
                  <c:v>0.23093</c:v>
                </c:pt>
                <c:pt idx="80">
                  <c:v>0.23794000000000001</c:v>
                </c:pt>
                <c:pt idx="81">
                  <c:v>0.24435000000000001</c:v>
                </c:pt>
                <c:pt idx="82">
                  <c:v>0.25003999999999998</c:v>
                </c:pt>
                <c:pt idx="83">
                  <c:v>0.25457000000000002</c:v>
                </c:pt>
                <c:pt idx="84">
                  <c:v>0.25774000000000002</c:v>
                </c:pt>
                <c:pt idx="85">
                  <c:v>0.25946999999999998</c:v>
                </c:pt>
                <c:pt idx="86">
                  <c:v>0.25979000000000002</c:v>
                </c:pt>
                <c:pt idx="87">
                  <c:v>0.25879999999999997</c:v>
                </c:pt>
                <c:pt idx="88">
                  <c:v>0.25669999999999998</c:v>
                </c:pt>
                <c:pt idx="89">
                  <c:v>0.25374000000000002</c:v>
                </c:pt>
                <c:pt idx="90">
                  <c:v>0.25025999999999998</c:v>
                </c:pt>
                <c:pt idx="91">
                  <c:v>0.24660000000000001</c:v>
                </c:pt>
                <c:pt idx="92">
                  <c:v>0.24314</c:v>
                </c:pt>
                <c:pt idx="93">
                  <c:v>0.24026</c:v>
                </c:pt>
                <c:pt idx="94">
                  <c:v>0.23830000000000001</c:v>
                </c:pt>
                <c:pt idx="95">
                  <c:v>0.23755999999999999</c:v>
                </c:pt>
                <c:pt idx="96">
                  <c:v>0.23824000000000001</c:v>
                </c:pt>
                <c:pt idx="97">
                  <c:v>0.24045</c:v>
                </c:pt>
                <c:pt idx="98">
                  <c:v>0.24424000000000001</c:v>
                </c:pt>
                <c:pt idx="99">
                  <c:v>0.24956999999999999</c:v>
                </c:pt>
                <c:pt idx="100">
                  <c:v>0.25634000000000001</c:v>
                </c:pt>
                <c:pt idx="101">
                  <c:v>0.26446999999999998</c:v>
                </c:pt>
                <c:pt idx="102">
                  <c:v>0.27385999999999999</c:v>
                </c:pt>
                <c:pt idx="103">
                  <c:v>0.28444000000000003</c:v>
                </c:pt>
                <c:pt idx="104">
                  <c:v>0.29616999999999999</c:v>
                </c:pt>
                <c:pt idx="105">
                  <c:v>0.30903999999999998</c:v>
                </c:pt>
                <c:pt idx="106">
                  <c:v>0.32301999999999997</c:v>
                </c:pt>
                <c:pt idx="107">
                  <c:v>0.33809</c:v>
                </c:pt>
                <c:pt idx="108">
                  <c:v>0.35422999999999999</c:v>
                </c:pt>
                <c:pt idx="109">
                  <c:v>0.37096000000000001</c:v>
                </c:pt>
                <c:pt idx="110">
                  <c:v>0.38901999999999998</c:v>
                </c:pt>
                <c:pt idx="111">
                  <c:v>0.40794000000000002</c:v>
                </c:pt>
                <c:pt idx="112">
                  <c:v>0.42764000000000002</c:v>
                </c:pt>
                <c:pt idx="113">
                  <c:v>0.44802999999999998</c:v>
                </c:pt>
                <c:pt idx="114">
                  <c:v>0.46905000000000002</c:v>
                </c:pt>
                <c:pt idx="115">
                  <c:v>0.49060999999999999</c:v>
                </c:pt>
                <c:pt idx="116">
                  <c:v>0.51266</c:v>
                </c:pt>
                <c:pt idx="117">
                  <c:v>0.53513999999999995</c:v>
                </c:pt>
                <c:pt idx="118">
                  <c:v>0.55800000000000005</c:v>
                </c:pt>
                <c:pt idx="119">
                  <c:v>0.58118999999999998</c:v>
                </c:pt>
                <c:pt idx="120">
                  <c:v>0.60468999999999995</c:v>
                </c:pt>
                <c:pt idx="121">
                  <c:v>0.62844999999999995</c:v>
                </c:pt>
                <c:pt idx="122">
                  <c:v>0.65244999999999997</c:v>
                </c:pt>
                <c:pt idx="123">
                  <c:v>0.67666999999999999</c:v>
                </c:pt>
                <c:pt idx="124">
                  <c:v>0.70106999999999997</c:v>
                </c:pt>
                <c:pt idx="125">
                  <c:v>0.72565000000000002</c:v>
                </c:pt>
                <c:pt idx="126">
                  <c:v>0.75038000000000005</c:v>
                </c:pt>
                <c:pt idx="127">
                  <c:v>0.77524000000000004</c:v>
                </c:pt>
                <c:pt idx="128">
                  <c:v>0.80023999999999995</c:v>
                </c:pt>
                <c:pt idx="129">
                  <c:v>0.82533999999999996</c:v>
                </c:pt>
                <c:pt idx="130">
                  <c:v>0.85053999999999996</c:v>
                </c:pt>
                <c:pt idx="131">
                  <c:v>0.87583999999999995</c:v>
                </c:pt>
                <c:pt idx="132">
                  <c:v>0.90120999999999996</c:v>
                </c:pt>
                <c:pt idx="133">
                  <c:v>0.92664999999999997</c:v>
                </c:pt>
                <c:pt idx="134">
                  <c:v>0.95213999999999999</c:v>
                </c:pt>
                <c:pt idx="135">
                  <c:v>0.97767000000000004</c:v>
                </c:pt>
                <c:pt idx="136">
                  <c:v>1.0032000000000001</c:v>
                </c:pt>
                <c:pt idx="137">
                  <c:v>1.0282</c:v>
                </c:pt>
                <c:pt idx="138">
                  <c:v>1.0537000000000001</c:v>
                </c:pt>
                <c:pt idx="139">
                  <c:v>1.0790999999999999</c:v>
                </c:pt>
                <c:pt idx="140">
                  <c:v>1.1043000000000001</c:v>
                </c:pt>
                <c:pt idx="141">
                  <c:v>1.1292</c:v>
                </c:pt>
                <c:pt idx="142">
                  <c:v>1.1536999999999999</c:v>
                </c:pt>
                <c:pt idx="143">
                  <c:v>1.1777</c:v>
                </c:pt>
                <c:pt idx="144">
                  <c:v>1.2011000000000001</c:v>
                </c:pt>
                <c:pt idx="145">
                  <c:v>1.2236</c:v>
                </c:pt>
                <c:pt idx="146">
                  <c:v>1.2451000000000001</c:v>
                </c:pt>
                <c:pt idx="147">
                  <c:v>1.2655000000000001</c:v>
                </c:pt>
                <c:pt idx="148">
                  <c:v>1.2847</c:v>
                </c:pt>
                <c:pt idx="149">
                  <c:v>1.3026</c:v>
                </c:pt>
                <c:pt idx="150">
                  <c:v>1.3190999999999999</c:v>
                </c:pt>
                <c:pt idx="151">
                  <c:v>1.3341000000000001</c:v>
                </c:pt>
                <c:pt idx="152">
                  <c:v>1.3475999999999999</c:v>
                </c:pt>
                <c:pt idx="153">
                  <c:v>1.3595999999999999</c:v>
                </c:pt>
                <c:pt idx="154">
                  <c:v>1.37</c:v>
                </c:pt>
                <c:pt idx="155">
                  <c:v>1.3789</c:v>
                </c:pt>
                <c:pt idx="156">
                  <c:v>1.3863000000000001</c:v>
                </c:pt>
                <c:pt idx="157">
                  <c:v>1.3922000000000001</c:v>
                </c:pt>
                <c:pt idx="158">
                  <c:v>1.3965000000000001</c:v>
                </c:pt>
                <c:pt idx="159">
                  <c:v>1.3995</c:v>
                </c:pt>
                <c:pt idx="160">
                  <c:v>1.401</c:v>
                </c:pt>
                <c:pt idx="161">
                  <c:v>1.4011</c:v>
                </c:pt>
                <c:pt idx="162">
                  <c:v>1.3998999999999999</c:v>
                </c:pt>
                <c:pt idx="163">
                  <c:v>1.3974</c:v>
                </c:pt>
                <c:pt idx="164">
                  <c:v>1.3936999999999999</c:v>
                </c:pt>
                <c:pt idx="165">
                  <c:v>1.3888</c:v>
                </c:pt>
                <c:pt idx="166">
                  <c:v>1.3827</c:v>
                </c:pt>
                <c:pt idx="167">
                  <c:v>1.3755999999999999</c:v>
                </c:pt>
                <c:pt idx="168">
                  <c:v>1.3674999999999999</c:v>
                </c:pt>
                <c:pt idx="169">
                  <c:v>1.3583000000000001</c:v>
                </c:pt>
                <c:pt idx="170">
                  <c:v>1.3482000000000001</c:v>
                </c:pt>
                <c:pt idx="171">
                  <c:v>1.3371</c:v>
                </c:pt>
                <c:pt idx="172">
                  <c:v>1.3251999999999999</c:v>
                </c:pt>
                <c:pt idx="173">
                  <c:v>1.3125</c:v>
                </c:pt>
                <c:pt idx="174">
                  <c:v>1.2989999999999999</c:v>
                </c:pt>
                <c:pt idx="175">
                  <c:v>1.2847</c:v>
                </c:pt>
                <c:pt idx="176">
                  <c:v>1.2698</c:v>
                </c:pt>
                <c:pt idx="177">
                  <c:v>1.2542</c:v>
                </c:pt>
                <c:pt idx="178">
                  <c:v>1.238</c:v>
                </c:pt>
                <c:pt idx="179">
                  <c:v>1.2212000000000001</c:v>
                </c:pt>
                <c:pt idx="180">
                  <c:v>1.2038</c:v>
                </c:pt>
                <c:pt idx="181">
                  <c:v>1.1859</c:v>
                </c:pt>
                <c:pt idx="182">
                  <c:v>1.1676</c:v>
                </c:pt>
                <c:pt idx="183">
                  <c:v>1.1488</c:v>
                </c:pt>
                <c:pt idx="184">
                  <c:v>1.1295999999999999</c:v>
                </c:pt>
                <c:pt idx="185">
                  <c:v>1.1100000000000001</c:v>
                </c:pt>
                <c:pt idx="186">
                  <c:v>1.0900000000000001</c:v>
                </c:pt>
                <c:pt idx="187">
                  <c:v>1.0696000000000001</c:v>
                </c:pt>
                <c:pt idx="188">
                  <c:v>1.0489999999999999</c:v>
                </c:pt>
                <c:pt idx="189">
                  <c:v>1.0281</c:v>
                </c:pt>
                <c:pt idx="190">
                  <c:v>1.0068999999999999</c:v>
                </c:pt>
                <c:pt idx="191">
                  <c:v>0.98541000000000001</c:v>
                </c:pt>
                <c:pt idx="192">
                  <c:v>0.96374000000000004</c:v>
                </c:pt>
                <c:pt idx="193">
                  <c:v>0.94186000000000003</c:v>
                </c:pt>
                <c:pt idx="194">
                  <c:v>0.91981000000000002</c:v>
                </c:pt>
                <c:pt idx="195">
                  <c:v>0.89759</c:v>
                </c:pt>
                <c:pt idx="196">
                  <c:v>0.87575999999999998</c:v>
                </c:pt>
                <c:pt idx="197">
                  <c:v>0.85328000000000004</c:v>
                </c:pt>
                <c:pt idx="198">
                  <c:v>0.83070999999999995</c:v>
                </c:pt>
                <c:pt idx="199">
                  <c:v>0.80806</c:v>
                </c:pt>
                <c:pt idx="200">
                  <c:v>0.78534999999999999</c:v>
                </c:pt>
                <c:pt idx="201">
                  <c:v>0.76259999999999994</c:v>
                </c:pt>
                <c:pt idx="202">
                  <c:v>0.73984000000000005</c:v>
                </c:pt>
                <c:pt idx="203">
                  <c:v>0.71709000000000001</c:v>
                </c:pt>
                <c:pt idx="204">
                  <c:v>0.69437000000000004</c:v>
                </c:pt>
                <c:pt idx="205">
                  <c:v>0.67169999999999996</c:v>
                </c:pt>
                <c:pt idx="206">
                  <c:v>0.64912999999999998</c:v>
                </c:pt>
                <c:pt idx="207">
                  <c:v>0.62665999999999999</c:v>
                </c:pt>
                <c:pt idx="208">
                  <c:v>0.60435000000000005</c:v>
                </c:pt>
                <c:pt idx="209">
                  <c:v>0.58221000000000001</c:v>
                </c:pt>
                <c:pt idx="210">
                  <c:v>0.56030000000000002</c:v>
                </c:pt>
                <c:pt idx="211">
                  <c:v>0.53864999999999996</c:v>
                </c:pt>
                <c:pt idx="212">
                  <c:v>0.51732</c:v>
                </c:pt>
                <c:pt idx="213">
                  <c:v>0.49636000000000002</c:v>
                </c:pt>
                <c:pt idx="214">
                  <c:v>0.47583999999999999</c:v>
                </c:pt>
                <c:pt idx="215">
                  <c:v>0.45582</c:v>
                </c:pt>
                <c:pt idx="216">
                  <c:v>0.43639</c:v>
                </c:pt>
                <c:pt idx="217">
                  <c:v>0.41765000000000002</c:v>
                </c:pt>
                <c:pt idx="218">
                  <c:v>0.39968999999999999</c:v>
                </c:pt>
                <c:pt idx="219">
                  <c:v>0.38266</c:v>
                </c:pt>
                <c:pt idx="220">
                  <c:v>0.36667</c:v>
                </c:pt>
                <c:pt idx="221">
                  <c:v>0.35188000000000003</c:v>
                </c:pt>
                <c:pt idx="222">
                  <c:v>0.33846999999999999</c:v>
                </c:pt>
                <c:pt idx="223">
                  <c:v>0.3266</c:v>
                </c:pt>
                <c:pt idx="224">
                  <c:v>0.31645000000000001</c:v>
                </c:pt>
                <c:pt idx="225">
                  <c:v>0.30837999999999999</c:v>
                </c:pt>
                <c:pt idx="226">
                  <c:v>0.30214000000000002</c:v>
                </c:pt>
                <c:pt idx="227">
                  <c:v>0.29809000000000002</c:v>
                </c:pt>
                <c:pt idx="228">
                  <c:v>0.29632999999999998</c:v>
                </c:pt>
                <c:pt idx="229">
                  <c:v>0.29687999999999998</c:v>
                </c:pt>
                <c:pt idx="230">
                  <c:v>0.29975000000000002</c:v>
                </c:pt>
                <c:pt idx="231">
                  <c:v>0.30485000000000001</c:v>
                </c:pt>
                <c:pt idx="232">
                  <c:v>0.31209999999999999</c:v>
                </c:pt>
                <c:pt idx="233">
                  <c:v>0.32131999999999999</c:v>
                </c:pt>
                <c:pt idx="234">
                  <c:v>0.33237</c:v>
                </c:pt>
                <c:pt idx="235">
                  <c:v>0.34505999999999998</c:v>
                </c:pt>
                <c:pt idx="236">
                  <c:v>0.35920999999999997</c:v>
                </c:pt>
                <c:pt idx="237">
                  <c:v>0.37464999999999998</c:v>
                </c:pt>
                <c:pt idx="238">
                  <c:v>0.39123000000000002</c:v>
                </c:pt>
                <c:pt idx="239">
                  <c:v>0.4088</c:v>
                </c:pt>
                <c:pt idx="240">
                  <c:v>0.42724000000000001</c:v>
                </c:pt>
                <c:pt idx="241">
                  <c:v>0.44642999999999999</c:v>
                </c:pt>
                <c:pt idx="242">
                  <c:v>0.46628999999999998</c:v>
                </c:pt>
                <c:pt idx="243">
                  <c:v>0.48670999999999998</c:v>
                </c:pt>
                <c:pt idx="244">
                  <c:v>0.50763000000000003</c:v>
                </c:pt>
                <c:pt idx="245">
                  <c:v>0.52898000000000001</c:v>
                </c:pt>
                <c:pt idx="246">
                  <c:v>0.55071999999999999</c:v>
                </c:pt>
                <c:pt idx="247">
                  <c:v>0.57279000000000002</c:v>
                </c:pt>
                <c:pt idx="248">
                  <c:v>0.59514999999999996</c:v>
                </c:pt>
                <c:pt idx="249">
                  <c:v>0.61777000000000004</c:v>
                </c:pt>
                <c:pt idx="250">
                  <c:v>0.64063000000000003</c:v>
                </c:pt>
                <c:pt idx="251">
                  <c:v>0.66368000000000005</c:v>
                </c:pt>
                <c:pt idx="252">
                  <c:v>0.68691999999999998</c:v>
                </c:pt>
                <c:pt idx="253">
                  <c:v>0.70979000000000003</c:v>
                </c:pt>
                <c:pt idx="254">
                  <c:v>0.73334999999999995</c:v>
                </c:pt>
                <c:pt idx="255">
                  <c:v>0.75705</c:v>
                </c:pt>
                <c:pt idx="256">
                  <c:v>0.78088000000000002</c:v>
                </c:pt>
                <c:pt idx="257">
                  <c:v>0.80483000000000005</c:v>
                </c:pt>
                <c:pt idx="258">
                  <c:v>0.82889000000000002</c:v>
                </c:pt>
                <c:pt idx="259">
                  <c:v>0.85306000000000004</c:v>
                </c:pt>
                <c:pt idx="260">
                  <c:v>0.87733000000000005</c:v>
                </c:pt>
                <c:pt idx="261">
                  <c:v>0.90168000000000004</c:v>
                </c:pt>
                <c:pt idx="262">
                  <c:v>0.92612000000000005</c:v>
                </c:pt>
                <c:pt idx="263">
                  <c:v>0.95062999999999998</c:v>
                </c:pt>
                <c:pt idx="264">
                  <c:v>0.97521000000000002</c:v>
                </c:pt>
                <c:pt idx="265">
                  <c:v>0.99985999999999997</c:v>
                </c:pt>
                <c:pt idx="266">
                  <c:v>1.0246</c:v>
                </c:pt>
                <c:pt idx="267">
                  <c:v>1.0492999999999999</c:v>
                </c:pt>
                <c:pt idx="268">
                  <c:v>1.0742</c:v>
                </c:pt>
                <c:pt idx="269">
                  <c:v>1.099</c:v>
                </c:pt>
                <c:pt idx="270">
                  <c:v>1.1238999999999999</c:v>
                </c:pt>
                <c:pt idx="271">
                  <c:v>1.1489</c:v>
                </c:pt>
                <c:pt idx="272">
                  <c:v>1.1738999999999999</c:v>
                </c:pt>
                <c:pt idx="273">
                  <c:v>1.1989000000000001</c:v>
                </c:pt>
                <c:pt idx="274">
                  <c:v>1.224</c:v>
                </c:pt>
                <c:pt idx="275">
                  <c:v>1.2491000000000001</c:v>
                </c:pt>
                <c:pt idx="276">
                  <c:v>1.2743</c:v>
                </c:pt>
                <c:pt idx="277">
                  <c:v>1.2994000000000001</c:v>
                </c:pt>
                <c:pt idx="278">
                  <c:v>1.3246</c:v>
                </c:pt>
                <c:pt idx="279">
                  <c:v>1.3498000000000001</c:v>
                </c:pt>
                <c:pt idx="280">
                  <c:v>1.3751</c:v>
                </c:pt>
                <c:pt idx="281">
                  <c:v>1.4003000000000001</c:v>
                </c:pt>
                <c:pt idx="282">
                  <c:v>1.4251</c:v>
                </c:pt>
                <c:pt idx="283">
                  <c:v>1.4503999999999999</c:v>
                </c:pt>
                <c:pt idx="284">
                  <c:v>1.4757</c:v>
                </c:pt>
                <c:pt idx="285">
                  <c:v>1.5009999999999999</c:v>
                </c:pt>
                <c:pt idx="286">
                  <c:v>1.5264</c:v>
                </c:pt>
                <c:pt idx="287">
                  <c:v>1.5518000000000001</c:v>
                </c:pt>
                <c:pt idx="288">
                  <c:v>1.5771999999999999</c:v>
                </c:pt>
                <c:pt idx="289">
                  <c:v>1.6026</c:v>
                </c:pt>
                <c:pt idx="290">
                  <c:v>1.6279999999999999</c:v>
                </c:pt>
                <c:pt idx="291">
                  <c:v>1.6534</c:v>
                </c:pt>
                <c:pt idx="292">
                  <c:v>1.6789000000000001</c:v>
                </c:pt>
                <c:pt idx="293">
                  <c:v>1.7042999999999999</c:v>
                </c:pt>
                <c:pt idx="294">
                  <c:v>1.7297</c:v>
                </c:pt>
                <c:pt idx="295">
                  <c:v>1.7552000000000001</c:v>
                </c:pt>
                <c:pt idx="296">
                  <c:v>1.7806</c:v>
                </c:pt>
                <c:pt idx="297">
                  <c:v>1.806</c:v>
                </c:pt>
                <c:pt idx="298">
                  <c:v>1.8313999999999999</c:v>
                </c:pt>
                <c:pt idx="299">
                  <c:v>1.8568</c:v>
                </c:pt>
                <c:pt idx="300">
                  <c:v>1.8821000000000001</c:v>
                </c:pt>
                <c:pt idx="301">
                  <c:v>1.9075</c:v>
                </c:pt>
                <c:pt idx="302">
                  <c:v>1.9328000000000001</c:v>
                </c:pt>
                <c:pt idx="303">
                  <c:v>1.9581</c:v>
                </c:pt>
                <c:pt idx="304">
                  <c:v>1.9834000000000001</c:v>
                </c:pt>
                <c:pt idx="305">
                  <c:v>2.0085999999999999</c:v>
                </c:pt>
                <c:pt idx="306">
                  <c:v>2.0339</c:v>
                </c:pt>
                <c:pt idx="307">
                  <c:v>2.0590999999999999</c:v>
                </c:pt>
                <c:pt idx="308">
                  <c:v>2.0842000000000001</c:v>
                </c:pt>
                <c:pt idx="309">
                  <c:v>2.1093999999999999</c:v>
                </c:pt>
                <c:pt idx="310">
                  <c:v>2.1339999999999999</c:v>
                </c:pt>
                <c:pt idx="311">
                  <c:v>2.1591</c:v>
                </c:pt>
                <c:pt idx="312">
                  <c:v>2.1842000000000001</c:v>
                </c:pt>
                <c:pt idx="313">
                  <c:v>2.2092000000000001</c:v>
                </c:pt>
                <c:pt idx="314">
                  <c:v>2.2343000000000002</c:v>
                </c:pt>
                <c:pt idx="315">
                  <c:v>2.2593000000000001</c:v>
                </c:pt>
                <c:pt idx="316">
                  <c:v>2.2843</c:v>
                </c:pt>
                <c:pt idx="317">
                  <c:v>2.3092999999999999</c:v>
                </c:pt>
                <c:pt idx="318">
                  <c:v>2.3342000000000001</c:v>
                </c:pt>
                <c:pt idx="319">
                  <c:v>2.3592</c:v>
                </c:pt>
                <c:pt idx="320">
                  <c:v>2.3841000000000001</c:v>
                </c:pt>
                <c:pt idx="321">
                  <c:v>2.4089999999999998</c:v>
                </c:pt>
                <c:pt idx="322">
                  <c:v>2.4338000000000002</c:v>
                </c:pt>
                <c:pt idx="323">
                  <c:v>2.4586999999999999</c:v>
                </c:pt>
                <c:pt idx="324">
                  <c:v>2.4834999999999998</c:v>
                </c:pt>
                <c:pt idx="325">
                  <c:v>2.5083000000000002</c:v>
                </c:pt>
                <c:pt idx="326">
                  <c:v>2.5331000000000001</c:v>
                </c:pt>
                <c:pt idx="327">
                  <c:v>2.5579000000000001</c:v>
                </c:pt>
                <c:pt idx="328">
                  <c:v>2.5825999999999998</c:v>
                </c:pt>
                <c:pt idx="329">
                  <c:v>2.6074000000000002</c:v>
                </c:pt>
                <c:pt idx="330">
                  <c:v>2.6320999999999999</c:v>
                </c:pt>
                <c:pt idx="331">
                  <c:v>2.6568000000000001</c:v>
                </c:pt>
                <c:pt idx="332">
                  <c:v>2.6815000000000002</c:v>
                </c:pt>
                <c:pt idx="333">
                  <c:v>2.7061000000000002</c:v>
                </c:pt>
                <c:pt idx="334">
                  <c:v>2.7307999999999999</c:v>
                </c:pt>
                <c:pt idx="335">
                  <c:v>2.7553999999999998</c:v>
                </c:pt>
                <c:pt idx="336">
                  <c:v>2.78</c:v>
                </c:pt>
                <c:pt idx="337">
                  <c:v>2.8046000000000002</c:v>
                </c:pt>
                <c:pt idx="338">
                  <c:v>2.8292000000000002</c:v>
                </c:pt>
                <c:pt idx="339">
                  <c:v>2.8532000000000002</c:v>
                </c:pt>
                <c:pt idx="340">
                  <c:v>2.8778000000000001</c:v>
                </c:pt>
                <c:pt idx="341">
                  <c:v>2.9022999999999999</c:v>
                </c:pt>
                <c:pt idx="342">
                  <c:v>2.9268000000000001</c:v>
                </c:pt>
                <c:pt idx="343">
                  <c:v>2.9512999999999998</c:v>
                </c:pt>
                <c:pt idx="344">
                  <c:v>2.9758</c:v>
                </c:pt>
                <c:pt idx="345">
                  <c:v>3.0003000000000002</c:v>
                </c:pt>
                <c:pt idx="346">
                  <c:v>3.0247999999999999</c:v>
                </c:pt>
                <c:pt idx="347">
                  <c:v>3.0493000000000001</c:v>
                </c:pt>
                <c:pt idx="348">
                  <c:v>3.0737000000000001</c:v>
                </c:pt>
                <c:pt idx="349">
                  <c:v>3.0981000000000001</c:v>
                </c:pt>
                <c:pt idx="350">
                  <c:v>3.1225999999999998</c:v>
                </c:pt>
                <c:pt idx="351">
                  <c:v>3.1469999999999998</c:v>
                </c:pt>
                <c:pt idx="352">
                  <c:v>3.1714000000000002</c:v>
                </c:pt>
                <c:pt idx="353">
                  <c:v>3.1958000000000002</c:v>
                </c:pt>
                <c:pt idx="354">
                  <c:v>3.2201</c:v>
                </c:pt>
                <c:pt idx="355">
                  <c:v>3.2444999999999999</c:v>
                </c:pt>
                <c:pt idx="356">
                  <c:v>3.2688000000000001</c:v>
                </c:pt>
                <c:pt idx="357">
                  <c:v>3.2932000000000001</c:v>
                </c:pt>
                <c:pt idx="358">
                  <c:v>3.3174999999999999</c:v>
                </c:pt>
                <c:pt idx="359">
                  <c:v>3.3418000000000001</c:v>
                </c:pt>
                <c:pt idx="360">
                  <c:v>3.3660999999999999</c:v>
                </c:pt>
                <c:pt idx="361">
                  <c:v>3.3904000000000001</c:v>
                </c:pt>
                <c:pt idx="362">
                  <c:v>3.4146999999999998</c:v>
                </c:pt>
                <c:pt idx="363">
                  <c:v>3.4390000000000001</c:v>
                </c:pt>
                <c:pt idx="364">
                  <c:v>3.4632999999999998</c:v>
                </c:pt>
                <c:pt idx="365">
                  <c:v>3.4874999999999998</c:v>
                </c:pt>
                <c:pt idx="366">
                  <c:v>3.5118</c:v>
                </c:pt>
                <c:pt idx="367">
                  <c:v>3.5354999999999999</c:v>
                </c:pt>
                <c:pt idx="368">
                  <c:v>3.5596999999999999</c:v>
                </c:pt>
                <c:pt idx="369">
                  <c:v>3.5838999999999999</c:v>
                </c:pt>
                <c:pt idx="370">
                  <c:v>3.6080999999999999</c:v>
                </c:pt>
                <c:pt idx="371">
                  <c:v>3.6322999999999999</c:v>
                </c:pt>
                <c:pt idx="372">
                  <c:v>3.6564999999999999</c:v>
                </c:pt>
                <c:pt idx="373">
                  <c:v>3.6806999999999999</c:v>
                </c:pt>
                <c:pt idx="374">
                  <c:v>3.7048999999999999</c:v>
                </c:pt>
                <c:pt idx="375">
                  <c:v>3.7290999999999999</c:v>
                </c:pt>
                <c:pt idx="376">
                  <c:v>3.7532000000000001</c:v>
                </c:pt>
                <c:pt idx="377">
                  <c:v>3.7774000000000001</c:v>
                </c:pt>
                <c:pt idx="378">
                  <c:v>3.8014999999999999</c:v>
                </c:pt>
                <c:pt idx="379">
                  <c:v>3.8256999999999999</c:v>
                </c:pt>
                <c:pt idx="380">
                  <c:v>3.8498000000000001</c:v>
                </c:pt>
                <c:pt idx="381">
                  <c:v>3.8738999999999999</c:v>
                </c:pt>
                <c:pt idx="382">
                  <c:v>3.8980000000000001</c:v>
                </c:pt>
                <c:pt idx="383">
                  <c:v>3.9222000000000001</c:v>
                </c:pt>
                <c:pt idx="384">
                  <c:v>3.9462999999999999</c:v>
                </c:pt>
                <c:pt idx="385">
                  <c:v>3.9702999999999999</c:v>
                </c:pt>
                <c:pt idx="386">
                  <c:v>3.9944000000000002</c:v>
                </c:pt>
                <c:pt idx="387">
                  <c:v>4.0185000000000004</c:v>
                </c:pt>
                <c:pt idx="388">
                  <c:v>4.0426000000000002</c:v>
                </c:pt>
                <c:pt idx="389">
                  <c:v>4.0667</c:v>
                </c:pt>
                <c:pt idx="390">
                  <c:v>4.0907</c:v>
                </c:pt>
                <c:pt idx="391">
                  <c:v>4.1147999999999998</c:v>
                </c:pt>
                <c:pt idx="392">
                  <c:v>4.1387999999999998</c:v>
                </c:pt>
                <c:pt idx="393">
                  <c:v>4.1628999999999996</c:v>
                </c:pt>
                <c:pt idx="394">
                  <c:v>4.1868999999999996</c:v>
                </c:pt>
                <c:pt idx="395">
                  <c:v>4.2108999999999996</c:v>
                </c:pt>
                <c:pt idx="396">
                  <c:v>4.2343999999999999</c:v>
                </c:pt>
                <c:pt idx="397">
                  <c:v>4.2584</c:v>
                </c:pt>
                <c:pt idx="398">
                  <c:v>4.2824</c:v>
                </c:pt>
                <c:pt idx="399">
                  <c:v>4.3064</c:v>
                </c:pt>
                <c:pt idx="400">
                  <c:v>4.3304</c:v>
                </c:pt>
                <c:pt idx="401">
                  <c:v>4.3544</c:v>
                </c:pt>
                <c:pt idx="402">
                  <c:v>4.3784000000000001</c:v>
                </c:pt>
                <c:pt idx="403">
                  <c:v>4.4024000000000001</c:v>
                </c:pt>
                <c:pt idx="404">
                  <c:v>4.4263000000000003</c:v>
                </c:pt>
                <c:pt idx="405">
                  <c:v>4.4503000000000004</c:v>
                </c:pt>
                <c:pt idx="406">
                  <c:v>4.4743000000000004</c:v>
                </c:pt>
                <c:pt idx="407">
                  <c:v>4.4981999999999998</c:v>
                </c:pt>
                <c:pt idx="408">
                  <c:v>4.5221999999999998</c:v>
                </c:pt>
                <c:pt idx="409">
                  <c:v>4.5461</c:v>
                </c:pt>
                <c:pt idx="410">
                  <c:v>4.5701000000000001</c:v>
                </c:pt>
                <c:pt idx="411">
                  <c:v>4.5940000000000003</c:v>
                </c:pt>
                <c:pt idx="412">
                  <c:v>4.6178999999999997</c:v>
                </c:pt>
                <c:pt idx="413">
                  <c:v>4.6418999999999997</c:v>
                </c:pt>
                <c:pt idx="414">
                  <c:v>4.6657999999999999</c:v>
                </c:pt>
                <c:pt idx="415">
                  <c:v>4.6897000000000002</c:v>
                </c:pt>
                <c:pt idx="416">
                  <c:v>4.7135999999999996</c:v>
                </c:pt>
                <c:pt idx="417">
                  <c:v>4.7374999999999998</c:v>
                </c:pt>
                <c:pt idx="418">
                  <c:v>4.7614000000000001</c:v>
                </c:pt>
                <c:pt idx="419">
                  <c:v>4.7853000000000003</c:v>
                </c:pt>
                <c:pt idx="420">
                  <c:v>4.8091999999999997</c:v>
                </c:pt>
                <c:pt idx="421">
                  <c:v>4.8331</c:v>
                </c:pt>
                <c:pt idx="422">
                  <c:v>4.8570000000000002</c:v>
                </c:pt>
                <c:pt idx="423">
                  <c:v>4.8808999999999996</c:v>
                </c:pt>
                <c:pt idx="424">
                  <c:v>4.9042000000000003</c:v>
                </c:pt>
                <c:pt idx="425">
                  <c:v>4.9280999999999997</c:v>
                </c:pt>
                <c:pt idx="426">
                  <c:v>4.952</c:v>
                </c:pt>
                <c:pt idx="427">
                  <c:v>4.9757999999999996</c:v>
                </c:pt>
                <c:pt idx="428">
                  <c:v>4.9996999999999998</c:v>
                </c:pt>
                <c:pt idx="429">
                  <c:v>5.0235000000000003</c:v>
                </c:pt>
                <c:pt idx="430">
                  <c:v>5.0473999999999997</c:v>
                </c:pt>
                <c:pt idx="431">
                  <c:v>5.0712000000000002</c:v>
                </c:pt>
                <c:pt idx="432">
                  <c:v>5.0951000000000004</c:v>
                </c:pt>
                <c:pt idx="433">
                  <c:v>5.1189</c:v>
                </c:pt>
                <c:pt idx="434">
                  <c:v>5.1428000000000003</c:v>
                </c:pt>
                <c:pt idx="435">
                  <c:v>5.1665999999999999</c:v>
                </c:pt>
                <c:pt idx="436">
                  <c:v>5.1904000000000003</c:v>
                </c:pt>
                <c:pt idx="437">
                  <c:v>5.2141999999999999</c:v>
                </c:pt>
                <c:pt idx="438">
                  <c:v>5.2381000000000002</c:v>
                </c:pt>
                <c:pt idx="439">
                  <c:v>5.2618999999999998</c:v>
                </c:pt>
                <c:pt idx="440">
                  <c:v>5.2857000000000003</c:v>
                </c:pt>
                <c:pt idx="441">
                  <c:v>5.3094999999999999</c:v>
                </c:pt>
                <c:pt idx="442">
                  <c:v>5.3333000000000004</c:v>
                </c:pt>
                <c:pt idx="443">
                  <c:v>5.3571</c:v>
                </c:pt>
                <c:pt idx="444">
                  <c:v>5.3808999999999996</c:v>
                </c:pt>
                <c:pt idx="445">
                  <c:v>5.4047000000000001</c:v>
                </c:pt>
                <c:pt idx="446">
                  <c:v>5.4284999999999997</c:v>
                </c:pt>
                <c:pt idx="447">
                  <c:v>5.4523000000000001</c:v>
                </c:pt>
                <c:pt idx="448">
                  <c:v>5.4760999999999997</c:v>
                </c:pt>
                <c:pt idx="449">
                  <c:v>5.4999000000000002</c:v>
                </c:pt>
                <c:pt idx="450">
                  <c:v>5.5236999999999998</c:v>
                </c:pt>
                <c:pt idx="451">
                  <c:v>5.5473999999999997</c:v>
                </c:pt>
                <c:pt idx="452">
                  <c:v>5.5705999999999998</c:v>
                </c:pt>
                <c:pt idx="453">
                  <c:v>5.5944000000000003</c:v>
                </c:pt>
                <c:pt idx="454">
                  <c:v>5.6181999999999999</c:v>
                </c:pt>
                <c:pt idx="455">
                  <c:v>5.6420000000000003</c:v>
                </c:pt>
                <c:pt idx="456">
                  <c:v>5.6657000000000002</c:v>
                </c:pt>
                <c:pt idx="457">
                  <c:v>5.6894999999999998</c:v>
                </c:pt>
                <c:pt idx="458">
                  <c:v>5.7131999999999996</c:v>
                </c:pt>
                <c:pt idx="459">
                  <c:v>5.7370000000000001</c:v>
                </c:pt>
                <c:pt idx="460">
                  <c:v>5.7606999999999999</c:v>
                </c:pt>
                <c:pt idx="461">
                  <c:v>5.7845000000000004</c:v>
                </c:pt>
                <c:pt idx="462">
                  <c:v>5.8082000000000003</c:v>
                </c:pt>
                <c:pt idx="463">
                  <c:v>5.8319999999999999</c:v>
                </c:pt>
                <c:pt idx="464">
                  <c:v>5.8556999999999997</c:v>
                </c:pt>
                <c:pt idx="465">
                  <c:v>5.8794000000000004</c:v>
                </c:pt>
                <c:pt idx="466">
                  <c:v>5.9032</c:v>
                </c:pt>
                <c:pt idx="467">
                  <c:v>5.9268999999999998</c:v>
                </c:pt>
                <c:pt idx="468">
                  <c:v>5.9505999999999997</c:v>
                </c:pt>
                <c:pt idx="469">
                  <c:v>5.9744000000000002</c:v>
                </c:pt>
                <c:pt idx="470">
                  <c:v>5.9981</c:v>
                </c:pt>
                <c:pt idx="471">
                  <c:v>6.0217999999999998</c:v>
                </c:pt>
                <c:pt idx="472">
                  <c:v>6.0454999999999997</c:v>
                </c:pt>
                <c:pt idx="473">
                  <c:v>6.0692000000000004</c:v>
                </c:pt>
                <c:pt idx="474">
                  <c:v>6.093</c:v>
                </c:pt>
                <c:pt idx="475">
                  <c:v>6.1166999999999998</c:v>
                </c:pt>
                <c:pt idx="476">
                  <c:v>6.1403999999999996</c:v>
                </c:pt>
                <c:pt idx="477">
                  <c:v>6.1641000000000004</c:v>
                </c:pt>
                <c:pt idx="478">
                  <c:v>6.1878000000000002</c:v>
                </c:pt>
                <c:pt idx="479">
                  <c:v>6.2115</c:v>
                </c:pt>
                <c:pt idx="480">
                  <c:v>6.2351999999999999</c:v>
                </c:pt>
                <c:pt idx="481">
                  <c:v>6.2583000000000002</c:v>
                </c:pt>
                <c:pt idx="482">
                  <c:v>6.282</c:v>
                </c:pt>
                <c:pt idx="483">
                  <c:v>6.3056999999999999</c:v>
                </c:pt>
                <c:pt idx="484">
                  <c:v>6.3292999999999999</c:v>
                </c:pt>
                <c:pt idx="485">
                  <c:v>6.3529999999999998</c:v>
                </c:pt>
                <c:pt idx="486">
                  <c:v>6.3766999999999996</c:v>
                </c:pt>
                <c:pt idx="487">
                  <c:v>6.4004000000000003</c:v>
                </c:pt>
                <c:pt idx="488">
                  <c:v>6.4241000000000001</c:v>
                </c:pt>
                <c:pt idx="489">
                  <c:v>6.4478</c:v>
                </c:pt>
                <c:pt idx="490">
                  <c:v>6.4714999999999998</c:v>
                </c:pt>
                <c:pt idx="491">
                  <c:v>6.4950999999999999</c:v>
                </c:pt>
                <c:pt idx="492">
                  <c:v>6.5187999999999997</c:v>
                </c:pt>
                <c:pt idx="493">
                  <c:v>6.5425000000000004</c:v>
                </c:pt>
                <c:pt idx="494">
                  <c:v>6.5662000000000003</c:v>
                </c:pt>
                <c:pt idx="495">
                  <c:v>6.5899000000000001</c:v>
                </c:pt>
                <c:pt idx="496">
                  <c:v>6.6135999999999999</c:v>
                </c:pt>
                <c:pt idx="497">
                  <c:v>6.6372999999999998</c:v>
                </c:pt>
                <c:pt idx="498">
                  <c:v>6.6609999999999996</c:v>
                </c:pt>
                <c:pt idx="499">
                  <c:v>6.6845999999999997</c:v>
                </c:pt>
                <c:pt idx="500">
                  <c:v>6.7083000000000004</c:v>
                </c:pt>
                <c:pt idx="501">
                  <c:v>6.7320000000000002</c:v>
                </c:pt>
                <c:pt idx="502">
                  <c:v>6.7557</c:v>
                </c:pt>
                <c:pt idx="503">
                  <c:v>6.7793999999999999</c:v>
                </c:pt>
                <c:pt idx="504">
                  <c:v>6.8030999999999997</c:v>
                </c:pt>
                <c:pt idx="505">
                  <c:v>6.8268000000000004</c:v>
                </c:pt>
                <c:pt idx="506">
                  <c:v>6.8505000000000003</c:v>
                </c:pt>
                <c:pt idx="507">
                  <c:v>6.8741000000000003</c:v>
                </c:pt>
                <c:pt idx="508">
                  <c:v>6.8978000000000002</c:v>
                </c:pt>
                <c:pt idx="509">
                  <c:v>6.9210000000000003</c:v>
                </c:pt>
                <c:pt idx="510">
                  <c:v>6.9447000000000001</c:v>
                </c:pt>
                <c:pt idx="511">
                  <c:v>6.9683000000000002</c:v>
                </c:pt>
                <c:pt idx="512">
                  <c:v>6.992</c:v>
                </c:pt>
                <c:pt idx="513">
                  <c:v>7.0156999999999998</c:v>
                </c:pt>
                <c:pt idx="514">
                  <c:v>7.0393999999999997</c:v>
                </c:pt>
                <c:pt idx="515">
                  <c:v>7.0631000000000004</c:v>
                </c:pt>
                <c:pt idx="516">
                  <c:v>7.0868000000000002</c:v>
                </c:pt>
                <c:pt idx="517">
                  <c:v>7.1105</c:v>
                </c:pt>
                <c:pt idx="518">
                  <c:v>7.1341999999999999</c:v>
                </c:pt>
                <c:pt idx="519">
                  <c:v>7.1578999999999997</c:v>
                </c:pt>
                <c:pt idx="520">
                  <c:v>7.1814999999999998</c:v>
                </c:pt>
                <c:pt idx="521">
                  <c:v>7.2051999999999996</c:v>
                </c:pt>
                <c:pt idx="522">
                  <c:v>7.2289000000000003</c:v>
                </c:pt>
                <c:pt idx="523">
                  <c:v>7.2526000000000002</c:v>
                </c:pt>
                <c:pt idx="524">
                  <c:v>7.2763</c:v>
                </c:pt>
                <c:pt idx="525">
                  <c:v>7.3</c:v>
                </c:pt>
                <c:pt idx="526">
                  <c:v>7.3236999999999997</c:v>
                </c:pt>
                <c:pt idx="527">
                  <c:v>7.3474000000000004</c:v>
                </c:pt>
                <c:pt idx="528">
                  <c:v>7.3711000000000002</c:v>
                </c:pt>
                <c:pt idx="529">
                  <c:v>7.3948</c:v>
                </c:pt>
                <c:pt idx="530">
                  <c:v>7.4184000000000001</c:v>
                </c:pt>
                <c:pt idx="531">
                  <c:v>7.4420999999999999</c:v>
                </c:pt>
                <c:pt idx="532">
                  <c:v>7.4657999999999998</c:v>
                </c:pt>
                <c:pt idx="533">
                  <c:v>7.4894999999999996</c:v>
                </c:pt>
                <c:pt idx="534">
                  <c:v>7.5132000000000003</c:v>
                </c:pt>
                <c:pt idx="535">
                  <c:v>7.5369000000000002</c:v>
                </c:pt>
                <c:pt idx="536">
                  <c:v>7.5606</c:v>
                </c:pt>
                <c:pt idx="537">
                  <c:v>7.5842999999999998</c:v>
                </c:pt>
                <c:pt idx="538">
                  <c:v>7.6074000000000002</c:v>
                </c:pt>
                <c:pt idx="539">
                  <c:v>7.6311</c:v>
                </c:pt>
                <c:pt idx="540">
                  <c:v>7.6547999999999998</c:v>
                </c:pt>
                <c:pt idx="541">
                  <c:v>7.6784999999999997</c:v>
                </c:pt>
                <c:pt idx="542">
                  <c:v>7.7022000000000004</c:v>
                </c:pt>
                <c:pt idx="543">
                  <c:v>7.7259000000000002</c:v>
                </c:pt>
                <c:pt idx="544">
                  <c:v>7.7496</c:v>
                </c:pt>
                <c:pt idx="545">
                  <c:v>7.7732999999999999</c:v>
                </c:pt>
                <c:pt idx="546">
                  <c:v>7.7968999999999999</c:v>
                </c:pt>
                <c:pt idx="547">
                  <c:v>7.8205999999999998</c:v>
                </c:pt>
                <c:pt idx="548">
                  <c:v>7.8442999999999996</c:v>
                </c:pt>
                <c:pt idx="549">
                  <c:v>7.8680000000000003</c:v>
                </c:pt>
                <c:pt idx="550">
                  <c:v>7.8917000000000002</c:v>
                </c:pt>
                <c:pt idx="551">
                  <c:v>7.9154</c:v>
                </c:pt>
                <c:pt idx="552">
                  <c:v>7.9390999999999998</c:v>
                </c:pt>
                <c:pt idx="553">
                  <c:v>7.9627999999999997</c:v>
                </c:pt>
                <c:pt idx="554">
                  <c:v>7.9865000000000004</c:v>
                </c:pt>
                <c:pt idx="555">
                  <c:v>8.0101999999999993</c:v>
                </c:pt>
                <c:pt idx="556">
                  <c:v>8.0338999999999992</c:v>
                </c:pt>
                <c:pt idx="557">
                  <c:v>8.0574999999999992</c:v>
                </c:pt>
                <c:pt idx="558">
                  <c:v>8.0812000000000008</c:v>
                </c:pt>
                <c:pt idx="559">
                  <c:v>8.1049000000000007</c:v>
                </c:pt>
                <c:pt idx="560">
                  <c:v>8.1286000000000005</c:v>
                </c:pt>
                <c:pt idx="561">
                  <c:v>8.1523000000000003</c:v>
                </c:pt>
                <c:pt idx="562">
                  <c:v>8.1760000000000002</c:v>
                </c:pt>
                <c:pt idx="563">
                  <c:v>8.1997</c:v>
                </c:pt>
                <c:pt idx="564">
                  <c:v>8.2233999999999998</c:v>
                </c:pt>
                <c:pt idx="565">
                  <c:v>8.2470999999999997</c:v>
                </c:pt>
                <c:pt idx="566">
                  <c:v>8.2702000000000009</c:v>
                </c:pt>
                <c:pt idx="567">
                  <c:v>8.2939000000000007</c:v>
                </c:pt>
                <c:pt idx="568">
                  <c:v>8.3176000000000005</c:v>
                </c:pt>
                <c:pt idx="569">
                  <c:v>8.3413000000000004</c:v>
                </c:pt>
                <c:pt idx="570">
                  <c:v>8.3650000000000002</c:v>
                </c:pt>
                <c:pt idx="571">
                  <c:v>8.3887</c:v>
                </c:pt>
                <c:pt idx="572">
                  <c:v>8.4123999999999999</c:v>
                </c:pt>
                <c:pt idx="573">
                  <c:v>8.4360999999999997</c:v>
                </c:pt>
                <c:pt idx="574">
                  <c:v>8.4597999999999995</c:v>
                </c:pt>
                <c:pt idx="575">
                  <c:v>8.4834999999999994</c:v>
                </c:pt>
                <c:pt idx="576">
                  <c:v>8.5070999999999994</c:v>
                </c:pt>
                <c:pt idx="577">
                  <c:v>8.5307999999999993</c:v>
                </c:pt>
                <c:pt idx="578">
                  <c:v>8.5545000000000009</c:v>
                </c:pt>
                <c:pt idx="579">
                  <c:v>8.5782000000000007</c:v>
                </c:pt>
                <c:pt idx="580">
                  <c:v>8.6019000000000005</c:v>
                </c:pt>
                <c:pt idx="581">
                  <c:v>8.6256000000000004</c:v>
                </c:pt>
                <c:pt idx="582">
                  <c:v>8.6493000000000002</c:v>
                </c:pt>
                <c:pt idx="583">
                  <c:v>8.673</c:v>
                </c:pt>
                <c:pt idx="584">
                  <c:v>8.6966999999999999</c:v>
                </c:pt>
                <c:pt idx="585">
                  <c:v>8.7203999999999997</c:v>
                </c:pt>
                <c:pt idx="586">
                  <c:v>8.7440999999999995</c:v>
                </c:pt>
                <c:pt idx="587">
                  <c:v>8.7677999999999994</c:v>
                </c:pt>
                <c:pt idx="588">
                  <c:v>8.7914999999999992</c:v>
                </c:pt>
                <c:pt idx="589">
                  <c:v>8.8152000000000008</c:v>
                </c:pt>
                <c:pt idx="590">
                  <c:v>8.8388000000000009</c:v>
                </c:pt>
                <c:pt idx="591">
                  <c:v>8.8625000000000007</c:v>
                </c:pt>
                <c:pt idx="592">
                  <c:v>8.8862000000000005</c:v>
                </c:pt>
                <c:pt idx="593">
                  <c:v>8.9099000000000004</c:v>
                </c:pt>
                <c:pt idx="594">
                  <c:v>8.9330999999999996</c:v>
                </c:pt>
                <c:pt idx="595">
                  <c:v>8.9567999999999994</c:v>
                </c:pt>
                <c:pt idx="596">
                  <c:v>8.9804999999999993</c:v>
                </c:pt>
                <c:pt idx="597">
                  <c:v>9.0042000000000009</c:v>
                </c:pt>
                <c:pt idx="598">
                  <c:v>9.0277999999999992</c:v>
                </c:pt>
                <c:pt idx="599">
                  <c:v>9.0515000000000008</c:v>
                </c:pt>
                <c:pt idx="600">
                  <c:v>9.0752000000000006</c:v>
                </c:pt>
                <c:pt idx="601">
                  <c:v>9.0989000000000004</c:v>
                </c:pt>
                <c:pt idx="602">
                  <c:v>9.1226000000000003</c:v>
                </c:pt>
                <c:pt idx="603">
                  <c:v>9.1463000000000001</c:v>
                </c:pt>
                <c:pt idx="604">
                  <c:v>9.17</c:v>
                </c:pt>
                <c:pt idx="605">
                  <c:v>9.1936999999999998</c:v>
                </c:pt>
                <c:pt idx="606">
                  <c:v>9.2173999999999996</c:v>
                </c:pt>
                <c:pt idx="607">
                  <c:v>9.2410999999999994</c:v>
                </c:pt>
                <c:pt idx="608">
                  <c:v>9.2647999999999993</c:v>
                </c:pt>
                <c:pt idx="609">
                  <c:v>9.2885000000000009</c:v>
                </c:pt>
                <c:pt idx="610">
                  <c:v>9.3122000000000007</c:v>
                </c:pt>
                <c:pt idx="611">
                  <c:v>9.3359000000000005</c:v>
                </c:pt>
                <c:pt idx="612">
                  <c:v>9.3596000000000004</c:v>
                </c:pt>
                <c:pt idx="613">
                  <c:v>9.3833000000000002</c:v>
                </c:pt>
                <c:pt idx="614">
                  <c:v>9.4069000000000003</c:v>
                </c:pt>
                <c:pt idx="615">
                  <c:v>9.4306000000000001</c:v>
                </c:pt>
                <c:pt idx="616">
                  <c:v>9.4542999999999999</c:v>
                </c:pt>
                <c:pt idx="617">
                  <c:v>9.4779999999999998</c:v>
                </c:pt>
                <c:pt idx="618">
                  <c:v>9.5016999999999996</c:v>
                </c:pt>
                <c:pt idx="619">
                  <c:v>9.5253999999999994</c:v>
                </c:pt>
                <c:pt idx="620">
                  <c:v>9.5490999999999993</c:v>
                </c:pt>
                <c:pt idx="621">
                  <c:v>9.5728000000000009</c:v>
                </c:pt>
                <c:pt idx="622">
                  <c:v>9.5965000000000007</c:v>
                </c:pt>
                <c:pt idx="623">
                  <c:v>9.6196000000000002</c:v>
                </c:pt>
                <c:pt idx="624">
                  <c:v>9.6433</c:v>
                </c:pt>
                <c:pt idx="625">
                  <c:v>9.6669999999999998</c:v>
                </c:pt>
                <c:pt idx="626">
                  <c:v>9.6906999999999996</c:v>
                </c:pt>
                <c:pt idx="627">
                  <c:v>9.7143999999999995</c:v>
                </c:pt>
                <c:pt idx="628">
                  <c:v>9.7380999999999993</c:v>
                </c:pt>
                <c:pt idx="629">
                  <c:v>9.7617999999999991</c:v>
                </c:pt>
                <c:pt idx="630">
                  <c:v>9.7855000000000008</c:v>
                </c:pt>
                <c:pt idx="631">
                  <c:v>9.8092000000000006</c:v>
                </c:pt>
                <c:pt idx="632">
                  <c:v>9.8329000000000004</c:v>
                </c:pt>
                <c:pt idx="633">
                  <c:v>9.8566000000000003</c:v>
                </c:pt>
                <c:pt idx="634">
                  <c:v>9.8803000000000001</c:v>
                </c:pt>
                <c:pt idx="635">
                  <c:v>9.9039999999999999</c:v>
                </c:pt>
                <c:pt idx="636">
                  <c:v>9.9276999999999997</c:v>
                </c:pt>
                <c:pt idx="637">
                  <c:v>9.9513999999999996</c:v>
                </c:pt>
                <c:pt idx="638">
                  <c:v>9.9750999999999994</c:v>
                </c:pt>
                <c:pt idx="639">
                  <c:v>9.9987999999999992</c:v>
                </c:pt>
                <c:pt idx="640">
                  <c:v>10.022</c:v>
                </c:pt>
                <c:pt idx="641">
                  <c:v>10.045999999999999</c:v>
                </c:pt>
                <c:pt idx="642">
                  <c:v>10.07</c:v>
                </c:pt>
                <c:pt idx="643">
                  <c:v>10.093999999999999</c:v>
                </c:pt>
                <c:pt idx="644">
                  <c:v>10.117000000000001</c:v>
                </c:pt>
                <c:pt idx="645">
                  <c:v>10.141</c:v>
                </c:pt>
                <c:pt idx="646">
                  <c:v>10.164999999999999</c:v>
                </c:pt>
                <c:pt idx="647">
                  <c:v>10.188000000000001</c:v>
                </c:pt>
                <c:pt idx="648">
                  <c:v>10.212</c:v>
                </c:pt>
                <c:pt idx="649">
                  <c:v>10.236000000000001</c:v>
                </c:pt>
                <c:pt idx="650">
                  <c:v>10.259</c:v>
                </c:pt>
                <c:pt idx="651">
                  <c:v>10.282999999999999</c:v>
                </c:pt>
                <c:pt idx="652">
                  <c:v>10.305999999999999</c:v>
                </c:pt>
                <c:pt idx="653">
                  <c:v>10.33</c:v>
                </c:pt>
                <c:pt idx="654">
                  <c:v>10.353999999999999</c:v>
                </c:pt>
                <c:pt idx="655">
                  <c:v>10.377000000000001</c:v>
                </c:pt>
                <c:pt idx="656">
                  <c:v>10.401</c:v>
                </c:pt>
                <c:pt idx="657">
                  <c:v>10.425000000000001</c:v>
                </c:pt>
                <c:pt idx="658">
                  <c:v>10.448</c:v>
                </c:pt>
                <c:pt idx="659">
                  <c:v>10.472</c:v>
                </c:pt>
                <c:pt idx="660">
                  <c:v>10.496</c:v>
                </c:pt>
                <c:pt idx="661">
                  <c:v>10.52</c:v>
                </c:pt>
                <c:pt idx="662">
                  <c:v>10.542999999999999</c:v>
                </c:pt>
                <c:pt idx="663">
                  <c:v>10.567</c:v>
                </c:pt>
                <c:pt idx="664">
                  <c:v>10.590999999999999</c:v>
                </c:pt>
                <c:pt idx="665">
                  <c:v>10.614000000000001</c:v>
                </c:pt>
                <c:pt idx="666">
                  <c:v>10.638</c:v>
                </c:pt>
                <c:pt idx="667">
                  <c:v>10.662000000000001</c:v>
                </c:pt>
                <c:pt idx="668">
                  <c:v>10.685</c:v>
                </c:pt>
                <c:pt idx="669">
                  <c:v>10.709</c:v>
                </c:pt>
                <c:pt idx="670">
                  <c:v>10.733000000000001</c:v>
                </c:pt>
                <c:pt idx="671">
                  <c:v>10.756</c:v>
                </c:pt>
                <c:pt idx="672">
                  <c:v>10.78</c:v>
                </c:pt>
                <c:pt idx="673">
                  <c:v>10.804</c:v>
                </c:pt>
                <c:pt idx="674">
                  <c:v>10.827999999999999</c:v>
                </c:pt>
                <c:pt idx="675">
                  <c:v>10.851000000000001</c:v>
                </c:pt>
                <c:pt idx="676">
                  <c:v>10.875</c:v>
                </c:pt>
                <c:pt idx="677">
                  <c:v>10.898999999999999</c:v>
                </c:pt>
                <c:pt idx="678">
                  <c:v>10.922000000000001</c:v>
                </c:pt>
                <c:pt idx="679">
                  <c:v>10.945</c:v>
                </c:pt>
                <c:pt idx="680">
                  <c:v>10.968999999999999</c:v>
                </c:pt>
                <c:pt idx="681">
                  <c:v>10.993</c:v>
                </c:pt>
                <c:pt idx="682">
                  <c:v>11.016999999999999</c:v>
                </c:pt>
                <c:pt idx="683">
                  <c:v>11.04</c:v>
                </c:pt>
                <c:pt idx="684">
                  <c:v>11.064</c:v>
                </c:pt>
                <c:pt idx="685">
                  <c:v>11.087999999999999</c:v>
                </c:pt>
                <c:pt idx="686">
                  <c:v>11.111000000000001</c:v>
                </c:pt>
                <c:pt idx="687">
                  <c:v>11.135</c:v>
                </c:pt>
                <c:pt idx="688">
                  <c:v>11.159000000000001</c:v>
                </c:pt>
                <c:pt idx="689">
                  <c:v>11.182</c:v>
                </c:pt>
                <c:pt idx="690">
                  <c:v>11.206</c:v>
                </c:pt>
                <c:pt idx="691">
                  <c:v>11.23</c:v>
                </c:pt>
                <c:pt idx="692">
                  <c:v>11.254</c:v>
                </c:pt>
                <c:pt idx="693">
                  <c:v>11.276999999999999</c:v>
                </c:pt>
                <c:pt idx="694">
                  <c:v>11.301</c:v>
                </c:pt>
                <c:pt idx="695">
                  <c:v>11.324999999999999</c:v>
                </c:pt>
                <c:pt idx="696">
                  <c:v>11.348000000000001</c:v>
                </c:pt>
                <c:pt idx="697">
                  <c:v>11.372</c:v>
                </c:pt>
                <c:pt idx="698">
                  <c:v>11.396000000000001</c:v>
                </c:pt>
                <c:pt idx="699">
                  <c:v>11.419</c:v>
                </c:pt>
                <c:pt idx="700">
                  <c:v>11.443</c:v>
                </c:pt>
                <c:pt idx="701">
                  <c:v>11.467000000000001</c:v>
                </c:pt>
                <c:pt idx="702">
                  <c:v>11.49</c:v>
                </c:pt>
                <c:pt idx="703">
                  <c:v>11.513999999999999</c:v>
                </c:pt>
                <c:pt idx="704">
                  <c:v>11.538</c:v>
                </c:pt>
                <c:pt idx="705">
                  <c:v>11.561999999999999</c:v>
                </c:pt>
                <c:pt idx="706">
                  <c:v>11.585000000000001</c:v>
                </c:pt>
                <c:pt idx="707">
                  <c:v>11.609</c:v>
                </c:pt>
                <c:pt idx="708">
                  <c:v>11.632</c:v>
                </c:pt>
                <c:pt idx="709">
                  <c:v>11.656000000000001</c:v>
                </c:pt>
                <c:pt idx="710">
                  <c:v>11.68</c:v>
                </c:pt>
                <c:pt idx="711">
                  <c:v>11.702999999999999</c:v>
                </c:pt>
                <c:pt idx="712">
                  <c:v>11.727</c:v>
                </c:pt>
                <c:pt idx="713">
                  <c:v>11.750999999999999</c:v>
                </c:pt>
                <c:pt idx="714">
                  <c:v>11.773999999999999</c:v>
                </c:pt>
                <c:pt idx="715">
                  <c:v>11.798</c:v>
                </c:pt>
                <c:pt idx="716">
                  <c:v>11.821999999999999</c:v>
                </c:pt>
                <c:pt idx="717">
                  <c:v>11.845000000000001</c:v>
                </c:pt>
                <c:pt idx="718">
                  <c:v>11.869</c:v>
                </c:pt>
                <c:pt idx="719">
                  <c:v>11.893000000000001</c:v>
                </c:pt>
                <c:pt idx="720">
                  <c:v>11.916</c:v>
                </c:pt>
                <c:pt idx="721">
                  <c:v>11.94</c:v>
                </c:pt>
                <c:pt idx="722">
                  <c:v>11.964</c:v>
                </c:pt>
                <c:pt idx="723">
                  <c:v>11.988</c:v>
                </c:pt>
                <c:pt idx="724">
                  <c:v>12.010999999999999</c:v>
                </c:pt>
                <c:pt idx="725">
                  <c:v>12.035</c:v>
                </c:pt>
                <c:pt idx="726">
                  <c:v>12.058999999999999</c:v>
                </c:pt>
                <c:pt idx="727">
                  <c:v>12.082000000000001</c:v>
                </c:pt>
                <c:pt idx="728">
                  <c:v>12.106</c:v>
                </c:pt>
                <c:pt idx="729">
                  <c:v>12.13</c:v>
                </c:pt>
                <c:pt idx="730">
                  <c:v>12.153</c:v>
                </c:pt>
                <c:pt idx="731">
                  <c:v>12.177</c:v>
                </c:pt>
                <c:pt idx="732">
                  <c:v>12.201000000000001</c:v>
                </c:pt>
                <c:pt idx="733">
                  <c:v>12.225</c:v>
                </c:pt>
                <c:pt idx="734">
                  <c:v>12.247999999999999</c:v>
                </c:pt>
                <c:pt idx="735">
                  <c:v>12.272</c:v>
                </c:pt>
                <c:pt idx="736">
                  <c:v>12.295</c:v>
                </c:pt>
                <c:pt idx="737">
                  <c:v>12.319000000000001</c:v>
                </c:pt>
                <c:pt idx="738">
                  <c:v>12.342000000000001</c:v>
                </c:pt>
                <c:pt idx="739">
                  <c:v>12.366</c:v>
                </c:pt>
                <c:pt idx="740">
                  <c:v>12.39</c:v>
                </c:pt>
                <c:pt idx="741">
                  <c:v>12.414</c:v>
                </c:pt>
                <c:pt idx="742">
                  <c:v>12.436999999999999</c:v>
                </c:pt>
                <c:pt idx="743">
                  <c:v>12.461</c:v>
                </c:pt>
                <c:pt idx="744">
                  <c:v>12.484999999999999</c:v>
                </c:pt>
                <c:pt idx="745">
                  <c:v>12.507999999999999</c:v>
                </c:pt>
                <c:pt idx="746">
                  <c:v>12.532</c:v>
                </c:pt>
                <c:pt idx="747">
                  <c:v>12.555999999999999</c:v>
                </c:pt>
                <c:pt idx="748">
                  <c:v>12.579000000000001</c:v>
                </c:pt>
                <c:pt idx="749">
                  <c:v>12.603</c:v>
                </c:pt>
                <c:pt idx="750">
                  <c:v>12.627000000000001</c:v>
                </c:pt>
                <c:pt idx="751">
                  <c:v>12.651</c:v>
                </c:pt>
                <c:pt idx="752">
                  <c:v>12.673999999999999</c:v>
                </c:pt>
                <c:pt idx="753">
                  <c:v>12.698</c:v>
                </c:pt>
                <c:pt idx="754">
                  <c:v>12.722</c:v>
                </c:pt>
                <c:pt idx="755">
                  <c:v>12.744999999999999</c:v>
                </c:pt>
                <c:pt idx="756">
                  <c:v>12.769</c:v>
                </c:pt>
                <c:pt idx="757">
                  <c:v>12.792999999999999</c:v>
                </c:pt>
                <c:pt idx="758">
                  <c:v>12.816000000000001</c:v>
                </c:pt>
                <c:pt idx="759">
                  <c:v>12.84</c:v>
                </c:pt>
                <c:pt idx="760">
                  <c:v>12.864000000000001</c:v>
                </c:pt>
                <c:pt idx="761">
                  <c:v>12.888</c:v>
                </c:pt>
                <c:pt idx="762">
                  <c:v>12.911</c:v>
                </c:pt>
                <c:pt idx="763">
                  <c:v>12.935</c:v>
                </c:pt>
                <c:pt idx="764">
                  <c:v>12.959</c:v>
                </c:pt>
                <c:pt idx="765">
                  <c:v>12.981999999999999</c:v>
                </c:pt>
                <c:pt idx="766">
                  <c:v>13.005000000000001</c:v>
                </c:pt>
                <c:pt idx="767">
                  <c:v>13.029</c:v>
                </c:pt>
                <c:pt idx="768">
                  <c:v>13.053000000000001</c:v>
                </c:pt>
                <c:pt idx="769">
                  <c:v>13.077</c:v>
                </c:pt>
                <c:pt idx="770">
                  <c:v>13.1</c:v>
                </c:pt>
                <c:pt idx="771">
                  <c:v>13.124000000000001</c:v>
                </c:pt>
                <c:pt idx="772">
                  <c:v>13.148</c:v>
                </c:pt>
                <c:pt idx="773">
                  <c:v>13.170999999999999</c:v>
                </c:pt>
                <c:pt idx="774">
                  <c:v>13.195</c:v>
                </c:pt>
                <c:pt idx="775">
                  <c:v>13.218999999999999</c:v>
                </c:pt>
                <c:pt idx="776">
                  <c:v>13.242000000000001</c:v>
                </c:pt>
                <c:pt idx="777">
                  <c:v>13.266</c:v>
                </c:pt>
                <c:pt idx="778">
                  <c:v>13.29</c:v>
                </c:pt>
                <c:pt idx="779">
                  <c:v>13.314</c:v>
                </c:pt>
                <c:pt idx="780">
                  <c:v>13.337</c:v>
                </c:pt>
                <c:pt idx="781">
                  <c:v>13.361000000000001</c:v>
                </c:pt>
                <c:pt idx="782">
                  <c:v>13.385</c:v>
                </c:pt>
                <c:pt idx="783">
                  <c:v>13.407999999999999</c:v>
                </c:pt>
                <c:pt idx="784">
                  <c:v>13.432</c:v>
                </c:pt>
                <c:pt idx="785">
                  <c:v>13.456</c:v>
                </c:pt>
                <c:pt idx="786">
                  <c:v>13.478999999999999</c:v>
                </c:pt>
                <c:pt idx="787">
                  <c:v>13.503</c:v>
                </c:pt>
                <c:pt idx="788">
                  <c:v>13.526999999999999</c:v>
                </c:pt>
                <c:pt idx="789">
                  <c:v>13.55</c:v>
                </c:pt>
                <c:pt idx="790">
                  <c:v>13.574</c:v>
                </c:pt>
                <c:pt idx="791">
                  <c:v>13.598000000000001</c:v>
                </c:pt>
                <c:pt idx="792">
                  <c:v>13.622</c:v>
                </c:pt>
                <c:pt idx="793">
                  <c:v>13.645</c:v>
                </c:pt>
                <c:pt idx="794">
                  <c:v>13.667999999999999</c:v>
                </c:pt>
                <c:pt idx="795">
                  <c:v>13.692</c:v>
                </c:pt>
                <c:pt idx="796">
                  <c:v>13.715999999999999</c:v>
                </c:pt>
                <c:pt idx="797">
                  <c:v>13.74</c:v>
                </c:pt>
                <c:pt idx="798">
                  <c:v>13.763</c:v>
                </c:pt>
                <c:pt idx="799">
                  <c:v>13.787000000000001</c:v>
                </c:pt>
                <c:pt idx="800">
                  <c:v>13.811</c:v>
                </c:pt>
                <c:pt idx="801">
                  <c:v>13.834</c:v>
                </c:pt>
                <c:pt idx="802">
                  <c:v>13.858000000000001</c:v>
                </c:pt>
                <c:pt idx="803">
                  <c:v>13.882</c:v>
                </c:pt>
                <c:pt idx="804">
                  <c:v>13.904999999999999</c:v>
                </c:pt>
                <c:pt idx="805">
                  <c:v>13.929</c:v>
                </c:pt>
                <c:pt idx="806">
                  <c:v>13.952999999999999</c:v>
                </c:pt>
                <c:pt idx="807">
                  <c:v>13.976000000000001</c:v>
                </c:pt>
                <c:pt idx="808">
                  <c:v>14</c:v>
                </c:pt>
                <c:pt idx="809">
                  <c:v>14.023999999999999</c:v>
                </c:pt>
                <c:pt idx="810">
                  <c:v>14.048</c:v>
                </c:pt>
                <c:pt idx="811">
                  <c:v>14.071</c:v>
                </c:pt>
                <c:pt idx="812">
                  <c:v>14.095000000000001</c:v>
                </c:pt>
                <c:pt idx="813">
                  <c:v>14.119</c:v>
                </c:pt>
                <c:pt idx="814">
                  <c:v>14.141999999999999</c:v>
                </c:pt>
                <c:pt idx="815">
                  <c:v>14.166</c:v>
                </c:pt>
                <c:pt idx="816">
                  <c:v>14.19</c:v>
                </c:pt>
                <c:pt idx="817">
                  <c:v>14.212999999999999</c:v>
                </c:pt>
                <c:pt idx="818">
                  <c:v>14.237</c:v>
                </c:pt>
                <c:pt idx="819">
                  <c:v>14.260999999999999</c:v>
                </c:pt>
                <c:pt idx="820">
                  <c:v>14.285</c:v>
                </c:pt>
                <c:pt idx="821">
                  <c:v>14.308</c:v>
                </c:pt>
                <c:pt idx="822">
                  <c:v>14.331</c:v>
                </c:pt>
                <c:pt idx="823">
                  <c:v>14.355</c:v>
                </c:pt>
                <c:pt idx="824">
                  <c:v>14.379</c:v>
                </c:pt>
                <c:pt idx="825">
                  <c:v>14.403</c:v>
                </c:pt>
                <c:pt idx="826">
                  <c:v>14.426</c:v>
                </c:pt>
                <c:pt idx="827">
                  <c:v>14.45</c:v>
                </c:pt>
                <c:pt idx="828">
                  <c:v>14.474</c:v>
                </c:pt>
                <c:pt idx="829">
                  <c:v>14.497</c:v>
                </c:pt>
                <c:pt idx="830">
                  <c:v>14.521000000000001</c:v>
                </c:pt>
                <c:pt idx="831">
                  <c:v>14.545</c:v>
                </c:pt>
                <c:pt idx="832">
                  <c:v>14.568</c:v>
                </c:pt>
                <c:pt idx="833">
                  <c:v>14.592000000000001</c:v>
                </c:pt>
                <c:pt idx="834">
                  <c:v>14.616</c:v>
                </c:pt>
                <c:pt idx="835">
                  <c:v>14.638999999999999</c:v>
                </c:pt>
                <c:pt idx="836">
                  <c:v>14.663</c:v>
                </c:pt>
                <c:pt idx="837">
                  <c:v>14.686999999999999</c:v>
                </c:pt>
                <c:pt idx="838">
                  <c:v>14.711</c:v>
                </c:pt>
                <c:pt idx="839">
                  <c:v>14.734</c:v>
                </c:pt>
                <c:pt idx="840">
                  <c:v>14.757999999999999</c:v>
                </c:pt>
                <c:pt idx="841">
                  <c:v>14.782</c:v>
                </c:pt>
                <c:pt idx="842">
                  <c:v>14.805</c:v>
                </c:pt>
                <c:pt idx="843">
                  <c:v>14.829000000000001</c:v>
                </c:pt>
                <c:pt idx="844">
                  <c:v>14.853</c:v>
                </c:pt>
                <c:pt idx="845">
                  <c:v>14.875999999999999</c:v>
                </c:pt>
                <c:pt idx="846">
                  <c:v>14.9</c:v>
                </c:pt>
                <c:pt idx="847">
                  <c:v>14.923999999999999</c:v>
                </c:pt>
                <c:pt idx="848">
                  <c:v>14.948</c:v>
                </c:pt>
                <c:pt idx="849">
                  <c:v>14.971</c:v>
                </c:pt>
                <c:pt idx="850">
                  <c:v>14.994</c:v>
                </c:pt>
                <c:pt idx="851">
                  <c:v>15.018000000000001</c:v>
                </c:pt>
                <c:pt idx="852">
                  <c:v>15.042</c:v>
                </c:pt>
                <c:pt idx="853">
                  <c:v>15.066000000000001</c:v>
                </c:pt>
                <c:pt idx="854">
                  <c:v>15.089</c:v>
                </c:pt>
                <c:pt idx="855">
                  <c:v>15.113</c:v>
                </c:pt>
                <c:pt idx="856">
                  <c:v>15.137</c:v>
                </c:pt>
                <c:pt idx="857">
                  <c:v>15.16</c:v>
                </c:pt>
                <c:pt idx="858">
                  <c:v>15.183999999999999</c:v>
                </c:pt>
                <c:pt idx="859">
                  <c:v>15.208</c:v>
                </c:pt>
                <c:pt idx="860">
                  <c:v>15.231</c:v>
                </c:pt>
                <c:pt idx="861">
                  <c:v>15.255000000000001</c:v>
                </c:pt>
                <c:pt idx="862">
                  <c:v>15.279</c:v>
                </c:pt>
                <c:pt idx="863">
                  <c:v>15.302</c:v>
                </c:pt>
                <c:pt idx="864">
                  <c:v>15.326000000000001</c:v>
                </c:pt>
                <c:pt idx="865">
                  <c:v>15.35</c:v>
                </c:pt>
                <c:pt idx="866">
                  <c:v>15.374000000000001</c:v>
                </c:pt>
                <c:pt idx="867">
                  <c:v>15.397</c:v>
                </c:pt>
                <c:pt idx="868">
                  <c:v>15.420999999999999</c:v>
                </c:pt>
                <c:pt idx="869">
                  <c:v>15.445</c:v>
                </c:pt>
                <c:pt idx="870">
                  <c:v>15.468</c:v>
                </c:pt>
                <c:pt idx="871">
                  <c:v>15.492000000000001</c:v>
                </c:pt>
                <c:pt idx="872">
                  <c:v>15.516</c:v>
                </c:pt>
                <c:pt idx="873">
                  <c:v>15.539</c:v>
                </c:pt>
                <c:pt idx="874">
                  <c:v>15.563000000000001</c:v>
                </c:pt>
                <c:pt idx="875">
                  <c:v>15.587</c:v>
                </c:pt>
                <c:pt idx="876">
                  <c:v>15.611000000000001</c:v>
                </c:pt>
                <c:pt idx="877">
                  <c:v>15.634</c:v>
                </c:pt>
                <c:pt idx="878">
                  <c:v>15.657</c:v>
                </c:pt>
                <c:pt idx="879">
                  <c:v>15.680999999999999</c:v>
                </c:pt>
                <c:pt idx="880">
                  <c:v>15.705</c:v>
                </c:pt>
                <c:pt idx="881">
                  <c:v>15.728999999999999</c:v>
                </c:pt>
                <c:pt idx="882">
                  <c:v>15.752000000000001</c:v>
                </c:pt>
                <c:pt idx="883">
                  <c:v>15.776</c:v>
                </c:pt>
                <c:pt idx="884">
                  <c:v>15.8</c:v>
                </c:pt>
                <c:pt idx="885">
                  <c:v>15.823</c:v>
                </c:pt>
                <c:pt idx="886">
                  <c:v>15.847</c:v>
                </c:pt>
                <c:pt idx="887">
                  <c:v>15.871</c:v>
                </c:pt>
                <c:pt idx="888">
                  <c:v>15.894</c:v>
                </c:pt>
                <c:pt idx="889">
                  <c:v>15.917999999999999</c:v>
                </c:pt>
                <c:pt idx="890">
                  <c:v>15.942</c:v>
                </c:pt>
                <c:pt idx="891">
                  <c:v>15.965999999999999</c:v>
                </c:pt>
                <c:pt idx="892">
                  <c:v>15.989000000000001</c:v>
                </c:pt>
                <c:pt idx="893">
                  <c:v>16.013000000000002</c:v>
                </c:pt>
                <c:pt idx="894">
                  <c:v>16.036999999999999</c:v>
                </c:pt>
                <c:pt idx="895">
                  <c:v>16.059999999999999</c:v>
                </c:pt>
                <c:pt idx="896">
                  <c:v>16.084</c:v>
                </c:pt>
                <c:pt idx="897">
                  <c:v>16.108000000000001</c:v>
                </c:pt>
                <c:pt idx="898">
                  <c:v>16.131</c:v>
                </c:pt>
                <c:pt idx="899">
                  <c:v>16.155000000000001</c:v>
                </c:pt>
                <c:pt idx="900">
                  <c:v>16.178999999999998</c:v>
                </c:pt>
                <c:pt idx="901">
                  <c:v>16.202000000000002</c:v>
                </c:pt>
                <c:pt idx="902">
                  <c:v>16.225999999999999</c:v>
                </c:pt>
                <c:pt idx="903">
                  <c:v>16.25</c:v>
                </c:pt>
                <c:pt idx="904">
                  <c:v>16.274000000000001</c:v>
                </c:pt>
                <c:pt idx="905">
                  <c:v>16.297000000000001</c:v>
                </c:pt>
                <c:pt idx="906">
                  <c:v>16.32</c:v>
                </c:pt>
                <c:pt idx="907">
                  <c:v>16.344000000000001</c:v>
                </c:pt>
                <c:pt idx="908">
                  <c:v>16.367999999999999</c:v>
                </c:pt>
                <c:pt idx="909">
                  <c:v>16.391999999999999</c:v>
                </c:pt>
                <c:pt idx="910">
                  <c:v>16.414999999999999</c:v>
                </c:pt>
                <c:pt idx="911">
                  <c:v>16.439</c:v>
                </c:pt>
                <c:pt idx="912">
                  <c:v>16.463000000000001</c:v>
                </c:pt>
                <c:pt idx="913">
                  <c:v>16.486000000000001</c:v>
                </c:pt>
                <c:pt idx="914">
                  <c:v>16.510000000000002</c:v>
                </c:pt>
                <c:pt idx="915">
                  <c:v>16.533999999999999</c:v>
                </c:pt>
                <c:pt idx="916">
                  <c:v>16.556999999999999</c:v>
                </c:pt>
                <c:pt idx="917">
                  <c:v>16.581</c:v>
                </c:pt>
                <c:pt idx="918">
                  <c:v>16.605</c:v>
                </c:pt>
                <c:pt idx="919">
                  <c:v>16.629000000000001</c:v>
                </c:pt>
                <c:pt idx="920">
                  <c:v>16.652000000000001</c:v>
                </c:pt>
                <c:pt idx="921">
                  <c:v>16.675999999999998</c:v>
                </c:pt>
                <c:pt idx="922">
                  <c:v>16.7</c:v>
                </c:pt>
                <c:pt idx="923">
                  <c:v>16.722999999999999</c:v>
                </c:pt>
                <c:pt idx="924">
                  <c:v>16.747</c:v>
                </c:pt>
                <c:pt idx="925">
                  <c:v>16.771000000000001</c:v>
                </c:pt>
                <c:pt idx="926">
                  <c:v>16.794</c:v>
                </c:pt>
                <c:pt idx="927">
                  <c:v>16.818000000000001</c:v>
                </c:pt>
                <c:pt idx="928">
                  <c:v>16.841999999999999</c:v>
                </c:pt>
                <c:pt idx="929">
                  <c:v>16.866</c:v>
                </c:pt>
                <c:pt idx="930">
                  <c:v>16.888999999999999</c:v>
                </c:pt>
                <c:pt idx="931">
                  <c:v>16.913</c:v>
                </c:pt>
                <c:pt idx="932">
                  <c:v>16.937000000000001</c:v>
                </c:pt>
                <c:pt idx="933">
                  <c:v>16.96</c:v>
                </c:pt>
                <c:pt idx="934">
                  <c:v>16.984000000000002</c:v>
                </c:pt>
                <c:pt idx="935">
                  <c:v>17.007000000000001</c:v>
                </c:pt>
                <c:pt idx="936">
                  <c:v>17.030999999999999</c:v>
                </c:pt>
                <c:pt idx="937">
                  <c:v>17.055</c:v>
                </c:pt>
                <c:pt idx="938">
                  <c:v>17.077999999999999</c:v>
                </c:pt>
                <c:pt idx="939">
                  <c:v>17.102</c:v>
                </c:pt>
                <c:pt idx="940">
                  <c:v>17.126000000000001</c:v>
                </c:pt>
                <c:pt idx="941">
                  <c:v>17.149000000000001</c:v>
                </c:pt>
                <c:pt idx="942">
                  <c:v>17.172999999999998</c:v>
                </c:pt>
                <c:pt idx="943">
                  <c:v>17.196999999999999</c:v>
                </c:pt>
                <c:pt idx="944">
                  <c:v>17.22</c:v>
                </c:pt>
                <c:pt idx="945">
                  <c:v>17.244</c:v>
                </c:pt>
                <c:pt idx="946">
                  <c:v>17.268000000000001</c:v>
                </c:pt>
                <c:pt idx="947">
                  <c:v>17.28</c:v>
                </c:pt>
                <c:pt idx="948">
                  <c:v>17.292000000000002</c:v>
                </c:pt>
                <c:pt idx="949">
                  <c:v>17.315000000000001</c:v>
                </c:pt>
                <c:pt idx="950">
                  <c:v>17.338999999999999</c:v>
                </c:pt>
                <c:pt idx="951">
                  <c:v>17.363</c:v>
                </c:pt>
                <c:pt idx="952">
                  <c:v>17.385999999999999</c:v>
                </c:pt>
                <c:pt idx="953">
                  <c:v>17.41</c:v>
                </c:pt>
                <c:pt idx="954">
                  <c:v>17.434000000000001</c:v>
                </c:pt>
                <c:pt idx="955">
                  <c:v>17.457000000000001</c:v>
                </c:pt>
                <c:pt idx="956">
                  <c:v>17.481000000000002</c:v>
                </c:pt>
                <c:pt idx="957">
                  <c:v>17.504999999999999</c:v>
                </c:pt>
                <c:pt idx="958">
                  <c:v>17.529</c:v>
                </c:pt>
                <c:pt idx="959">
                  <c:v>17.552</c:v>
                </c:pt>
                <c:pt idx="960">
                  <c:v>17.576000000000001</c:v>
                </c:pt>
                <c:pt idx="961">
                  <c:v>17.600000000000001</c:v>
                </c:pt>
                <c:pt idx="962">
                  <c:v>17.623000000000001</c:v>
                </c:pt>
                <c:pt idx="963">
                  <c:v>17.646999999999998</c:v>
                </c:pt>
                <c:pt idx="964">
                  <c:v>17.670000000000002</c:v>
                </c:pt>
                <c:pt idx="965">
                  <c:v>17.693999999999999</c:v>
                </c:pt>
                <c:pt idx="966">
                  <c:v>17.718</c:v>
                </c:pt>
                <c:pt idx="967">
                  <c:v>17.741</c:v>
                </c:pt>
                <c:pt idx="968">
                  <c:v>17.765000000000001</c:v>
                </c:pt>
                <c:pt idx="969">
                  <c:v>17.789000000000001</c:v>
                </c:pt>
                <c:pt idx="970">
                  <c:v>17.812000000000001</c:v>
                </c:pt>
                <c:pt idx="971">
                  <c:v>17.835999999999999</c:v>
                </c:pt>
                <c:pt idx="972">
                  <c:v>17.86</c:v>
                </c:pt>
                <c:pt idx="973">
                  <c:v>17.882999999999999</c:v>
                </c:pt>
                <c:pt idx="974">
                  <c:v>17.907</c:v>
                </c:pt>
                <c:pt idx="975">
                  <c:v>17.931000000000001</c:v>
                </c:pt>
                <c:pt idx="976">
                  <c:v>17.954999999999998</c:v>
                </c:pt>
                <c:pt idx="977">
                  <c:v>17.978000000000002</c:v>
                </c:pt>
                <c:pt idx="978">
                  <c:v>18.001999999999999</c:v>
                </c:pt>
                <c:pt idx="979">
                  <c:v>18.026</c:v>
                </c:pt>
                <c:pt idx="980">
                  <c:v>18.048999999999999</c:v>
                </c:pt>
                <c:pt idx="981">
                  <c:v>18.073</c:v>
                </c:pt>
                <c:pt idx="982">
                  <c:v>18.097000000000001</c:v>
                </c:pt>
                <c:pt idx="983">
                  <c:v>18.12</c:v>
                </c:pt>
                <c:pt idx="984">
                  <c:v>18.143999999999998</c:v>
                </c:pt>
                <c:pt idx="985">
                  <c:v>18.167999999999999</c:v>
                </c:pt>
                <c:pt idx="986">
                  <c:v>18.192</c:v>
                </c:pt>
                <c:pt idx="987">
                  <c:v>18.215</c:v>
                </c:pt>
                <c:pt idx="988">
                  <c:v>18.239000000000001</c:v>
                </c:pt>
                <c:pt idx="989">
                  <c:v>18.263000000000002</c:v>
                </c:pt>
                <c:pt idx="990">
                  <c:v>18.286000000000001</c:v>
                </c:pt>
                <c:pt idx="991">
                  <c:v>18.309999999999999</c:v>
                </c:pt>
                <c:pt idx="992">
                  <c:v>18.334</c:v>
                </c:pt>
                <c:pt idx="993">
                  <c:v>18.356999999999999</c:v>
                </c:pt>
                <c:pt idx="994">
                  <c:v>18.381</c:v>
                </c:pt>
                <c:pt idx="995">
                  <c:v>18.404</c:v>
                </c:pt>
                <c:pt idx="996">
                  <c:v>18.428000000000001</c:v>
                </c:pt>
                <c:pt idx="997">
                  <c:v>18.452000000000002</c:v>
                </c:pt>
                <c:pt idx="998">
                  <c:v>18.475000000000001</c:v>
                </c:pt>
                <c:pt idx="999">
                  <c:v>18.523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A-04D3-8948-B982-FBEC14F5DE22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270 A</c:v>
                </c:pt>
              </c:strCache>
            </c:strRef>
          </c:tx>
          <c:spPr>
            <a:ln w="1905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xVal>
            <c:numRef>
              <c:f>Sheet1!$A$2:$A$1001</c:f>
              <c:numCache>
                <c:formatCode>General</c:formatCode>
                <c:ptCount val="1000"/>
                <c:pt idx="0">
                  <c:v>3.9148999999999998E-3</c:v>
                </c:pt>
                <c:pt idx="1">
                  <c:v>7.9112000000000002E-3</c:v>
                </c:pt>
                <c:pt idx="2">
                  <c:v>1.1919000000000001E-2</c:v>
                </c:pt>
                <c:pt idx="3">
                  <c:v>1.5938999999999998E-2</c:v>
                </c:pt>
                <c:pt idx="4">
                  <c:v>1.9941E-2</c:v>
                </c:pt>
                <c:pt idx="5">
                  <c:v>2.3924000000000001E-2</c:v>
                </c:pt>
                <c:pt idx="6">
                  <c:v>2.7928999999999999E-2</c:v>
                </c:pt>
                <c:pt idx="7">
                  <c:v>3.1933999999999997E-2</c:v>
                </c:pt>
                <c:pt idx="8">
                  <c:v>3.5941000000000001E-2</c:v>
                </c:pt>
                <c:pt idx="9">
                  <c:v>3.9974999999999997E-2</c:v>
                </c:pt>
                <c:pt idx="10">
                  <c:v>4.3924999999999999E-2</c:v>
                </c:pt>
                <c:pt idx="11">
                  <c:v>4.7917000000000001E-2</c:v>
                </c:pt>
                <c:pt idx="12">
                  <c:v>5.1931999999999999E-2</c:v>
                </c:pt>
                <c:pt idx="13">
                  <c:v>5.5954999999999998E-2</c:v>
                </c:pt>
                <c:pt idx="14">
                  <c:v>5.9975000000000001E-2</c:v>
                </c:pt>
                <c:pt idx="15">
                  <c:v>6.3978999999999994E-2</c:v>
                </c:pt>
                <c:pt idx="16">
                  <c:v>6.7960000000000007E-2</c:v>
                </c:pt>
                <c:pt idx="17">
                  <c:v>7.1908E-2</c:v>
                </c:pt>
                <c:pt idx="18">
                  <c:v>7.5907000000000002E-2</c:v>
                </c:pt>
                <c:pt idx="19">
                  <c:v>7.9950999999999994E-2</c:v>
                </c:pt>
                <c:pt idx="20">
                  <c:v>8.3946000000000007E-2</c:v>
                </c:pt>
                <c:pt idx="21">
                  <c:v>8.7972999999999996E-2</c:v>
                </c:pt>
                <c:pt idx="22">
                  <c:v>9.1934000000000002E-2</c:v>
                </c:pt>
                <c:pt idx="23">
                  <c:v>9.5913999999999999E-2</c:v>
                </c:pt>
                <c:pt idx="24">
                  <c:v>9.9904999999999994E-2</c:v>
                </c:pt>
                <c:pt idx="25">
                  <c:v>0.10390000000000001</c:v>
                </c:pt>
                <c:pt idx="26">
                  <c:v>0.1079</c:v>
                </c:pt>
                <c:pt idx="27">
                  <c:v>0.1119</c:v>
                </c:pt>
                <c:pt idx="28">
                  <c:v>0.11591</c:v>
                </c:pt>
                <c:pt idx="29">
                  <c:v>0.11991</c:v>
                </c:pt>
                <c:pt idx="30">
                  <c:v>0.12391000000000001</c:v>
                </c:pt>
                <c:pt idx="31">
                  <c:v>0.12792000000000001</c:v>
                </c:pt>
                <c:pt idx="32">
                  <c:v>0.13192000000000001</c:v>
                </c:pt>
                <c:pt idx="33">
                  <c:v>0.13592000000000001</c:v>
                </c:pt>
                <c:pt idx="34">
                  <c:v>0.13993</c:v>
                </c:pt>
                <c:pt idx="35">
                  <c:v>0.14393</c:v>
                </c:pt>
                <c:pt idx="36">
                  <c:v>0.14793000000000001</c:v>
                </c:pt>
                <c:pt idx="37">
                  <c:v>0.15193999999999999</c:v>
                </c:pt>
                <c:pt idx="38">
                  <c:v>0.15594</c:v>
                </c:pt>
                <c:pt idx="39">
                  <c:v>0.15994</c:v>
                </c:pt>
                <c:pt idx="40">
                  <c:v>0.16395000000000001</c:v>
                </c:pt>
                <c:pt idx="41">
                  <c:v>0.16794999999999999</c:v>
                </c:pt>
                <c:pt idx="42">
                  <c:v>0.17194999999999999</c:v>
                </c:pt>
                <c:pt idx="43">
                  <c:v>0.17596000000000001</c:v>
                </c:pt>
                <c:pt idx="44">
                  <c:v>0.17996000000000001</c:v>
                </c:pt>
                <c:pt idx="45">
                  <c:v>0.18396000000000001</c:v>
                </c:pt>
                <c:pt idx="46">
                  <c:v>0.18797</c:v>
                </c:pt>
                <c:pt idx="47">
                  <c:v>0.19197</c:v>
                </c:pt>
                <c:pt idx="48">
                  <c:v>0.19597000000000001</c:v>
                </c:pt>
                <c:pt idx="49">
                  <c:v>0.19997999999999999</c:v>
                </c:pt>
                <c:pt idx="50">
                  <c:v>0.20397999999999999</c:v>
                </c:pt>
                <c:pt idx="51">
                  <c:v>0.20798</c:v>
                </c:pt>
                <c:pt idx="52">
                  <c:v>0.21199000000000001</c:v>
                </c:pt>
                <c:pt idx="53">
                  <c:v>0.21598999999999999</c:v>
                </c:pt>
                <c:pt idx="54">
                  <c:v>0.21990000000000001</c:v>
                </c:pt>
                <c:pt idx="55">
                  <c:v>0.22389999999999999</c:v>
                </c:pt>
                <c:pt idx="56">
                  <c:v>0.22791</c:v>
                </c:pt>
                <c:pt idx="57">
                  <c:v>0.23191000000000001</c:v>
                </c:pt>
                <c:pt idx="58">
                  <c:v>0.23591000000000001</c:v>
                </c:pt>
                <c:pt idx="59">
                  <c:v>0.23991999999999999</c:v>
                </c:pt>
                <c:pt idx="60">
                  <c:v>0.24392</c:v>
                </c:pt>
                <c:pt idx="61">
                  <c:v>0.24792</c:v>
                </c:pt>
                <c:pt idx="62">
                  <c:v>0.25192999999999999</c:v>
                </c:pt>
                <c:pt idx="63">
                  <c:v>0.25592999999999999</c:v>
                </c:pt>
                <c:pt idx="64">
                  <c:v>0.25992999999999999</c:v>
                </c:pt>
                <c:pt idx="65">
                  <c:v>0.26394000000000001</c:v>
                </c:pt>
                <c:pt idx="66">
                  <c:v>0.26794000000000001</c:v>
                </c:pt>
                <c:pt idx="67">
                  <c:v>0.27195000000000003</c:v>
                </c:pt>
                <c:pt idx="68">
                  <c:v>0.27594999999999997</c:v>
                </c:pt>
                <c:pt idx="69">
                  <c:v>0.27994999999999998</c:v>
                </c:pt>
                <c:pt idx="70">
                  <c:v>0.28395999999999999</c:v>
                </c:pt>
                <c:pt idx="71">
                  <c:v>0.28795999999999999</c:v>
                </c:pt>
                <c:pt idx="72">
                  <c:v>0.29196</c:v>
                </c:pt>
                <c:pt idx="73">
                  <c:v>0.29597000000000001</c:v>
                </c:pt>
                <c:pt idx="74">
                  <c:v>0.29997000000000001</c:v>
                </c:pt>
                <c:pt idx="75">
                  <c:v>0.30397000000000002</c:v>
                </c:pt>
                <c:pt idx="76">
                  <c:v>0.30797999999999998</c:v>
                </c:pt>
                <c:pt idx="77">
                  <c:v>0.31197999999999998</c:v>
                </c:pt>
                <c:pt idx="78">
                  <c:v>0.31597999999999998</c:v>
                </c:pt>
                <c:pt idx="79">
                  <c:v>0.31999</c:v>
                </c:pt>
                <c:pt idx="80">
                  <c:v>0.32399</c:v>
                </c:pt>
                <c:pt idx="81">
                  <c:v>0.32799</c:v>
                </c:pt>
                <c:pt idx="82">
                  <c:v>0.33189999999999997</c:v>
                </c:pt>
                <c:pt idx="83">
                  <c:v>0.33590999999999999</c:v>
                </c:pt>
                <c:pt idx="84">
                  <c:v>0.33990999999999999</c:v>
                </c:pt>
                <c:pt idx="85">
                  <c:v>0.34390999999999999</c:v>
                </c:pt>
                <c:pt idx="86">
                  <c:v>0.34792000000000001</c:v>
                </c:pt>
                <c:pt idx="87">
                  <c:v>0.35192000000000001</c:v>
                </c:pt>
                <c:pt idx="88">
                  <c:v>0.35592000000000001</c:v>
                </c:pt>
                <c:pt idx="89">
                  <c:v>0.35993000000000003</c:v>
                </c:pt>
                <c:pt idx="90">
                  <c:v>0.36392999999999998</c:v>
                </c:pt>
                <c:pt idx="91">
                  <c:v>0.36792999999999998</c:v>
                </c:pt>
                <c:pt idx="92">
                  <c:v>0.37193999999999999</c:v>
                </c:pt>
                <c:pt idx="93">
                  <c:v>0.37594</c:v>
                </c:pt>
                <c:pt idx="94">
                  <c:v>0.37994</c:v>
                </c:pt>
                <c:pt idx="95">
                  <c:v>0.38395000000000001</c:v>
                </c:pt>
                <c:pt idx="96">
                  <c:v>0.38795000000000002</c:v>
                </c:pt>
                <c:pt idx="97">
                  <c:v>0.39195000000000002</c:v>
                </c:pt>
                <c:pt idx="98">
                  <c:v>0.39595999999999998</c:v>
                </c:pt>
                <c:pt idx="99">
                  <c:v>0.39995999999999998</c:v>
                </c:pt>
                <c:pt idx="100">
                  <c:v>0.40395999999999999</c:v>
                </c:pt>
                <c:pt idx="101">
                  <c:v>0.40797</c:v>
                </c:pt>
                <c:pt idx="102">
                  <c:v>0.41197</c:v>
                </c:pt>
                <c:pt idx="103">
                  <c:v>0.41598000000000002</c:v>
                </c:pt>
                <c:pt idx="104">
                  <c:v>0.41998000000000002</c:v>
                </c:pt>
                <c:pt idx="105">
                  <c:v>0.42398000000000002</c:v>
                </c:pt>
                <c:pt idx="106">
                  <c:v>0.42798999999999998</c:v>
                </c:pt>
                <c:pt idx="107">
                  <c:v>0.43198999999999999</c:v>
                </c:pt>
                <c:pt idx="108">
                  <c:v>0.43598999999999999</c:v>
                </c:pt>
                <c:pt idx="109">
                  <c:v>0.43990000000000001</c:v>
                </c:pt>
                <c:pt idx="110">
                  <c:v>0.44391000000000003</c:v>
                </c:pt>
                <c:pt idx="111">
                  <c:v>0.44790999999999997</c:v>
                </c:pt>
                <c:pt idx="112">
                  <c:v>0.45190999999999998</c:v>
                </c:pt>
                <c:pt idx="113">
                  <c:v>0.45591999999999999</c:v>
                </c:pt>
                <c:pt idx="114">
                  <c:v>0.45992</c:v>
                </c:pt>
                <c:pt idx="115">
                  <c:v>0.46392</c:v>
                </c:pt>
                <c:pt idx="116">
                  <c:v>0.46793000000000001</c:v>
                </c:pt>
                <c:pt idx="117">
                  <c:v>0.47193000000000002</c:v>
                </c:pt>
                <c:pt idx="118">
                  <c:v>0.47593000000000002</c:v>
                </c:pt>
                <c:pt idx="119">
                  <c:v>0.47993999999999998</c:v>
                </c:pt>
                <c:pt idx="120">
                  <c:v>0.48393999999999998</c:v>
                </c:pt>
                <c:pt idx="121">
                  <c:v>0.48793999999999998</c:v>
                </c:pt>
                <c:pt idx="122">
                  <c:v>0.49195</c:v>
                </c:pt>
                <c:pt idx="123">
                  <c:v>0.49595</c:v>
                </c:pt>
                <c:pt idx="124">
                  <c:v>0.49995000000000001</c:v>
                </c:pt>
                <c:pt idx="125">
                  <c:v>0.50395999999999996</c:v>
                </c:pt>
                <c:pt idx="126">
                  <c:v>0.50795999999999997</c:v>
                </c:pt>
                <c:pt idx="127">
                  <c:v>0.51195999999999997</c:v>
                </c:pt>
                <c:pt idx="128">
                  <c:v>0.51597000000000004</c:v>
                </c:pt>
                <c:pt idx="129">
                  <c:v>0.51997000000000004</c:v>
                </c:pt>
                <c:pt idx="130">
                  <c:v>0.52397000000000005</c:v>
                </c:pt>
                <c:pt idx="131">
                  <c:v>0.52798</c:v>
                </c:pt>
                <c:pt idx="132">
                  <c:v>0.53198000000000001</c:v>
                </c:pt>
                <c:pt idx="133">
                  <c:v>0.53598000000000001</c:v>
                </c:pt>
                <c:pt idx="134">
                  <c:v>0.53998999999999997</c:v>
                </c:pt>
                <c:pt idx="135">
                  <c:v>0.54398999999999997</c:v>
                </c:pt>
                <c:pt idx="136">
                  <c:v>0.54790000000000005</c:v>
                </c:pt>
                <c:pt idx="137">
                  <c:v>0.55189999999999995</c:v>
                </c:pt>
                <c:pt idx="138">
                  <c:v>0.55591000000000002</c:v>
                </c:pt>
                <c:pt idx="139">
                  <c:v>0.55991000000000002</c:v>
                </c:pt>
                <c:pt idx="140">
                  <c:v>0.56391999999999998</c:v>
                </c:pt>
                <c:pt idx="141">
                  <c:v>0.56791999999999998</c:v>
                </c:pt>
                <c:pt idx="142">
                  <c:v>0.57191999999999998</c:v>
                </c:pt>
                <c:pt idx="143">
                  <c:v>0.57593000000000005</c:v>
                </c:pt>
                <c:pt idx="144">
                  <c:v>0.57992999999999995</c:v>
                </c:pt>
                <c:pt idx="145">
                  <c:v>0.58392999999999995</c:v>
                </c:pt>
                <c:pt idx="146">
                  <c:v>0.58794000000000002</c:v>
                </c:pt>
                <c:pt idx="147">
                  <c:v>0.59194000000000002</c:v>
                </c:pt>
                <c:pt idx="148">
                  <c:v>0.59594000000000003</c:v>
                </c:pt>
                <c:pt idx="149">
                  <c:v>0.59994999999999998</c:v>
                </c:pt>
                <c:pt idx="150">
                  <c:v>0.60394999999999999</c:v>
                </c:pt>
                <c:pt idx="151">
                  <c:v>0.60794999999999999</c:v>
                </c:pt>
                <c:pt idx="152">
                  <c:v>0.61195999999999995</c:v>
                </c:pt>
                <c:pt idx="153">
                  <c:v>0.61595999999999995</c:v>
                </c:pt>
                <c:pt idx="154">
                  <c:v>0.61995999999999996</c:v>
                </c:pt>
                <c:pt idx="155">
                  <c:v>0.62397000000000002</c:v>
                </c:pt>
                <c:pt idx="156">
                  <c:v>0.62797000000000003</c:v>
                </c:pt>
                <c:pt idx="157">
                  <c:v>0.63197000000000003</c:v>
                </c:pt>
                <c:pt idx="158">
                  <c:v>0.63597999999999999</c:v>
                </c:pt>
                <c:pt idx="159">
                  <c:v>0.63997999999999999</c:v>
                </c:pt>
                <c:pt idx="160">
                  <c:v>0.64398</c:v>
                </c:pt>
                <c:pt idx="161">
                  <c:v>0.64798999999999995</c:v>
                </c:pt>
                <c:pt idx="162">
                  <c:v>0.65198999999999996</c:v>
                </c:pt>
                <c:pt idx="163">
                  <c:v>0.65590000000000004</c:v>
                </c:pt>
                <c:pt idx="164">
                  <c:v>0.65990000000000004</c:v>
                </c:pt>
                <c:pt idx="165">
                  <c:v>0.66391</c:v>
                </c:pt>
                <c:pt idx="166">
                  <c:v>0.66791</c:v>
                </c:pt>
                <c:pt idx="167">
                  <c:v>0.67191000000000001</c:v>
                </c:pt>
                <c:pt idx="168">
                  <c:v>0.67591999999999997</c:v>
                </c:pt>
                <c:pt idx="169">
                  <c:v>0.67991999999999997</c:v>
                </c:pt>
                <c:pt idx="170">
                  <c:v>0.68391999999999997</c:v>
                </c:pt>
                <c:pt idx="171">
                  <c:v>0.68793000000000004</c:v>
                </c:pt>
                <c:pt idx="172">
                  <c:v>0.69193000000000005</c:v>
                </c:pt>
                <c:pt idx="173">
                  <c:v>0.69593000000000005</c:v>
                </c:pt>
                <c:pt idx="174">
                  <c:v>0.69994000000000001</c:v>
                </c:pt>
                <c:pt idx="175">
                  <c:v>0.70394000000000001</c:v>
                </c:pt>
                <c:pt idx="176">
                  <c:v>0.70794000000000001</c:v>
                </c:pt>
                <c:pt idx="177">
                  <c:v>0.71194999999999997</c:v>
                </c:pt>
                <c:pt idx="178">
                  <c:v>0.71594999999999998</c:v>
                </c:pt>
                <c:pt idx="179">
                  <c:v>0.71996000000000004</c:v>
                </c:pt>
                <c:pt idx="180">
                  <c:v>0.72396000000000005</c:v>
                </c:pt>
                <c:pt idx="181">
                  <c:v>0.72796000000000005</c:v>
                </c:pt>
                <c:pt idx="182">
                  <c:v>0.73197000000000001</c:v>
                </c:pt>
                <c:pt idx="183">
                  <c:v>0.73597000000000001</c:v>
                </c:pt>
                <c:pt idx="184">
                  <c:v>0.73997000000000002</c:v>
                </c:pt>
                <c:pt idx="185">
                  <c:v>0.74397999999999997</c:v>
                </c:pt>
                <c:pt idx="186">
                  <c:v>0.74797999999999998</c:v>
                </c:pt>
                <c:pt idx="187">
                  <c:v>0.75197999999999998</c:v>
                </c:pt>
                <c:pt idx="188">
                  <c:v>0.75599000000000005</c:v>
                </c:pt>
                <c:pt idx="189">
                  <c:v>0.75999000000000005</c:v>
                </c:pt>
                <c:pt idx="190">
                  <c:v>0.76398999999999995</c:v>
                </c:pt>
                <c:pt idx="191">
                  <c:v>0.76790000000000003</c:v>
                </c:pt>
                <c:pt idx="192">
                  <c:v>0.77190999999999999</c:v>
                </c:pt>
                <c:pt idx="193">
                  <c:v>0.77590999999999999</c:v>
                </c:pt>
                <c:pt idx="194">
                  <c:v>0.77990999999999999</c:v>
                </c:pt>
                <c:pt idx="195">
                  <c:v>0.78391999999999995</c:v>
                </c:pt>
                <c:pt idx="196">
                  <c:v>0.78791999999999995</c:v>
                </c:pt>
                <c:pt idx="197">
                  <c:v>0.79191999999999996</c:v>
                </c:pt>
                <c:pt idx="198">
                  <c:v>0.79593000000000003</c:v>
                </c:pt>
                <c:pt idx="199">
                  <c:v>0.79993000000000003</c:v>
                </c:pt>
                <c:pt idx="200">
                  <c:v>0.80393000000000003</c:v>
                </c:pt>
                <c:pt idx="201">
                  <c:v>0.80793999999999999</c:v>
                </c:pt>
                <c:pt idx="202">
                  <c:v>0.81194</c:v>
                </c:pt>
                <c:pt idx="203">
                  <c:v>0.81594</c:v>
                </c:pt>
                <c:pt idx="204">
                  <c:v>0.81994999999999996</c:v>
                </c:pt>
                <c:pt idx="205">
                  <c:v>0.82394999999999996</c:v>
                </c:pt>
                <c:pt idx="206">
                  <c:v>0.82794999999999996</c:v>
                </c:pt>
                <c:pt idx="207">
                  <c:v>0.83196000000000003</c:v>
                </c:pt>
                <c:pt idx="208">
                  <c:v>0.83596000000000004</c:v>
                </c:pt>
                <c:pt idx="209">
                  <c:v>0.83996000000000004</c:v>
                </c:pt>
                <c:pt idx="210">
                  <c:v>0.84397</c:v>
                </c:pt>
                <c:pt idx="211">
                  <c:v>0.84797</c:v>
                </c:pt>
                <c:pt idx="212">
                  <c:v>0.85197000000000001</c:v>
                </c:pt>
                <c:pt idx="213">
                  <c:v>0.85597999999999996</c:v>
                </c:pt>
                <c:pt idx="214">
                  <c:v>0.85997999999999997</c:v>
                </c:pt>
                <c:pt idx="215">
                  <c:v>0.86399000000000004</c:v>
                </c:pt>
                <c:pt idx="216">
                  <c:v>0.86799000000000004</c:v>
                </c:pt>
                <c:pt idx="217">
                  <c:v>0.87199000000000004</c:v>
                </c:pt>
                <c:pt idx="218">
                  <c:v>0.87590000000000001</c:v>
                </c:pt>
                <c:pt idx="219">
                  <c:v>0.87990999999999997</c:v>
                </c:pt>
                <c:pt idx="220">
                  <c:v>0.88390999999999997</c:v>
                </c:pt>
                <c:pt idx="221">
                  <c:v>0.88790999999999998</c:v>
                </c:pt>
                <c:pt idx="222">
                  <c:v>0.89192000000000005</c:v>
                </c:pt>
                <c:pt idx="223">
                  <c:v>0.89592000000000005</c:v>
                </c:pt>
                <c:pt idx="224">
                  <c:v>0.89992000000000005</c:v>
                </c:pt>
                <c:pt idx="225">
                  <c:v>0.90393000000000001</c:v>
                </c:pt>
                <c:pt idx="226">
                  <c:v>0.90793000000000001</c:v>
                </c:pt>
                <c:pt idx="227">
                  <c:v>0.91193000000000002</c:v>
                </c:pt>
                <c:pt idx="228">
                  <c:v>0.91593999999999998</c:v>
                </c:pt>
                <c:pt idx="229">
                  <c:v>0.91993999999999998</c:v>
                </c:pt>
                <c:pt idx="230">
                  <c:v>0.92393999999999998</c:v>
                </c:pt>
                <c:pt idx="231">
                  <c:v>0.92795000000000005</c:v>
                </c:pt>
                <c:pt idx="232">
                  <c:v>0.93194999999999995</c:v>
                </c:pt>
                <c:pt idx="233">
                  <c:v>0.93594999999999995</c:v>
                </c:pt>
                <c:pt idx="234">
                  <c:v>0.93996000000000002</c:v>
                </c:pt>
                <c:pt idx="235">
                  <c:v>0.94396000000000002</c:v>
                </c:pt>
                <c:pt idx="236">
                  <c:v>0.94796000000000002</c:v>
                </c:pt>
                <c:pt idx="237">
                  <c:v>0.95196999999999998</c:v>
                </c:pt>
                <c:pt idx="238">
                  <c:v>0.95596999999999999</c:v>
                </c:pt>
                <c:pt idx="239">
                  <c:v>0.95996999999999999</c:v>
                </c:pt>
                <c:pt idx="240">
                  <c:v>0.96397999999999995</c:v>
                </c:pt>
                <c:pt idx="241">
                  <c:v>0.96797999999999995</c:v>
                </c:pt>
                <c:pt idx="242">
                  <c:v>0.97197999999999996</c:v>
                </c:pt>
                <c:pt idx="243">
                  <c:v>0.97599000000000002</c:v>
                </c:pt>
                <c:pt idx="244">
                  <c:v>0.97999000000000003</c:v>
                </c:pt>
                <c:pt idx="245">
                  <c:v>0.9839</c:v>
                </c:pt>
                <c:pt idx="246">
                  <c:v>0.9879</c:v>
                </c:pt>
                <c:pt idx="247">
                  <c:v>0.99190999999999996</c:v>
                </c:pt>
                <c:pt idx="248">
                  <c:v>0.99590999999999996</c:v>
                </c:pt>
                <c:pt idx="249">
                  <c:v>0.99990999999999997</c:v>
                </c:pt>
                <c:pt idx="250">
                  <c:v>1.0039</c:v>
                </c:pt>
                <c:pt idx="251">
                  <c:v>1.0079</c:v>
                </c:pt>
                <c:pt idx="252">
                  <c:v>1.0119</c:v>
                </c:pt>
                <c:pt idx="253">
                  <c:v>1.0159</c:v>
                </c:pt>
                <c:pt idx="254">
                  <c:v>1.0199</c:v>
                </c:pt>
                <c:pt idx="255">
                  <c:v>1.0239</c:v>
                </c:pt>
                <c:pt idx="256">
                  <c:v>1.0279</c:v>
                </c:pt>
                <c:pt idx="257">
                  <c:v>1.0319</c:v>
                </c:pt>
                <c:pt idx="258">
                  <c:v>1.0359</c:v>
                </c:pt>
                <c:pt idx="259">
                  <c:v>1.0399</c:v>
                </c:pt>
                <c:pt idx="260">
                  <c:v>1.044</c:v>
                </c:pt>
                <c:pt idx="261">
                  <c:v>1.048</c:v>
                </c:pt>
                <c:pt idx="262">
                  <c:v>1.052</c:v>
                </c:pt>
                <c:pt idx="263">
                  <c:v>1.056</c:v>
                </c:pt>
                <c:pt idx="264">
                  <c:v>1.06</c:v>
                </c:pt>
                <c:pt idx="265">
                  <c:v>1.0640000000000001</c:v>
                </c:pt>
                <c:pt idx="266">
                  <c:v>1.0680000000000001</c:v>
                </c:pt>
                <c:pt idx="267">
                  <c:v>1.0720000000000001</c:v>
                </c:pt>
                <c:pt idx="268">
                  <c:v>1.0760000000000001</c:v>
                </c:pt>
                <c:pt idx="269">
                  <c:v>1.08</c:v>
                </c:pt>
                <c:pt idx="270">
                  <c:v>1.0840000000000001</c:v>
                </c:pt>
                <c:pt idx="271">
                  <c:v>1.0880000000000001</c:v>
                </c:pt>
                <c:pt idx="272">
                  <c:v>1.0919000000000001</c:v>
                </c:pt>
                <c:pt idx="273">
                  <c:v>1.0959000000000001</c:v>
                </c:pt>
                <c:pt idx="274">
                  <c:v>1.0999000000000001</c:v>
                </c:pt>
                <c:pt idx="275">
                  <c:v>1.1039000000000001</c:v>
                </c:pt>
                <c:pt idx="276">
                  <c:v>1.1079000000000001</c:v>
                </c:pt>
                <c:pt idx="277">
                  <c:v>1.1119000000000001</c:v>
                </c:pt>
                <c:pt idx="278">
                  <c:v>1.1158999999999999</c:v>
                </c:pt>
                <c:pt idx="279">
                  <c:v>1.1198999999999999</c:v>
                </c:pt>
                <c:pt idx="280">
                  <c:v>1.1238999999999999</c:v>
                </c:pt>
                <c:pt idx="281">
                  <c:v>1.1278999999999999</c:v>
                </c:pt>
                <c:pt idx="282">
                  <c:v>1.1318999999999999</c:v>
                </c:pt>
                <c:pt idx="283">
                  <c:v>1.1358999999999999</c:v>
                </c:pt>
                <c:pt idx="284">
                  <c:v>1.1398999999999999</c:v>
                </c:pt>
                <c:pt idx="285">
                  <c:v>1.1438999999999999</c:v>
                </c:pt>
                <c:pt idx="286">
                  <c:v>1.1478999999999999</c:v>
                </c:pt>
                <c:pt idx="287">
                  <c:v>1.1519999999999999</c:v>
                </c:pt>
                <c:pt idx="288">
                  <c:v>1.1559999999999999</c:v>
                </c:pt>
                <c:pt idx="289">
                  <c:v>1.1599999999999999</c:v>
                </c:pt>
                <c:pt idx="290">
                  <c:v>1.1639999999999999</c:v>
                </c:pt>
                <c:pt idx="291">
                  <c:v>1.1679999999999999</c:v>
                </c:pt>
                <c:pt idx="292">
                  <c:v>1.1719999999999999</c:v>
                </c:pt>
                <c:pt idx="293">
                  <c:v>1.1759999999999999</c:v>
                </c:pt>
                <c:pt idx="294">
                  <c:v>1.18</c:v>
                </c:pt>
                <c:pt idx="295">
                  <c:v>1.1839999999999999</c:v>
                </c:pt>
                <c:pt idx="296">
                  <c:v>1.1879999999999999</c:v>
                </c:pt>
                <c:pt idx="297">
                  <c:v>1.1919999999999999</c:v>
                </c:pt>
                <c:pt idx="298">
                  <c:v>1.196</c:v>
                </c:pt>
                <c:pt idx="299">
                  <c:v>1.2</c:v>
                </c:pt>
                <c:pt idx="300">
                  <c:v>1.2039</c:v>
                </c:pt>
                <c:pt idx="301">
                  <c:v>1.2079</c:v>
                </c:pt>
                <c:pt idx="302">
                  <c:v>1.2119</c:v>
                </c:pt>
                <c:pt idx="303">
                  <c:v>1.2159</c:v>
                </c:pt>
                <c:pt idx="304">
                  <c:v>1.2199</c:v>
                </c:pt>
                <c:pt idx="305">
                  <c:v>1.2239</c:v>
                </c:pt>
                <c:pt idx="306">
                  <c:v>1.2279</c:v>
                </c:pt>
                <c:pt idx="307">
                  <c:v>1.2319</c:v>
                </c:pt>
                <c:pt idx="308">
                  <c:v>1.2359</c:v>
                </c:pt>
                <c:pt idx="309">
                  <c:v>1.2399</c:v>
                </c:pt>
                <c:pt idx="310">
                  <c:v>1.2439</c:v>
                </c:pt>
                <c:pt idx="311">
                  <c:v>1.2479</c:v>
                </c:pt>
                <c:pt idx="312">
                  <c:v>1.2519</c:v>
                </c:pt>
                <c:pt idx="313">
                  <c:v>1.2559</c:v>
                </c:pt>
                <c:pt idx="314">
                  <c:v>1.26</c:v>
                </c:pt>
                <c:pt idx="315">
                  <c:v>1.264</c:v>
                </c:pt>
                <c:pt idx="316">
                  <c:v>1.268</c:v>
                </c:pt>
                <c:pt idx="317">
                  <c:v>1.272</c:v>
                </c:pt>
                <c:pt idx="318">
                  <c:v>1.276</c:v>
                </c:pt>
                <c:pt idx="319">
                  <c:v>1.28</c:v>
                </c:pt>
                <c:pt idx="320">
                  <c:v>1.284</c:v>
                </c:pt>
                <c:pt idx="321">
                  <c:v>1.288</c:v>
                </c:pt>
                <c:pt idx="322">
                  <c:v>1.292</c:v>
                </c:pt>
                <c:pt idx="323">
                  <c:v>1.296</c:v>
                </c:pt>
                <c:pt idx="324">
                  <c:v>1.3</c:v>
                </c:pt>
                <c:pt idx="325">
                  <c:v>1.304</c:v>
                </c:pt>
                <c:pt idx="326">
                  <c:v>1.3080000000000001</c:v>
                </c:pt>
                <c:pt idx="327">
                  <c:v>1.3119000000000001</c:v>
                </c:pt>
                <c:pt idx="328">
                  <c:v>1.3159000000000001</c:v>
                </c:pt>
                <c:pt idx="329">
                  <c:v>1.3199000000000001</c:v>
                </c:pt>
                <c:pt idx="330">
                  <c:v>1.3239000000000001</c:v>
                </c:pt>
                <c:pt idx="331">
                  <c:v>1.3279000000000001</c:v>
                </c:pt>
                <c:pt idx="332">
                  <c:v>1.3319000000000001</c:v>
                </c:pt>
                <c:pt idx="333">
                  <c:v>1.3359000000000001</c:v>
                </c:pt>
                <c:pt idx="334">
                  <c:v>1.3399000000000001</c:v>
                </c:pt>
                <c:pt idx="335">
                  <c:v>1.3439000000000001</c:v>
                </c:pt>
                <c:pt idx="336">
                  <c:v>1.3479000000000001</c:v>
                </c:pt>
                <c:pt idx="337">
                  <c:v>1.3519000000000001</c:v>
                </c:pt>
                <c:pt idx="338">
                  <c:v>1.3559000000000001</c:v>
                </c:pt>
                <c:pt idx="339">
                  <c:v>1.3599000000000001</c:v>
                </c:pt>
                <c:pt idx="340">
                  <c:v>1.3638999999999999</c:v>
                </c:pt>
                <c:pt idx="341">
                  <c:v>1.3678999999999999</c:v>
                </c:pt>
                <c:pt idx="342">
                  <c:v>1.3720000000000001</c:v>
                </c:pt>
                <c:pt idx="343">
                  <c:v>1.3759999999999999</c:v>
                </c:pt>
                <c:pt idx="344">
                  <c:v>1.38</c:v>
                </c:pt>
                <c:pt idx="345">
                  <c:v>1.3839999999999999</c:v>
                </c:pt>
                <c:pt idx="346">
                  <c:v>1.3879999999999999</c:v>
                </c:pt>
                <c:pt idx="347">
                  <c:v>1.3919999999999999</c:v>
                </c:pt>
                <c:pt idx="348">
                  <c:v>1.3959999999999999</c:v>
                </c:pt>
                <c:pt idx="349">
                  <c:v>1.4</c:v>
                </c:pt>
                <c:pt idx="350">
                  <c:v>1.4039999999999999</c:v>
                </c:pt>
                <c:pt idx="351">
                  <c:v>1.4079999999999999</c:v>
                </c:pt>
                <c:pt idx="352">
                  <c:v>1.4119999999999999</c:v>
                </c:pt>
                <c:pt idx="353">
                  <c:v>1.4159999999999999</c:v>
                </c:pt>
                <c:pt idx="354">
                  <c:v>1.4198999999999999</c:v>
                </c:pt>
                <c:pt idx="355">
                  <c:v>1.4238999999999999</c:v>
                </c:pt>
                <c:pt idx="356">
                  <c:v>1.4278999999999999</c:v>
                </c:pt>
                <c:pt idx="357">
                  <c:v>1.4319</c:v>
                </c:pt>
                <c:pt idx="358">
                  <c:v>1.4359</c:v>
                </c:pt>
                <c:pt idx="359">
                  <c:v>1.4399</c:v>
                </c:pt>
                <c:pt idx="360">
                  <c:v>1.4439</c:v>
                </c:pt>
                <c:pt idx="361">
                  <c:v>1.4479</c:v>
                </c:pt>
                <c:pt idx="362">
                  <c:v>1.4519</c:v>
                </c:pt>
                <c:pt idx="363">
                  <c:v>1.4559</c:v>
                </c:pt>
                <c:pt idx="364">
                  <c:v>1.4599</c:v>
                </c:pt>
                <c:pt idx="365">
                  <c:v>1.4639</c:v>
                </c:pt>
                <c:pt idx="366">
                  <c:v>1.4679</c:v>
                </c:pt>
                <c:pt idx="367">
                  <c:v>1.4719</c:v>
                </c:pt>
                <c:pt idx="368">
                  <c:v>1.4759</c:v>
                </c:pt>
                <c:pt idx="369">
                  <c:v>1.48</c:v>
                </c:pt>
                <c:pt idx="370">
                  <c:v>1.484</c:v>
                </c:pt>
                <c:pt idx="371">
                  <c:v>1.488</c:v>
                </c:pt>
                <c:pt idx="372">
                  <c:v>1.492</c:v>
                </c:pt>
                <c:pt idx="373">
                  <c:v>1.496</c:v>
                </c:pt>
                <c:pt idx="374">
                  <c:v>1.5</c:v>
                </c:pt>
                <c:pt idx="375">
                  <c:v>1.504</c:v>
                </c:pt>
                <c:pt idx="376">
                  <c:v>1.508</c:v>
                </c:pt>
                <c:pt idx="377">
                  <c:v>1.512</c:v>
                </c:pt>
                <c:pt idx="378">
                  <c:v>1.516</c:v>
                </c:pt>
                <c:pt idx="379">
                  <c:v>1.52</c:v>
                </c:pt>
                <c:pt idx="380">
                  <c:v>1.524</c:v>
                </c:pt>
                <c:pt idx="381">
                  <c:v>1.5279</c:v>
                </c:pt>
                <c:pt idx="382">
                  <c:v>1.5319</c:v>
                </c:pt>
                <c:pt idx="383">
                  <c:v>1.5359</c:v>
                </c:pt>
                <c:pt idx="384">
                  <c:v>1.5399</c:v>
                </c:pt>
                <c:pt idx="385">
                  <c:v>1.5439000000000001</c:v>
                </c:pt>
                <c:pt idx="386">
                  <c:v>1.5479000000000001</c:v>
                </c:pt>
                <c:pt idx="387">
                  <c:v>1.5519000000000001</c:v>
                </c:pt>
                <c:pt idx="388">
                  <c:v>1.5559000000000001</c:v>
                </c:pt>
                <c:pt idx="389">
                  <c:v>1.5599000000000001</c:v>
                </c:pt>
                <c:pt idx="390">
                  <c:v>1.5639000000000001</c:v>
                </c:pt>
                <c:pt idx="391">
                  <c:v>1.5679000000000001</c:v>
                </c:pt>
                <c:pt idx="392">
                  <c:v>1.5719000000000001</c:v>
                </c:pt>
                <c:pt idx="393">
                  <c:v>1.5759000000000001</c:v>
                </c:pt>
                <c:pt idx="394">
                  <c:v>1.5799000000000001</c:v>
                </c:pt>
                <c:pt idx="395">
                  <c:v>1.5839000000000001</c:v>
                </c:pt>
                <c:pt idx="396">
                  <c:v>1.5880000000000001</c:v>
                </c:pt>
                <c:pt idx="397">
                  <c:v>1.5920000000000001</c:v>
                </c:pt>
                <c:pt idx="398">
                  <c:v>1.5960000000000001</c:v>
                </c:pt>
                <c:pt idx="399">
                  <c:v>1.6</c:v>
                </c:pt>
                <c:pt idx="400">
                  <c:v>1.6040000000000001</c:v>
                </c:pt>
                <c:pt idx="401">
                  <c:v>1.6080000000000001</c:v>
                </c:pt>
                <c:pt idx="402">
                  <c:v>1.6120000000000001</c:v>
                </c:pt>
                <c:pt idx="403">
                  <c:v>1.6160000000000001</c:v>
                </c:pt>
                <c:pt idx="404">
                  <c:v>1.62</c:v>
                </c:pt>
                <c:pt idx="405">
                  <c:v>1.6240000000000001</c:v>
                </c:pt>
                <c:pt idx="406">
                  <c:v>1.6279999999999999</c:v>
                </c:pt>
                <c:pt idx="407">
                  <c:v>1.6319999999999999</c:v>
                </c:pt>
                <c:pt idx="408">
                  <c:v>1.6359999999999999</c:v>
                </c:pt>
                <c:pt idx="409">
                  <c:v>1.6398999999999999</c:v>
                </c:pt>
                <c:pt idx="410">
                  <c:v>1.6438999999999999</c:v>
                </c:pt>
                <c:pt idx="411">
                  <c:v>1.6478999999999999</c:v>
                </c:pt>
                <c:pt idx="412">
                  <c:v>1.6518999999999999</c:v>
                </c:pt>
                <c:pt idx="413">
                  <c:v>1.6558999999999999</c:v>
                </c:pt>
                <c:pt idx="414">
                  <c:v>1.6598999999999999</c:v>
                </c:pt>
                <c:pt idx="415">
                  <c:v>1.6638999999999999</c:v>
                </c:pt>
                <c:pt idx="416">
                  <c:v>1.6678999999999999</c:v>
                </c:pt>
                <c:pt idx="417">
                  <c:v>1.6718999999999999</c:v>
                </c:pt>
                <c:pt idx="418">
                  <c:v>1.6758999999999999</c:v>
                </c:pt>
                <c:pt idx="419">
                  <c:v>1.6798999999999999</c:v>
                </c:pt>
                <c:pt idx="420">
                  <c:v>1.6839</c:v>
                </c:pt>
                <c:pt idx="421">
                  <c:v>1.6879</c:v>
                </c:pt>
                <c:pt idx="422">
                  <c:v>1.6919</c:v>
                </c:pt>
                <c:pt idx="423">
                  <c:v>1.696</c:v>
                </c:pt>
                <c:pt idx="424">
                  <c:v>1.7</c:v>
                </c:pt>
                <c:pt idx="425">
                  <c:v>1.704</c:v>
                </c:pt>
                <c:pt idx="426">
                  <c:v>1.708</c:v>
                </c:pt>
                <c:pt idx="427">
                  <c:v>1.712</c:v>
                </c:pt>
                <c:pt idx="428">
                  <c:v>1.716</c:v>
                </c:pt>
                <c:pt idx="429">
                  <c:v>1.72</c:v>
                </c:pt>
                <c:pt idx="430">
                  <c:v>1.724</c:v>
                </c:pt>
                <c:pt idx="431">
                  <c:v>1.728</c:v>
                </c:pt>
                <c:pt idx="432">
                  <c:v>1.732</c:v>
                </c:pt>
                <c:pt idx="433">
                  <c:v>1.736</c:v>
                </c:pt>
                <c:pt idx="434">
                  <c:v>1.74</c:v>
                </c:pt>
                <c:pt idx="435">
                  <c:v>1.744</c:v>
                </c:pt>
                <c:pt idx="436">
                  <c:v>1.7479</c:v>
                </c:pt>
                <c:pt idx="437">
                  <c:v>1.7519</c:v>
                </c:pt>
                <c:pt idx="438">
                  <c:v>1.7559</c:v>
                </c:pt>
                <c:pt idx="439">
                  <c:v>1.7599</c:v>
                </c:pt>
                <c:pt idx="440">
                  <c:v>1.7639</c:v>
                </c:pt>
                <c:pt idx="441">
                  <c:v>1.7679</c:v>
                </c:pt>
                <c:pt idx="442">
                  <c:v>1.7719</c:v>
                </c:pt>
                <c:pt idx="443">
                  <c:v>1.7759</c:v>
                </c:pt>
                <c:pt idx="444">
                  <c:v>1.7799</c:v>
                </c:pt>
                <c:pt idx="445">
                  <c:v>1.7839</c:v>
                </c:pt>
                <c:pt idx="446">
                  <c:v>1.7879</c:v>
                </c:pt>
                <c:pt idx="447">
                  <c:v>1.7919</c:v>
                </c:pt>
                <c:pt idx="448">
                  <c:v>1.7959000000000001</c:v>
                </c:pt>
                <c:pt idx="449">
                  <c:v>1.7999000000000001</c:v>
                </c:pt>
                <c:pt idx="450">
                  <c:v>1.8039000000000001</c:v>
                </c:pt>
                <c:pt idx="451">
                  <c:v>1.8080000000000001</c:v>
                </c:pt>
                <c:pt idx="452">
                  <c:v>1.8120000000000001</c:v>
                </c:pt>
                <c:pt idx="453">
                  <c:v>1.8160000000000001</c:v>
                </c:pt>
                <c:pt idx="454">
                  <c:v>1.82</c:v>
                </c:pt>
                <c:pt idx="455">
                  <c:v>1.8240000000000001</c:v>
                </c:pt>
                <c:pt idx="456">
                  <c:v>1.8280000000000001</c:v>
                </c:pt>
                <c:pt idx="457">
                  <c:v>1.8320000000000001</c:v>
                </c:pt>
                <c:pt idx="458">
                  <c:v>1.8360000000000001</c:v>
                </c:pt>
                <c:pt idx="459">
                  <c:v>1.84</c:v>
                </c:pt>
                <c:pt idx="460">
                  <c:v>1.8440000000000001</c:v>
                </c:pt>
                <c:pt idx="461">
                  <c:v>1.8480000000000001</c:v>
                </c:pt>
                <c:pt idx="462">
                  <c:v>1.8520000000000001</c:v>
                </c:pt>
                <c:pt idx="463">
                  <c:v>1.8559000000000001</c:v>
                </c:pt>
                <c:pt idx="464">
                  <c:v>1.8599000000000001</c:v>
                </c:pt>
                <c:pt idx="465">
                  <c:v>1.8638999999999999</c:v>
                </c:pt>
                <c:pt idx="466">
                  <c:v>1.8678999999999999</c:v>
                </c:pt>
                <c:pt idx="467">
                  <c:v>1.8718999999999999</c:v>
                </c:pt>
                <c:pt idx="468">
                  <c:v>1.8758999999999999</c:v>
                </c:pt>
                <c:pt idx="469">
                  <c:v>1.8798999999999999</c:v>
                </c:pt>
                <c:pt idx="470">
                  <c:v>1.8838999999999999</c:v>
                </c:pt>
                <c:pt idx="471">
                  <c:v>1.8878999999999999</c:v>
                </c:pt>
                <c:pt idx="472">
                  <c:v>1.8918999999999999</c:v>
                </c:pt>
                <c:pt idx="473">
                  <c:v>1.8958999999999999</c:v>
                </c:pt>
                <c:pt idx="474">
                  <c:v>1.8998999999999999</c:v>
                </c:pt>
                <c:pt idx="475">
                  <c:v>1.9038999999999999</c:v>
                </c:pt>
                <c:pt idx="476">
                  <c:v>1.9078999999999999</c:v>
                </c:pt>
                <c:pt idx="477">
                  <c:v>1.9118999999999999</c:v>
                </c:pt>
                <c:pt idx="478">
                  <c:v>1.9159999999999999</c:v>
                </c:pt>
                <c:pt idx="479">
                  <c:v>1.92</c:v>
                </c:pt>
                <c:pt idx="480">
                  <c:v>1.9239999999999999</c:v>
                </c:pt>
                <c:pt idx="481">
                  <c:v>1.9279999999999999</c:v>
                </c:pt>
                <c:pt idx="482">
                  <c:v>1.9319999999999999</c:v>
                </c:pt>
                <c:pt idx="483">
                  <c:v>1.9359999999999999</c:v>
                </c:pt>
                <c:pt idx="484">
                  <c:v>1.94</c:v>
                </c:pt>
                <c:pt idx="485">
                  <c:v>1.944</c:v>
                </c:pt>
                <c:pt idx="486">
                  <c:v>1.948</c:v>
                </c:pt>
                <c:pt idx="487">
                  <c:v>1.952</c:v>
                </c:pt>
                <c:pt idx="488">
                  <c:v>1.956</c:v>
                </c:pt>
                <c:pt idx="489">
                  <c:v>1.96</c:v>
                </c:pt>
                <c:pt idx="490">
                  <c:v>1.964</c:v>
                </c:pt>
                <c:pt idx="491">
                  <c:v>1.9679</c:v>
                </c:pt>
                <c:pt idx="492">
                  <c:v>1.9719</c:v>
                </c:pt>
                <c:pt idx="493">
                  <c:v>1.9759</c:v>
                </c:pt>
                <c:pt idx="494">
                  <c:v>1.9799</c:v>
                </c:pt>
                <c:pt idx="495">
                  <c:v>1.9839</c:v>
                </c:pt>
                <c:pt idx="496">
                  <c:v>1.9879</c:v>
                </c:pt>
                <c:pt idx="497">
                  <c:v>1.9919</c:v>
                </c:pt>
                <c:pt idx="498">
                  <c:v>1.9959</c:v>
                </c:pt>
                <c:pt idx="499">
                  <c:v>1.9999</c:v>
                </c:pt>
                <c:pt idx="500">
                  <c:v>2.0038999999999998</c:v>
                </c:pt>
                <c:pt idx="501">
                  <c:v>2.0078999999999998</c:v>
                </c:pt>
                <c:pt idx="502">
                  <c:v>2.0118999999999998</c:v>
                </c:pt>
                <c:pt idx="503">
                  <c:v>2.0158999999999998</c:v>
                </c:pt>
                <c:pt idx="504">
                  <c:v>2.0198999999999998</c:v>
                </c:pt>
                <c:pt idx="505">
                  <c:v>2.024</c:v>
                </c:pt>
                <c:pt idx="506">
                  <c:v>2.028</c:v>
                </c:pt>
                <c:pt idx="507">
                  <c:v>2.032</c:v>
                </c:pt>
                <c:pt idx="508">
                  <c:v>2.036</c:v>
                </c:pt>
                <c:pt idx="509">
                  <c:v>2.04</c:v>
                </c:pt>
                <c:pt idx="510">
                  <c:v>2.044</c:v>
                </c:pt>
                <c:pt idx="511">
                  <c:v>2.048</c:v>
                </c:pt>
                <c:pt idx="512">
                  <c:v>2.052</c:v>
                </c:pt>
                <c:pt idx="513">
                  <c:v>2.056</c:v>
                </c:pt>
                <c:pt idx="514">
                  <c:v>2.06</c:v>
                </c:pt>
                <c:pt idx="515">
                  <c:v>2.0640000000000001</c:v>
                </c:pt>
                <c:pt idx="516">
                  <c:v>2.0680000000000001</c:v>
                </c:pt>
                <c:pt idx="517">
                  <c:v>2.0720000000000001</c:v>
                </c:pt>
                <c:pt idx="518">
                  <c:v>2.0758999999999999</c:v>
                </c:pt>
                <c:pt idx="519">
                  <c:v>2.0798999999999999</c:v>
                </c:pt>
                <c:pt idx="520">
                  <c:v>2.0838999999999999</c:v>
                </c:pt>
                <c:pt idx="521">
                  <c:v>2.0878999999999999</c:v>
                </c:pt>
                <c:pt idx="522">
                  <c:v>2.0918999999999999</c:v>
                </c:pt>
                <c:pt idx="523">
                  <c:v>2.0958999999999999</c:v>
                </c:pt>
                <c:pt idx="524">
                  <c:v>2.0998999999999999</c:v>
                </c:pt>
                <c:pt idx="525">
                  <c:v>2.1038999999999999</c:v>
                </c:pt>
                <c:pt idx="526">
                  <c:v>2.1078999999999999</c:v>
                </c:pt>
                <c:pt idx="527">
                  <c:v>2.1118999999999999</c:v>
                </c:pt>
                <c:pt idx="528">
                  <c:v>2.1158999999999999</c:v>
                </c:pt>
                <c:pt idx="529">
                  <c:v>2.1198999999999999</c:v>
                </c:pt>
                <c:pt idx="530">
                  <c:v>2.1238999999999999</c:v>
                </c:pt>
                <c:pt idx="531">
                  <c:v>2.1278999999999999</c:v>
                </c:pt>
                <c:pt idx="532">
                  <c:v>2.1320000000000001</c:v>
                </c:pt>
                <c:pt idx="533">
                  <c:v>2.1360000000000001</c:v>
                </c:pt>
                <c:pt idx="534">
                  <c:v>2.14</c:v>
                </c:pt>
                <c:pt idx="535">
                  <c:v>2.1440000000000001</c:v>
                </c:pt>
                <c:pt idx="536">
                  <c:v>2.1480000000000001</c:v>
                </c:pt>
                <c:pt idx="537">
                  <c:v>2.1520000000000001</c:v>
                </c:pt>
                <c:pt idx="538">
                  <c:v>2.1560000000000001</c:v>
                </c:pt>
                <c:pt idx="539">
                  <c:v>2.16</c:v>
                </c:pt>
                <c:pt idx="540">
                  <c:v>2.1640000000000001</c:v>
                </c:pt>
                <c:pt idx="541">
                  <c:v>2.1680000000000001</c:v>
                </c:pt>
                <c:pt idx="542">
                  <c:v>2.1720000000000002</c:v>
                </c:pt>
                <c:pt idx="543">
                  <c:v>2.1760000000000002</c:v>
                </c:pt>
                <c:pt idx="544">
                  <c:v>2.1800000000000002</c:v>
                </c:pt>
                <c:pt idx="545">
                  <c:v>2.1839</c:v>
                </c:pt>
                <c:pt idx="546">
                  <c:v>2.1879</c:v>
                </c:pt>
                <c:pt idx="547">
                  <c:v>2.1919</c:v>
                </c:pt>
                <c:pt idx="548">
                  <c:v>2.1959</c:v>
                </c:pt>
                <c:pt idx="549">
                  <c:v>2.1999</c:v>
                </c:pt>
                <c:pt idx="550">
                  <c:v>2.2039</c:v>
                </c:pt>
                <c:pt idx="551">
                  <c:v>2.2079</c:v>
                </c:pt>
                <c:pt idx="552">
                  <c:v>2.2119</c:v>
                </c:pt>
                <c:pt idx="553">
                  <c:v>2.2159</c:v>
                </c:pt>
                <c:pt idx="554">
                  <c:v>2.2199</c:v>
                </c:pt>
                <c:pt idx="555">
                  <c:v>2.2239</c:v>
                </c:pt>
                <c:pt idx="556">
                  <c:v>2.2279</c:v>
                </c:pt>
                <c:pt idx="557">
                  <c:v>2.2319</c:v>
                </c:pt>
                <c:pt idx="558">
                  <c:v>2.2359</c:v>
                </c:pt>
                <c:pt idx="559">
                  <c:v>2.2399</c:v>
                </c:pt>
                <c:pt idx="560">
                  <c:v>2.2440000000000002</c:v>
                </c:pt>
                <c:pt idx="561">
                  <c:v>2.2480000000000002</c:v>
                </c:pt>
                <c:pt idx="562">
                  <c:v>2.2519999999999998</c:v>
                </c:pt>
                <c:pt idx="563">
                  <c:v>2.2559999999999998</c:v>
                </c:pt>
                <c:pt idx="564">
                  <c:v>2.2599999999999998</c:v>
                </c:pt>
                <c:pt idx="565">
                  <c:v>2.2639999999999998</c:v>
                </c:pt>
                <c:pt idx="566">
                  <c:v>2.2679999999999998</c:v>
                </c:pt>
                <c:pt idx="567">
                  <c:v>2.2719999999999998</c:v>
                </c:pt>
                <c:pt idx="568">
                  <c:v>2.2759999999999998</c:v>
                </c:pt>
                <c:pt idx="569">
                  <c:v>2.2799999999999998</c:v>
                </c:pt>
                <c:pt idx="570">
                  <c:v>2.2839999999999998</c:v>
                </c:pt>
                <c:pt idx="571">
                  <c:v>2.2879999999999998</c:v>
                </c:pt>
                <c:pt idx="572">
                  <c:v>2.2919</c:v>
                </c:pt>
                <c:pt idx="573">
                  <c:v>2.2959000000000001</c:v>
                </c:pt>
                <c:pt idx="574">
                  <c:v>2.2999000000000001</c:v>
                </c:pt>
                <c:pt idx="575">
                  <c:v>2.3039000000000001</c:v>
                </c:pt>
                <c:pt idx="576">
                  <c:v>2.3079000000000001</c:v>
                </c:pt>
                <c:pt idx="577">
                  <c:v>2.3119000000000001</c:v>
                </c:pt>
                <c:pt idx="578">
                  <c:v>2.3159000000000001</c:v>
                </c:pt>
                <c:pt idx="579">
                  <c:v>2.3199000000000001</c:v>
                </c:pt>
                <c:pt idx="580">
                  <c:v>2.3239000000000001</c:v>
                </c:pt>
                <c:pt idx="581">
                  <c:v>2.3279000000000001</c:v>
                </c:pt>
                <c:pt idx="582">
                  <c:v>2.3319000000000001</c:v>
                </c:pt>
                <c:pt idx="583">
                  <c:v>2.3359000000000001</c:v>
                </c:pt>
                <c:pt idx="584">
                  <c:v>2.3399000000000001</c:v>
                </c:pt>
                <c:pt idx="585">
                  <c:v>2.3439000000000001</c:v>
                </c:pt>
                <c:pt idx="586">
                  <c:v>2.3479000000000001</c:v>
                </c:pt>
                <c:pt idx="587">
                  <c:v>2.3519999999999999</c:v>
                </c:pt>
                <c:pt idx="588">
                  <c:v>2.3559999999999999</c:v>
                </c:pt>
                <c:pt idx="589">
                  <c:v>2.36</c:v>
                </c:pt>
                <c:pt idx="590">
                  <c:v>2.3639999999999999</c:v>
                </c:pt>
                <c:pt idx="591">
                  <c:v>2.3679999999999999</c:v>
                </c:pt>
                <c:pt idx="592">
                  <c:v>2.3719999999999999</c:v>
                </c:pt>
                <c:pt idx="593">
                  <c:v>2.3759999999999999</c:v>
                </c:pt>
                <c:pt idx="594">
                  <c:v>2.38</c:v>
                </c:pt>
                <c:pt idx="595">
                  <c:v>2.3839999999999999</c:v>
                </c:pt>
                <c:pt idx="596">
                  <c:v>2.3879999999999999</c:v>
                </c:pt>
                <c:pt idx="597">
                  <c:v>2.3919999999999999</c:v>
                </c:pt>
                <c:pt idx="598">
                  <c:v>2.3959999999999999</c:v>
                </c:pt>
                <c:pt idx="599">
                  <c:v>2.4</c:v>
                </c:pt>
                <c:pt idx="600">
                  <c:v>2.4039000000000001</c:v>
                </c:pt>
                <c:pt idx="601">
                  <c:v>2.4079000000000002</c:v>
                </c:pt>
                <c:pt idx="602">
                  <c:v>2.4119000000000002</c:v>
                </c:pt>
                <c:pt idx="603">
                  <c:v>2.4159000000000002</c:v>
                </c:pt>
                <c:pt idx="604">
                  <c:v>2.4199000000000002</c:v>
                </c:pt>
                <c:pt idx="605">
                  <c:v>2.4239000000000002</c:v>
                </c:pt>
                <c:pt idx="606">
                  <c:v>2.4279000000000002</c:v>
                </c:pt>
                <c:pt idx="607">
                  <c:v>2.4319000000000002</c:v>
                </c:pt>
                <c:pt idx="608">
                  <c:v>2.4359000000000002</c:v>
                </c:pt>
                <c:pt idx="609">
                  <c:v>2.4399000000000002</c:v>
                </c:pt>
                <c:pt idx="610">
                  <c:v>2.4439000000000002</c:v>
                </c:pt>
                <c:pt idx="611">
                  <c:v>2.4479000000000002</c:v>
                </c:pt>
                <c:pt idx="612">
                  <c:v>2.4519000000000002</c:v>
                </c:pt>
                <c:pt idx="613">
                  <c:v>2.4559000000000002</c:v>
                </c:pt>
                <c:pt idx="614">
                  <c:v>2.46</c:v>
                </c:pt>
                <c:pt idx="615">
                  <c:v>2.464</c:v>
                </c:pt>
                <c:pt idx="616">
                  <c:v>2.468</c:v>
                </c:pt>
                <c:pt idx="617">
                  <c:v>2.472</c:v>
                </c:pt>
                <c:pt idx="618">
                  <c:v>2.476</c:v>
                </c:pt>
                <c:pt idx="619">
                  <c:v>2.48</c:v>
                </c:pt>
                <c:pt idx="620">
                  <c:v>2.484</c:v>
                </c:pt>
                <c:pt idx="621">
                  <c:v>2.488</c:v>
                </c:pt>
                <c:pt idx="622">
                  <c:v>2.492</c:v>
                </c:pt>
                <c:pt idx="623">
                  <c:v>2.496</c:v>
                </c:pt>
                <c:pt idx="624">
                  <c:v>2.5</c:v>
                </c:pt>
                <c:pt idx="625">
                  <c:v>2.504</c:v>
                </c:pt>
                <c:pt idx="626">
                  <c:v>2.508</c:v>
                </c:pt>
                <c:pt idx="627">
                  <c:v>2.5118999999999998</c:v>
                </c:pt>
                <c:pt idx="628">
                  <c:v>2.5158999999999998</c:v>
                </c:pt>
                <c:pt idx="629">
                  <c:v>2.5198999999999998</c:v>
                </c:pt>
                <c:pt idx="630">
                  <c:v>2.5238999999999998</c:v>
                </c:pt>
                <c:pt idx="631">
                  <c:v>2.5278999999999998</c:v>
                </c:pt>
                <c:pt idx="632">
                  <c:v>2.5318999999999998</c:v>
                </c:pt>
                <c:pt idx="633">
                  <c:v>2.5358999999999998</c:v>
                </c:pt>
                <c:pt idx="634">
                  <c:v>2.5398999999999998</c:v>
                </c:pt>
                <c:pt idx="635">
                  <c:v>2.5438999999999998</c:v>
                </c:pt>
                <c:pt idx="636">
                  <c:v>2.5478999999999998</c:v>
                </c:pt>
                <c:pt idx="637">
                  <c:v>2.5518999999999998</c:v>
                </c:pt>
                <c:pt idx="638">
                  <c:v>2.5558999999999998</c:v>
                </c:pt>
                <c:pt idx="639">
                  <c:v>2.5598999999999998</c:v>
                </c:pt>
                <c:pt idx="640">
                  <c:v>2.5638999999999998</c:v>
                </c:pt>
                <c:pt idx="641">
                  <c:v>2.5680000000000001</c:v>
                </c:pt>
                <c:pt idx="642">
                  <c:v>2.5720000000000001</c:v>
                </c:pt>
                <c:pt idx="643">
                  <c:v>2.5760000000000001</c:v>
                </c:pt>
                <c:pt idx="644">
                  <c:v>2.58</c:v>
                </c:pt>
                <c:pt idx="645">
                  <c:v>2.5840000000000001</c:v>
                </c:pt>
                <c:pt idx="646">
                  <c:v>2.5880000000000001</c:v>
                </c:pt>
                <c:pt idx="647">
                  <c:v>2.5920000000000001</c:v>
                </c:pt>
                <c:pt idx="648">
                  <c:v>2.5960000000000001</c:v>
                </c:pt>
                <c:pt idx="649">
                  <c:v>2.6</c:v>
                </c:pt>
                <c:pt idx="650">
                  <c:v>2.6040000000000001</c:v>
                </c:pt>
                <c:pt idx="651">
                  <c:v>2.6080000000000001</c:v>
                </c:pt>
                <c:pt idx="652">
                  <c:v>2.6120000000000001</c:v>
                </c:pt>
                <c:pt idx="653">
                  <c:v>2.6160000000000001</c:v>
                </c:pt>
                <c:pt idx="654">
                  <c:v>2.6198999999999999</c:v>
                </c:pt>
                <c:pt idx="655">
                  <c:v>2.6238999999999999</c:v>
                </c:pt>
                <c:pt idx="656">
                  <c:v>2.6278999999999999</c:v>
                </c:pt>
                <c:pt idx="657">
                  <c:v>2.6318999999999999</c:v>
                </c:pt>
                <c:pt idx="658">
                  <c:v>2.6358999999999999</c:v>
                </c:pt>
                <c:pt idx="659">
                  <c:v>2.6398999999999999</c:v>
                </c:pt>
                <c:pt idx="660">
                  <c:v>2.6438999999999999</c:v>
                </c:pt>
                <c:pt idx="661">
                  <c:v>2.6478999999999999</c:v>
                </c:pt>
                <c:pt idx="662">
                  <c:v>2.6518999999999999</c:v>
                </c:pt>
                <c:pt idx="663">
                  <c:v>2.6558999999999999</c:v>
                </c:pt>
                <c:pt idx="664">
                  <c:v>2.6598999999999999</c:v>
                </c:pt>
                <c:pt idx="665">
                  <c:v>2.6638999999999999</c:v>
                </c:pt>
                <c:pt idx="666">
                  <c:v>2.6678999999999999</c:v>
                </c:pt>
                <c:pt idx="667">
                  <c:v>2.6718999999999999</c:v>
                </c:pt>
                <c:pt idx="668">
                  <c:v>2.6758999999999999</c:v>
                </c:pt>
                <c:pt idx="669">
                  <c:v>2.68</c:v>
                </c:pt>
                <c:pt idx="670">
                  <c:v>2.6840000000000002</c:v>
                </c:pt>
                <c:pt idx="671">
                  <c:v>2.6880000000000002</c:v>
                </c:pt>
                <c:pt idx="672">
                  <c:v>2.6920000000000002</c:v>
                </c:pt>
                <c:pt idx="673">
                  <c:v>2.6960000000000002</c:v>
                </c:pt>
                <c:pt idx="674">
                  <c:v>2.7</c:v>
                </c:pt>
                <c:pt idx="675">
                  <c:v>2.7040000000000002</c:v>
                </c:pt>
                <c:pt idx="676">
                  <c:v>2.7080000000000002</c:v>
                </c:pt>
                <c:pt idx="677">
                  <c:v>2.7120000000000002</c:v>
                </c:pt>
                <c:pt idx="678">
                  <c:v>2.7160000000000002</c:v>
                </c:pt>
                <c:pt idx="679">
                  <c:v>2.72</c:v>
                </c:pt>
                <c:pt idx="680">
                  <c:v>2.7240000000000002</c:v>
                </c:pt>
                <c:pt idx="681">
                  <c:v>2.7279</c:v>
                </c:pt>
                <c:pt idx="682">
                  <c:v>2.7319</c:v>
                </c:pt>
                <c:pt idx="683">
                  <c:v>2.7359</c:v>
                </c:pt>
                <c:pt idx="684">
                  <c:v>2.7399</c:v>
                </c:pt>
                <c:pt idx="685">
                  <c:v>2.7439</c:v>
                </c:pt>
                <c:pt idx="686">
                  <c:v>2.7479</c:v>
                </c:pt>
                <c:pt idx="687">
                  <c:v>2.7519</c:v>
                </c:pt>
                <c:pt idx="688">
                  <c:v>2.7559</c:v>
                </c:pt>
                <c:pt idx="689">
                  <c:v>2.7599</c:v>
                </c:pt>
                <c:pt idx="690">
                  <c:v>2.7639</c:v>
                </c:pt>
                <c:pt idx="691">
                  <c:v>2.7679</c:v>
                </c:pt>
                <c:pt idx="692">
                  <c:v>2.7719</c:v>
                </c:pt>
                <c:pt idx="693">
                  <c:v>2.7759</c:v>
                </c:pt>
                <c:pt idx="694">
                  <c:v>2.7799</c:v>
                </c:pt>
                <c:pt idx="695">
                  <c:v>2.7839</c:v>
                </c:pt>
                <c:pt idx="696">
                  <c:v>2.7879999999999998</c:v>
                </c:pt>
                <c:pt idx="697">
                  <c:v>2.7919999999999998</c:v>
                </c:pt>
                <c:pt idx="698">
                  <c:v>2.7959999999999998</c:v>
                </c:pt>
                <c:pt idx="699">
                  <c:v>2.8</c:v>
                </c:pt>
                <c:pt idx="700">
                  <c:v>2.8039999999999998</c:v>
                </c:pt>
                <c:pt idx="701">
                  <c:v>2.8079999999999998</c:v>
                </c:pt>
                <c:pt idx="702">
                  <c:v>2.8119999999999998</c:v>
                </c:pt>
                <c:pt idx="703">
                  <c:v>2.8159999999999998</c:v>
                </c:pt>
                <c:pt idx="704">
                  <c:v>2.82</c:v>
                </c:pt>
                <c:pt idx="705">
                  <c:v>2.8239999999999998</c:v>
                </c:pt>
                <c:pt idx="706">
                  <c:v>2.8279999999999998</c:v>
                </c:pt>
                <c:pt idx="707">
                  <c:v>2.8319999999999999</c:v>
                </c:pt>
                <c:pt idx="708">
                  <c:v>2.8359999999999999</c:v>
                </c:pt>
                <c:pt idx="709">
                  <c:v>2.8399000000000001</c:v>
                </c:pt>
                <c:pt idx="710">
                  <c:v>2.8439000000000001</c:v>
                </c:pt>
                <c:pt idx="711">
                  <c:v>2.8479000000000001</c:v>
                </c:pt>
                <c:pt idx="712">
                  <c:v>2.8519000000000001</c:v>
                </c:pt>
                <c:pt idx="713">
                  <c:v>2.8559000000000001</c:v>
                </c:pt>
                <c:pt idx="714">
                  <c:v>2.8599000000000001</c:v>
                </c:pt>
                <c:pt idx="715">
                  <c:v>2.8639000000000001</c:v>
                </c:pt>
                <c:pt idx="716">
                  <c:v>2.8679000000000001</c:v>
                </c:pt>
                <c:pt idx="717">
                  <c:v>2.8719000000000001</c:v>
                </c:pt>
                <c:pt idx="718">
                  <c:v>2.8759000000000001</c:v>
                </c:pt>
                <c:pt idx="719">
                  <c:v>2.8799000000000001</c:v>
                </c:pt>
                <c:pt idx="720">
                  <c:v>2.8839000000000001</c:v>
                </c:pt>
                <c:pt idx="721">
                  <c:v>2.8879000000000001</c:v>
                </c:pt>
                <c:pt idx="722">
                  <c:v>2.8919000000000001</c:v>
                </c:pt>
                <c:pt idx="723">
                  <c:v>2.8959999999999999</c:v>
                </c:pt>
                <c:pt idx="724">
                  <c:v>2.9</c:v>
                </c:pt>
                <c:pt idx="725">
                  <c:v>2.9039999999999999</c:v>
                </c:pt>
                <c:pt idx="726">
                  <c:v>2.9079999999999999</c:v>
                </c:pt>
                <c:pt idx="727">
                  <c:v>2.9119999999999999</c:v>
                </c:pt>
                <c:pt idx="728">
                  <c:v>2.9159999999999999</c:v>
                </c:pt>
                <c:pt idx="729">
                  <c:v>2.92</c:v>
                </c:pt>
                <c:pt idx="730">
                  <c:v>2.9239999999999999</c:v>
                </c:pt>
                <c:pt idx="731">
                  <c:v>2.9279999999999999</c:v>
                </c:pt>
                <c:pt idx="732">
                  <c:v>2.9319999999999999</c:v>
                </c:pt>
                <c:pt idx="733">
                  <c:v>2.9359999999999999</c:v>
                </c:pt>
                <c:pt idx="734">
                  <c:v>2.94</c:v>
                </c:pt>
                <c:pt idx="735">
                  <c:v>2.944</c:v>
                </c:pt>
                <c:pt idx="736">
                  <c:v>2.9479000000000002</c:v>
                </c:pt>
                <c:pt idx="737">
                  <c:v>2.9519000000000002</c:v>
                </c:pt>
                <c:pt idx="738">
                  <c:v>2.9559000000000002</c:v>
                </c:pt>
                <c:pt idx="739">
                  <c:v>2.9599000000000002</c:v>
                </c:pt>
                <c:pt idx="740">
                  <c:v>2.9639000000000002</c:v>
                </c:pt>
                <c:pt idx="741">
                  <c:v>2.9679000000000002</c:v>
                </c:pt>
                <c:pt idx="742">
                  <c:v>2.9719000000000002</c:v>
                </c:pt>
                <c:pt idx="743">
                  <c:v>2.9759000000000002</c:v>
                </c:pt>
                <c:pt idx="744">
                  <c:v>2.9799000000000002</c:v>
                </c:pt>
                <c:pt idx="745">
                  <c:v>2.9839000000000002</c:v>
                </c:pt>
                <c:pt idx="746">
                  <c:v>2.9878999999999998</c:v>
                </c:pt>
                <c:pt idx="747">
                  <c:v>2.9918999999999998</c:v>
                </c:pt>
                <c:pt idx="748">
                  <c:v>2.9958999999999998</c:v>
                </c:pt>
                <c:pt idx="749">
                  <c:v>2.9998999999999998</c:v>
                </c:pt>
                <c:pt idx="750">
                  <c:v>3.0038999999999998</c:v>
                </c:pt>
                <c:pt idx="751">
                  <c:v>3.008</c:v>
                </c:pt>
                <c:pt idx="752">
                  <c:v>3.012</c:v>
                </c:pt>
                <c:pt idx="753">
                  <c:v>3.016</c:v>
                </c:pt>
                <c:pt idx="754">
                  <c:v>3.02</c:v>
                </c:pt>
                <c:pt idx="755">
                  <c:v>3.024</c:v>
                </c:pt>
                <c:pt idx="756">
                  <c:v>3.028</c:v>
                </c:pt>
                <c:pt idx="757">
                  <c:v>3.032</c:v>
                </c:pt>
                <c:pt idx="758">
                  <c:v>3.036</c:v>
                </c:pt>
                <c:pt idx="759">
                  <c:v>3.04</c:v>
                </c:pt>
                <c:pt idx="760">
                  <c:v>3.044</c:v>
                </c:pt>
                <c:pt idx="761">
                  <c:v>3.048</c:v>
                </c:pt>
                <c:pt idx="762">
                  <c:v>3.052</c:v>
                </c:pt>
                <c:pt idx="763">
                  <c:v>3.0558999999999998</c:v>
                </c:pt>
                <c:pt idx="764">
                  <c:v>3.0598999999999998</c:v>
                </c:pt>
                <c:pt idx="765">
                  <c:v>3.0638999999999998</c:v>
                </c:pt>
                <c:pt idx="766">
                  <c:v>3.0678999999999998</c:v>
                </c:pt>
                <c:pt idx="767">
                  <c:v>3.0718999999999999</c:v>
                </c:pt>
                <c:pt idx="768">
                  <c:v>3.0758999999999999</c:v>
                </c:pt>
                <c:pt idx="769">
                  <c:v>3.0798999999999999</c:v>
                </c:pt>
                <c:pt idx="770">
                  <c:v>3.0838999999999999</c:v>
                </c:pt>
                <c:pt idx="771">
                  <c:v>3.0878999999999999</c:v>
                </c:pt>
                <c:pt idx="772">
                  <c:v>3.0918999999999999</c:v>
                </c:pt>
                <c:pt idx="773">
                  <c:v>3.0958999999999999</c:v>
                </c:pt>
                <c:pt idx="774">
                  <c:v>3.0998999999999999</c:v>
                </c:pt>
                <c:pt idx="775">
                  <c:v>3.1038999999999999</c:v>
                </c:pt>
                <c:pt idx="776">
                  <c:v>3.1078999999999999</c:v>
                </c:pt>
                <c:pt idx="777">
                  <c:v>3.1118999999999999</c:v>
                </c:pt>
                <c:pt idx="778">
                  <c:v>3.1160000000000001</c:v>
                </c:pt>
                <c:pt idx="779">
                  <c:v>3.12</c:v>
                </c:pt>
                <c:pt idx="780">
                  <c:v>3.1240000000000001</c:v>
                </c:pt>
                <c:pt idx="781">
                  <c:v>3.1280000000000001</c:v>
                </c:pt>
                <c:pt idx="782">
                  <c:v>3.1320000000000001</c:v>
                </c:pt>
                <c:pt idx="783">
                  <c:v>3.1360000000000001</c:v>
                </c:pt>
                <c:pt idx="784">
                  <c:v>3.14</c:v>
                </c:pt>
                <c:pt idx="785">
                  <c:v>3.1440000000000001</c:v>
                </c:pt>
                <c:pt idx="786">
                  <c:v>3.1480000000000001</c:v>
                </c:pt>
                <c:pt idx="787">
                  <c:v>3.1520000000000001</c:v>
                </c:pt>
                <c:pt idx="788">
                  <c:v>3.1560000000000001</c:v>
                </c:pt>
                <c:pt idx="789">
                  <c:v>3.16</c:v>
                </c:pt>
                <c:pt idx="790">
                  <c:v>3.1638999999999999</c:v>
                </c:pt>
                <c:pt idx="791">
                  <c:v>3.1678999999999999</c:v>
                </c:pt>
                <c:pt idx="792">
                  <c:v>3.1718999999999999</c:v>
                </c:pt>
                <c:pt idx="793">
                  <c:v>3.1758999999999999</c:v>
                </c:pt>
                <c:pt idx="794">
                  <c:v>3.1798999999999999</c:v>
                </c:pt>
                <c:pt idx="795">
                  <c:v>3.1839</c:v>
                </c:pt>
                <c:pt idx="796">
                  <c:v>3.1879</c:v>
                </c:pt>
                <c:pt idx="797">
                  <c:v>3.1919</c:v>
                </c:pt>
                <c:pt idx="798">
                  <c:v>3.1959</c:v>
                </c:pt>
                <c:pt idx="799">
                  <c:v>3.1999</c:v>
                </c:pt>
                <c:pt idx="800">
                  <c:v>3.2039</c:v>
                </c:pt>
                <c:pt idx="801">
                  <c:v>3.2079</c:v>
                </c:pt>
                <c:pt idx="802">
                  <c:v>3.2119</c:v>
                </c:pt>
                <c:pt idx="803">
                  <c:v>3.2159</c:v>
                </c:pt>
                <c:pt idx="804">
                  <c:v>3.2199</c:v>
                </c:pt>
                <c:pt idx="805">
                  <c:v>3.2240000000000002</c:v>
                </c:pt>
                <c:pt idx="806">
                  <c:v>3.2280000000000002</c:v>
                </c:pt>
                <c:pt idx="807">
                  <c:v>3.2320000000000002</c:v>
                </c:pt>
                <c:pt idx="808">
                  <c:v>3.2360000000000002</c:v>
                </c:pt>
                <c:pt idx="809">
                  <c:v>3.24</c:v>
                </c:pt>
                <c:pt idx="810">
                  <c:v>3.2440000000000002</c:v>
                </c:pt>
                <c:pt idx="811">
                  <c:v>3.2480000000000002</c:v>
                </c:pt>
                <c:pt idx="812">
                  <c:v>3.2519999999999998</c:v>
                </c:pt>
                <c:pt idx="813">
                  <c:v>3.2559999999999998</c:v>
                </c:pt>
                <c:pt idx="814">
                  <c:v>3.26</c:v>
                </c:pt>
                <c:pt idx="815">
                  <c:v>3.2639999999999998</c:v>
                </c:pt>
                <c:pt idx="816">
                  <c:v>3.2679999999999998</c:v>
                </c:pt>
                <c:pt idx="817">
                  <c:v>3.2719999999999998</c:v>
                </c:pt>
                <c:pt idx="818">
                  <c:v>3.2759</c:v>
                </c:pt>
                <c:pt idx="819">
                  <c:v>3.2799</c:v>
                </c:pt>
                <c:pt idx="820">
                  <c:v>3.2839</c:v>
                </c:pt>
                <c:pt idx="821">
                  <c:v>3.2879</c:v>
                </c:pt>
                <c:pt idx="822">
                  <c:v>3.2919</c:v>
                </c:pt>
                <c:pt idx="823">
                  <c:v>3.2959000000000001</c:v>
                </c:pt>
                <c:pt idx="824">
                  <c:v>3.2999000000000001</c:v>
                </c:pt>
                <c:pt idx="825">
                  <c:v>3.3039000000000001</c:v>
                </c:pt>
                <c:pt idx="826">
                  <c:v>3.3079000000000001</c:v>
                </c:pt>
                <c:pt idx="827">
                  <c:v>3.3119000000000001</c:v>
                </c:pt>
                <c:pt idx="828">
                  <c:v>3.3159000000000001</c:v>
                </c:pt>
                <c:pt idx="829">
                  <c:v>3.3199000000000001</c:v>
                </c:pt>
                <c:pt idx="830">
                  <c:v>3.3239000000000001</c:v>
                </c:pt>
                <c:pt idx="831">
                  <c:v>3.3279000000000001</c:v>
                </c:pt>
                <c:pt idx="832">
                  <c:v>3.3319999999999999</c:v>
                </c:pt>
                <c:pt idx="833">
                  <c:v>3.3359999999999999</c:v>
                </c:pt>
                <c:pt idx="834">
                  <c:v>3.34</c:v>
                </c:pt>
                <c:pt idx="835">
                  <c:v>3.3439999999999999</c:v>
                </c:pt>
                <c:pt idx="836">
                  <c:v>3.3479999999999999</c:v>
                </c:pt>
                <c:pt idx="837">
                  <c:v>3.3519999999999999</c:v>
                </c:pt>
                <c:pt idx="838">
                  <c:v>3.3559999999999999</c:v>
                </c:pt>
                <c:pt idx="839">
                  <c:v>3.36</c:v>
                </c:pt>
                <c:pt idx="840">
                  <c:v>3.3639999999999999</c:v>
                </c:pt>
                <c:pt idx="841">
                  <c:v>3.3679999999999999</c:v>
                </c:pt>
                <c:pt idx="842">
                  <c:v>3.3719999999999999</c:v>
                </c:pt>
                <c:pt idx="843">
                  <c:v>3.3759999999999999</c:v>
                </c:pt>
                <c:pt idx="844">
                  <c:v>3.38</c:v>
                </c:pt>
                <c:pt idx="845">
                  <c:v>3.3839000000000001</c:v>
                </c:pt>
                <c:pt idx="846">
                  <c:v>3.3879000000000001</c:v>
                </c:pt>
                <c:pt idx="847">
                  <c:v>3.3919000000000001</c:v>
                </c:pt>
                <c:pt idx="848">
                  <c:v>3.3959000000000001</c:v>
                </c:pt>
                <c:pt idx="849">
                  <c:v>3.3999000000000001</c:v>
                </c:pt>
                <c:pt idx="850">
                  <c:v>3.4039000000000001</c:v>
                </c:pt>
                <c:pt idx="851">
                  <c:v>3.4079000000000002</c:v>
                </c:pt>
                <c:pt idx="852">
                  <c:v>3.4119000000000002</c:v>
                </c:pt>
                <c:pt idx="853">
                  <c:v>3.4159000000000002</c:v>
                </c:pt>
                <c:pt idx="854">
                  <c:v>3.4199000000000002</c:v>
                </c:pt>
                <c:pt idx="855">
                  <c:v>3.4239000000000002</c:v>
                </c:pt>
                <c:pt idx="856">
                  <c:v>3.4279000000000002</c:v>
                </c:pt>
                <c:pt idx="857">
                  <c:v>3.4319000000000002</c:v>
                </c:pt>
                <c:pt idx="858">
                  <c:v>3.4359000000000002</c:v>
                </c:pt>
                <c:pt idx="859">
                  <c:v>3.4399000000000002</c:v>
                </c:pt>
                <c:pt idx="860">
                  <c:v>3.444</c:v>
                </c:pt>
                <c:pt idx="861">
                  <c:v>3.448</c:v>
                </c:pt>
                <c:pt idx="862">
                  <c:v>3.452</c:v>
                </c:pt>
                <c:pt idx="863">
                  <c:v>3.456</c:v>
                </c:pt>
                <c:pt idx="864">
                  <c:v>3.46</c:v>
                </c:pt>
                <c:pt idx="865">
                  <c:v>3.464</c:v>
                </c:pt>
                <c:pt idx="866">
                  <c:v>3.468</c:v>
                </c:pt>
                <c:pt idx="867">
                  <c:v>3.472</c:v>
                </c:pt>
                <c:pt idx="868">
                  <c:v>3.476</c:v>
                </c:pt>
                <c:pt idx="869">
                  <c:v>3.48</c:v>
                </c:pt>
                <c:pt idx="870">
                  <c:v>3.484</c:v>
                </c:pt>
                <c:pt idx="871">
                  <c:v>3.488</c:v>
                </c:pt>
                <c:pt idx="872">
                  <c:v>3.4918999999999998</c:v>
                </c:pt>
                <c:pt idx="873">
                  <c:v>3.4958999999999998</c:v>
                </c:pt>
                <c:pt idx="874">
                  <c:v>3.4998999999999998</c:v>
                </c:pt>
                <c:pt idx="875">
                  <c:v>3.5038999999999998</c:v>
                </c:pt>
                <c:pt idx="876">
                  <c:v>3.5078999999999998</c:v>
                </c:pt>
                <c:pt idx="877">
                  <c:v>3.5118999999999998</c:v>
                </c:pt>
                <c:pt idx="878">
                  <c:v>3.5158999999999998</c:v>
                </c:pt>
                <c:pt idx="879">
                  <c:v>3.5198999999999998</c:v>
                </c:pt>
                <c:pt idx="880">
                  <c:v>3.5238999999999998</c:v>
                </c:pt>
                <c:pt idx="881">
                  <c:v>3.5278999999999998</c:v>
                </c:pt>
                <c:pt idx="882">
                  <c:v>3.5318999999999998</c:v>
                </c:pt>
                <c:pt idx="883">
                  <c:v>3.5358999999999998</c:v>
                </c:pt>
                <c:pt idx="884">
                  <c:v>3.5398999999999998</c:v>
                </c:pt>
                <c:pt idx="885">
                  <c:v>3.5438999999999998</c:v>
                </c:pt>
                <c:pt idx="886">
                  <c:v>3.5478999999999998</c:v>
                </c:pt>
                <c:pt idx="887">
                  <c:v>3.552</c:v>
                </c:pt>
                <c:pt idx="888">
                  <c:v>3.556</c:v>
                </c:pt>
                <c:pt idx="889">
                  <c:v>3.56</c:v>
                </c:pt>
                <c:pt idx="890">
                  <c:v>3.5640000000000001</c:v>
                </c:pt>
                <c:pt idx="891">
                  <c:v>3.5680000000000001</c:v>
                </c:pt>
                <c:pt idx="892">
                  <c:v>3.5720000000000001</c:v>
                </c:pt>
                <c:pt idx="893">
                  <c:v>3.5760000000000001</c:v>
                </c:pt>
                <c:pt idx="894">
                  <c:v>3.58</c:v>
                </c:pt>
                <c:pt idx="895">
                  <c:v>3.5840000000000001</c:v>
                </c:pt>
                <c:pt idx="896">
                  <c:v>3.5880000000000001</c:v>
                </c:pt>
                <c:pt idx="897">
                  <c:v>3.5920000000000001</c:v>
                </c:pt>
                <c:pt idx="898">
                  <c:v>3.5960000000000001</c:v>
                </c:pt>
                <c:pt idx="899">
                  <c:v>3.6</c:v>
                </c:pt>
                <c:pt idx="900">
                  <c:v>3.6038999999999999</c:v>
                </c:pt>
                <c:pt idx="901">
                  <c:v>3.6078999999999999</c:v>
                </c:pt>
                <c:pt idx="902">
                  <c:v>3.6118999999999999</c:v>
                </c:pt>
                <c:pt idx="903">
                  <c:v>3.6158999999999999</c:v>
                </c:pt>
                <c:pt idx="904">
                  <c:v>3.6198999999999999</c:v>
                </c:pt>
                <c:pt idx="905">
                  <c:v>3.6238999999999999</c:v>
                </c:pt>
                <c:pt idx="906">
                  <c:v>3.6278999999999999</c:v>
                </c:pt>
                <c:pt idx="907">
                  <c:v>3.6318999999999999</c:v>
                </c:pt>
                <c:pt idx="908">
                  <c:v>3.6358999999999999</c:v>
                </c:pt>
                <c:pt idx="909">
                  <c:v>3.6398999999999999</c:v>
                </c:pt>
                <c:pt idx="910">
                  <c:v>3.6438999999999999</c:v>
                </c:pt>
                <c:pt idx="911">
                  <c:v>3.6478999999999999</c:v>
                </c:pt>
                <c:pt idx="912">
                  <c:v>3.6518999999999999</c:v>
                </c:pt>
                <c:pt idx="913">
                  <c:v>3.6558999999999999</c:v>
                </c:pt>
                <c:pt idx="914">
                  <c:v>3.66</c:v>
                </c:pt>
                <c:pt idx="915">
                  <c:v>3.6640000000000001</c:v>
                </c:pt>
                <c:pt idx="916">
                  <c:v>3.6680000000000001</c:v>
                </c:pt>
                <c:pt idx="917">
                  <c:v>3.6720000000000002</c:v>
                </c:pt>
                <c:pt idx="918">
                  <c:v>3.6760000000000002</c:v>
                </c:pt>
                <c:pt idx="919">
                  <c:v>3.68</c:v>
                </c:pt>
                <c:pt idx="920">
                  <c:v>3.6840000000000002</c:v>
                </c:pt>
                <c:pt idx="921">
                  <c:v>3.6880000000000002</c:v>
                </c:pt>
                <c:pt idx="922">
                  <c:v>3.6920000000000002</c:v>
                </c:pt>
                <c:pt idx="923">
                  <c:v>3.6960000000000002</c:v>
                </c:pt>
                <c:pt idx="924">
                  <c:v>3.7</c:v>
                </c:pt>
                <c:pt idx="925">
                  <c:v>3.7040000000000002</c:v>
                </c:pt>
                <c:pt idx="926">
                  <c:v>3.7080000000000002</c:v>
                </c:pt>
                <c:pt idx="927">
                  <c:v>3.7119</c:v>
                </c:pt>
                <c:pt idx="928">
                  <c:v>3.7159</c:v>
                </c:pt>
                <c:pt idx="929">
                  <c:v>3.7199</c:v>
                </c:pt>
                <c:pt idx="930">
                  <c:v>3.7239</c:v>
                </c:pt>
                <c:pt idx="931">
                  <c:v>3.7279</c:v>
                </c:pt>
                <c:pt idx="932">
                  <c:v>3.7319</c:v>
                </c:pt>
                <c:pt idx="933">
                  <c:v>3.7359</c:v>
                </c:pt>
                <c:pt idx="934">
                  <c:v>3.7399</c:v>
                </c:pt>
                <c:pt idx="935">
                  <c:v>3.7439</c:v>
                </c:pt>
                <c:pt idx="936">
                  <c:v>3.7479</c:v>
                </c:pt>
                <c:pt idx="937">
                  <c:v>3.7519</c:v>
                </c:pt>
                <c:pt idx="938">
                  <c:v>3.7559</c:v>
                </c:pt>
                <c:pt idx="939">
                  <c:v>3.7599</c:v>
                </c:pt>
                <c:pt idx="940">
                  <c:v>3.7639</c:v>
                </c:pt>
                <c:pt idx="941">
                  <c:v>3.7679999999999998</c:v>
                </c:pt>
                <c:pt idx="942">
                  <c:v>3.7719999999999998</c:v>
                </c:pt>
                <c:pt idx="943">
                  <c:v>3.7759999999999998</c:v>
                </c:pt>
                <c:pt idx="944">
                  <c:v>3.78</c:v>
                </c:pt>
                <c:pt idx="945">
                  <c:v>3.7839999999999998</c:v>
                </c:pt>
                <c:pt idx="946">
                  <c:v>3.7879999999999998</c:v>
                </c:pt>
                <c:pt idx="947">
                  <c:v>3.7898999999999998</c:v>
                </c:pt>
                <c:pt idx="948">
                  <c:v>3.7919999999999998</c:v>
                </c:pt>
                <c:pt idx="949">
                  <c:v>3.7959999999999998</c:v>
                </c:pt>
                <c:pt idx="950">
                  <c:v>3.8</c:v>
                </c:pt>
                <c:pt idx="951">
                  <c:v>3.8039999999999998</c:v>
                </c:pt>
                <c:pt idx="952">
                  <c:v>3.8079999999999998</c:v>
                </c:pt>
                <c:pt idx="953">
                  <c:v>3.8119999999999998</c:v>
                </c:pt>
                <c:pt idx="954">
                  <c:v>3.8159999999999998</c:v>
                </c:pt>
                <c:pt idx="955">
                  <c:v>3.8199000000000001</c:v>
                </c:pt>
                <c:pt idx="956">
                  <c:v>3.8239000000000001</c:v>
                </c:pt>
                <c:pt idx="957">
                  <c:v>3.8279000000000001</c:v>
                </c:pt>
                <c:pt idx="958">
                  <c:v>3.8319000000000001</c:v>
                </c:pt>
                <c:pt idx="959">
                  <c:v>3.8359000000000001</c:v>
                </c:pt>
                <c:pt idx="960">
                  <c:v>3.8399000000000001</c:v>
                </c:pt>
                <c:pt idx="961">
                  <c:v>3.8439000000000001</c:v>
                </c:pt>
                <c:pt idx="962">
                  <c:v>3.8479000000000001</c:v>
                </c:pt>
                <c:pt idx="963">
                  <c:v>3.8519000000000001</c:v>
                </c:pt>
                <c:pt idx="964">
                  <c:v>3.8559000000000001</c:v>
                </c:pt>
                <c:pt idx="965">
                  <c:v>3.8599000000000001</c:v>
                </c:pt>
                <c:pt idx="966">
                  <c:v>3.8639000000000001</c:v>
                </c:pt>
                <c:pt idx="967">
                  <c:v>3.8679000000000001</c:v>
                </c:pt>
                <c:pt idx="968">
                  <c:v>3.8719000000000001</c:v>
                </c:pt>
                <c:pt idx="969">
                  <c:v>3.8759000000000001</c:v>
                </c:pt>
                <c:pt idx="970">
                  <c:v>3.88</c:v>
                </c:pt>
                <c:pt idx="971">
                  <c:v>3.8839999999999999</c:v>
                </c:pt>
                <c:pt idx="972">
                  <c:v>3.8879999999999999</c:v>
                </c:pt>
                <c:pt idx="973">
                  <c:v>3.8919999999999999</c:v>
                </c:pt>
                <c:pt idx="974">
                  <c:v>3.8959999999999999</c:v>
                </c:pt>
                <c:pt idx="975">
                  <c:v>3.9</c:v>
                </c:pt>
                <c:pt idx="976">
                  <c:v>3.9039999999999999</c:v>
                </c:pt>
                <c:pt idx="977">
                  <c:v>3.9079999999999999</c:v>
                </c:pt>
                <c:pt idx="978">
                  <c:v>3.9119999999999999</c:v>
                </c:pt>
                <c:pt idx="979">
                  <c:v>3.9159999999999999</c:v>
                </c:pt>
                <c:pt idx="980">
                  <c:v>3.92</c:v>
                </c:pt>
                <c:pt idx="981">
                  <c:v>3.9239999999999999</c:v>
                </c:pt>
                <c:pt idx="982">
                  <c:v>3.9279000000000002</c:v>
                </c:pt>
                <c:pt idx="983">
                  <c:v>3.9319000000000002</c:v>
                </c:pt>
                <c:pt idx="984">
                  <c:v>3.9359000000000002</c:v>
                </c:pt>
                <c:pt idx="985">
                  <c:v>3.9399000000000002</c:v>
                </c:pt>
                <c:pt idx="986">
                  <c:v>3.9439000000000002</c:v>
                </c:pt>
                <c:pt idx="987">
                  <c:v>3.9479000000000002</c:v>
                </c:pt>
                <c:pt idx="988">
                  <c:v>3.9519000000000002</c:v>
                </c:pt>
                <c:pt idx="989">
                  <c:v>3.9559000000000002</c:v>
                </c:pt>
                <c:pt idx="990">
                  <c:v>3.9599000000000002</c:v>
                </c:pt>
                <c:pt idx="991">
                  <c:v>3.9639000000000002</c:v>
                </c:pt>
                <c:pt idx="992">
                  <c:v>3.9679000000000002</c:v>
                </c:pt>
                <c:pt idx="993">
                  <c:v>3.9719000000000002</c:v>
                </c:pt>
                <c:pt idx="994">
                  <c:v>3.9759000000000002</c:v>
                </c:pt>
                <c:pt idx="995">
                  <c:v>3.9799000000000002</c:v>
                </c:pt>
                <c:pt idx="996">
                  <c:v>3.9839000000000002</c:v>
                </c:pt>
                <c:pt idx="997">
                  <c:v>3.988</c:v>
                </c:pt>
                <c:pt idx="998">
                  <c:v>3.992</c:v>
                </c:pt>
                <c:pt idx="999">
                  <c:v>4</c:v>
                </c:pt>
              </c:numCache>
            </c:numRef>
          </c:xVal>
          <c:yVal>
            <c:numRef>
              <c:f>Sheet1!$M$2:$M$1001</c:f>
              <c:numCache>
                <c:formatCode>General</c:formatCode>
                <c:ptCount val="1000"/>
                <c:pt idx="0">
                  <c:v>0.30153000000000002</c:v>
                </c:pt>
                <c:pt idx="1">
                  <c:v>0.28836000000000001</c:v>
                </c:pt>
                <c:pt idx="2">
                  <c:v>0.28064</c:v>
                </c:pt>
                <c:pt idx="3">
                  <c:v>0.27900999999999998</c:v>
                </c:pt>
                <c:pt idx="4">
                  <c:v>0.28131</c:v>
                </c:pt>
                <c:pt idx="5">
                  <c:v>0.28528999999999999</c:v>
                </c:pt>
                <c:pt idx="6">
                  <c:v>0.28941</c:v>
                </c:pt>
                <c:pt idx="7">
                  <c:v>0.29259000000000002</c:v>
                </c:pt>
                <c:pt idx="8">
                  <c:v>0.29422999999999999</c:v>
                </c:pt>
                <c:pt idx="9">
                  <c:v>0.29403000000000001</c:v>
                </c:pt>
                <c:pt idx="10">
                  <c:v>0.29189999999999999</c:v>
                </c:pt>
                <c:pt idx="11">
                  <c:v>0.28794999999999998</c:v>
                </c:pt>
                <c:pt idx="12">
                  <c:v>0.28236</c:v>
                </c:pt>
                <c:pt idx="13">
                  <c:v>0.27544000000000002</c:v>
                </c:pt>
                <c:pt idx="14">
                  <c:v>0.26762999999999998</c:v>
                </c:pt>
                <c:pt idx="15">
                  <c:v>0.25942999999999999</c:v>
                </c:pt>
                <c:pt idx="16">
                  <c:v>0.25136999999999998</c:v>
                </c:pt>
                <c:pt idx="17">
                  <c:v>0.24393999999999999</c:v>
                </c:pt>
                <c:pt idx="18">
                  <c:v>0.23744999999999999</c:v>
                </c:pt>
                <c:pt idx="19">
                  <c:v>0.23233000000000001</c:v>
                </c:pt>
                <c:pt idx="20">
                  <c:v>0.22903999999999999</c:v>
                </c:pt>
                <c:pt idx="21">
                  <c:v>0.22778999999999999</c:v>
                </c:pt>
                <c:pt idx="22">
                  <c:v>0.22867000000000001</c:v>
                </c:pt>
                <c:pt idx="23">
                  <c:v>0.23138</c:v>
                </c:pt>
                <c:pt idx="24">
                  <c:v>0.23530000000000001</c:v>
                </c:pt>
                <c:pt idx="25">
                  <c:v>0.23957000000000001</c:v>
                </c:pt>
                <c:pt idx="26">
                  <c:v>0.24339</c:v>
                </c:pt>
                <c:pt idx="27">
                  <c:v>0.24611</c:v>
                </c:pt>
                <c:pt idx="28">
                  <c:v>0.24729000000000001</c:v>
                </c:pt>
                <c:pt idx="29">
                  <c:v>0.24660000000000001</c:v>
                </c:pt>
                <c:pt idx="30">
                  <c:v>0.24390999999999999</c:v>
                </c:pt>
                <c:pt idx="31">
                  <c:v>0.23927999999999999</c:v>
                </c:pt>
                <c:pt idx="32">
                  <c:v>0.23297999999999999</c:v>
                </c:pt>
                <c:pt idx="33">
                  <c:v>0.22553000000000001</c:v>
                </c:pt>
                <c:pt idx="34">
                  <c:v>0.21765000000000001</c:v>
                </c:pt>
                <c:pt idx="35">
                  <c:v>0.21024999999999999</c:v>
                </c:pt>
                <c:pt idx="36">
                  <c:v>0.20430000000000001</c:v>
                </c:pt>
                <c:pt idx="37">
                  <c:v>0.20065</c:v>
                </c:pt>
                <c:pt idx="38">
                  <c:v>0.19985</c:v>
                </c:pt>
                <c:pt idx="39">
                  <c:v>0.20193</c:v>
                </c:pt>
                <c:pt idx="40">
                  <c:v>0.20638999999999999</c:v>
                </c:pt>
                <c:pt idx="41">
                  <c:v>0.21235000000000001</c:v>
                </c:pt>
                <c:pt idx="42">
                  <c:v>0.21869</c:v>
                </c:pt>
                <c:pt idx="43">
                  <c:v>0.22434999999999999</c:v>
                </c:pt>
                <c:pt idx="44">
                  <c:v>0.22839999999999999</c:v>
                </c:pt>
                <c:pt idx="45">
                  <c:v>0.23021</c:v>
                </c:pt>
                <c:pt idx="46">
                  <c:v>0.22946</c:v>
                </c:pt>
                <c:pt idx="47">
                  <c:v>0.22617000000000001</c:v>
                </c:pt>
                <c:pt idx="48">
                  <c:v>0.22073999999999999</c:v>
                </c:pt>
                <c:pt idx="49">
                  <c:v>0.21390000000000001</c:v>
                </c:pt>
                <c:pt idx="50">
                  <c:v>0.20668</c:v>
                </c:pt>
                <c:pt idx="51">
                  <c:v>0.20028000000000001</c:v>
                </c:pt>
                <c:pt idx="52">
                  <c:v>0.19591</c:v>
                </c:pt>
                <c:pt idx="53">
                  <c:v>0.19444</c:v>
                </c:pt>
                <c:pt idx="54">
                  <c:v>0.19611999999999999</c:v>
                </c:pt>
                <c:pt idx="55">
                  <c:v>0.20069999999999999</c:v>
                </c:pt>
                <c:pt idx="56">
                  <c:v>0.20727999999999999</c:v>
                </c:pt>
                <c:pt idx="57">
                  <c:v>0.21468000000000001</c:v>
                </c:pt>
                <c:pt idx="58">
                  <c:v>0.22170999999999999</c:v>
                </c:pt>
                <c:pt idx="59">
                  <c:v>0.22736999999999999</c:v>
                </c:pt>
                <c:pt idx="60">
                  <c:v>0.23094999999999999</c:v>
                </c:pt>
                <c:pt idx="61">
                  <c:v>0.23205999999999999</c:v>
                </c:pt>
                <c:pt idx="62">
                  <c:v>0.23066999999999999</c:v>
                </c:pt>
                <c:pt idx="63">
                  <c:v>0.22706000000000001</c:v>
                </c:pt>
                <c:pt idx="64">
                  <c:v>0.22181000000000001</c:v>
                </c:pt>
                <c:pt idx="65">
                  <c:v>0.21575</c:v>
                </c:pt>
                <c:pt idx="66">
                  <c:v>0.20988999999999999</c:v>
                </c:pt>
                <c:pt idx="67">
                  <c:v>0.20524999999999999</c:v>
                </c:pt>
                <c:pt idx="68">
                  <c:v>0.20272000000000001</c:v>
                </c:pt>
                <c:pt idx="69">
                  <c:v>0.20286999999999999</c:v>
                </c:pt>
                <c:pt idx="70">
                  <c:v>0.20576</c:v>
                </c:pt>
                <c:pt idx="71">
                  <c:v>0.21102000000000001</c:v>
                </c:pt>
                <c:pt idx="72">
                  <c:v>0.21793999999999999</c:v>
                </c:pt>
                <c:pt idx="73">
                  <c:v>0.22561999999999999</c:v>
                </c:pt>
                <c:pt idx="74">
                  <c:v>0.23319000000000001</c:v>
                </c:pt>
                <c:pt idx="75">
                  <c:v>0.23991000000000001</c:v>
                </c:pt>
                <c:pt idx="76">
                  <c:v>0.24521000000000001</c:v>
                </c:pt>
                <c:pt idx="77">
                  <c:v>0.24870999999999999</c:v>
                </c:pt>
                <c:pt idx="78">
                  <c:v>0.25025999999999998</c:v>
                </c:pt>
                <c:pt idx="79">
                  <c:v>0.24987999999999999</c:v>
                </c:pt>
                <c:pt idx="80">
                  <c:v>0.24776999999999999</c:v>
                </c:pt>
                <c:pt idx="81">
                  <c:v>0.24437</c:v>
                </c:pt>
                <c:pt idx="82">
                  <c:v>0.23998</c:v>
                </c:pt>
                <c:pt idx="83">
                  <c:v>0.23522000000000001</c:v>
                </c:pt>
                <c:pt idx="84">
                  <c:v>0.23072000000000001</c:v>
                </c:pt>
                <c:pt idx="85">
                  <c:v>0.22706000000000001</c:v>
                </c:pt>
                <c:pt idx="86">
                  <c:v>0.22477</c:v>
                </c:pt>
                <c:pt idx="87">
                  <c:v>0.22423999999999999</c:v>
                </c:pt>
                <c:pt idx="88">
                  <c:v>0.22563</c:v>
                </c:pt>
                <c:pt idx="89">
                  <c:v>0.22891</c:v>
                </c:pt>
                <c:pt idx="90">
                  <c:v>0.23385</c:v>
                </c:pt>
                <c:pt idx="91">
                  <c:v>0.24007999999999999</c:v>
                </c:pt>
                <c:pt idx="92">
                  <c:v>0.24715000000000001</c:v>
                </c:pt>
                <c:pt idx="93">
                  <c:v>0.25461</c:v>
                </c:pt>
                <c:pt idx="94">
                  <c:v>0.26205000000000001</c:v>
                </c:pt>
                <c:pt idx="95">
                  <c:v>0.26913999999999999</c:v>
                </c:pt>
                <c:pt idx="96">
                  <c:v>0.27561999999999998</c:v>
                </c:pt>
                <c:pt idx="97">
                  <c:v>0.28138000000000002</c:v>
                </c:pt>
                <c:pt idx="98">
                  <c:v>0.28636</c:v>
                </c:pt>
                <c:pt idx="99">
                  <c:v>0.29064000000000001</c:v>
                </c:pt>
                <c:pt idx="100">
                  <c:v>0.29437999999999998</c:v>
                </c:pt>
                <c:pt idx="101">
                  <c:v>0.29781999999999997</c:v>
                </c:pt>
                <c:pt idx="102">
                  <c:v>0.30125000000000002</c:v>
                </c:pt>
                <c:pt idx="103">
                  <c:v>0.30498999999999998</c:v>
                </c:pt>
                <c:pt idx="104">
                  <c:v>0.30936000000000002</c:v>
                </c:pt>
                <c:pt idx="105">
                  <c:v>0.31467000000000001</c:v>
                </c:pt>
                <c:pt idx="106">
                  <c:v>0.32114999999999999</c:v>
                </c:pt>
                <c:pt idx="107">
                  <c:v>0.32895000000000002</c:v>
                </c:pt>
                <c:pt idx="108">
                  <c:v>0.33817999999999998</c:v>
                </c:pt>
                <c:pt idx="109">
                  <c:v>0.34859000000000001</c:v>
                </c:pt>
                <c:pt idx="110">
                  <c:v>0.36063000000000001</c:v>
                </c:pt>
                <c:pt idx="111">
                  <c:v>0.37401000000000001</c:v>
                </c:pt>
                <c:pt idx="112">
                  <c:v>0.38862000000000002</c:v>
                </c:pt>
                <c:pt idx="113">
                  <c:v>0.40436</c:v>
                </c:pt>
                <c:pt idx="114">
                  <c:v>0.42111999999999999</c:v>
                </c:pt>
                <c:pt idx="115">
                  <c:v>0.43879000000000001</c:v>
                </c:pt>
                <c:pt idx="116">
                  <c:v>0.45726</c:v>
                </c:pt>
                <c:pt idx="117">
                  <c:v>0.47645999999999999</c:v>
                </c:pt>
                <c:pt idx="118">
                  <c:v>0.49630000000000002</c:v>
                </c:pt>
                <c:pt idx="119">
                  <c:v>0.51670000000000005</c:v>
                </c:pt>
                <c:pt idx="120">
                  <c:v>0.53761999999999999</c:v>
                </c:pt>
                <c:pt idx="121">
                  <c:v>0.55898000000000003</c:v>
                </c:pt>
                <c:pt idx="122">
                  <c:v>0.58074000000000003</c:v>
                </c:pt>
                <c:pt idx="123">
                  <c:v>0.60285</c:v>
                </c:pt>
                <c:pt idx="124">
                  <c:v>0.62529000000000001</c:v>
                </c:pt>
                <c:pt idx="125">
                  <c:v>0.64800999999999997</c:v>
                </c:pt>
                <c:pt idx="126">
                  <c:v>0.67098999999999998</c:v>
                </c:pt>
                <c:pt idx="127">
                  <c:v>0.69418999999999997</c:v>
                </c:pt>
                <c:pt idx="128">
                  <c:v>0.71760999999999997</c:v>
                </c:pt>
                <c:pt idx="129">
                  <c:v>0.74121000000000004</c:v>
                </c:pt>
                <c:pt idx="130">
                  <c:v>0.76497000000000004</c:v>
                </c:pt>
                <c:pt idx="131">
                  <c:v>0.78888000000000003</c:v>
                </c:pt>
                <c:pt idx="132">
                  <c:v>0.81293000000000004</c:v>
                </c:pt>
                <c:pt idx="133">
                  <c:v>0.83709</c:v>
                </c:pt>
                <c:pt idx="134">
                  <c:v>0.86134999999999995</c:v>
                </c:pt>
                <c:pt idx="135">
                  <c:v>0.88568000000000002</c:v>
                </c:pt>
                <c:pt idx="136">
                  <c:v>0.91007000000000005</c:v>
                </c:pt>
                <c:pt idx="137">
                  <c:v>0.93391000000000002</c:v>
                </c:pt>
                <c:pt idx="138">
                  <c:v>0.95830000000000004</c:v>
                </c:pt>
                <c:pt idx="139">
                  <c:v>0.98260000000000003</c:v>
                </c:pt>
                <c:pt idx="140">
                  <c:v>1.0066999999999999</c:v>
                </c:pt>
                <c:pt idx="141">
                  <c:v>1.0306</c:v>
                </c:pt>
                <c:pt idx="142">
                  <c:v>1.0541</c:v>
                </c:pt>
                <c:pt idx="143">
                  <c:v>1.077</c:v>
                </c:pt>
                <c:pt idx="144">
                  <c:v>1.0992</c:v>
                </c:pt>
                <c:pt idx="145">
                  <c:v>1.1205000000000001</c:v>
                </c:pt>
                <c:pt idx="146">
                  <c:v>1.1409</c:v>
                </c:pt>
                <c:pt idx="147">
                  <c:v>1.1599999999999999</c:v>
                </c:pt>
                <c:pt idx="148">
                  <c:v>1.1778</c:v>
                </c:pt>
                <c:pt idx="149">
                  <c:v>1.1942999999999999</c:v>
                </c:pt>
                <c:pt idx="150">
                  <c:v>1.2093</c:v>
                </c:pt>
                <c:pt idx="151">
                  <c:v>1.2226999999999999</c:v>
                </c:pt>
                <c:pt idx="152">
                  <c:v>1.2344999999999999</c:v>
                </c:pt>
                <c:pt idx="153">
                  <c:v>1.2446999999999999</c:v>
                </c:pt>
                <c:pt idx="154">
                  <c:v>1.2532000000000001</c:v>
                </c:pt>
                <c:pt idx="155">
                  <c:v>1.2602</c:v>
                </c:pt>
                <c:pt idx="156">
                  <c:v>1.2655000000000001</c:v>
                </c:pt>
                <c:pt idx="157">
                  <c:v>1.2692000000000001</c:v>
                </c:pt>
                <c:pt idx="158">
                  <c:v>1.2714000000000001</c:v>
                </c:pt>
                <c:pt idx="159">
                  <c:v>1.272</c:v>
                </c:pt>
                <c:pt idx="160">
                  <c:v>1.2710999999999999</c:v>
                </c:pt>
                <c:pt idx="161">
                  <c:v>1.2687999999999999</c:v>
                </c:pt>
                <c:pt idx="162">
                  <c:v>1.2650999999999999</c:v>
                </c:pt>
                <c:pt idx="163">
                  <c:v>1.26</c:v>
                </c:pt>
                <c:pt idx="164">
                  <c:v>1.2537</c:v>
                </c:pt>
                <c:pt idx="165">
                  <c:v>1.2461</c:v>
                </c:pt>
                <c:pt idx="166">
                  <c:v>1.2373000000000001</c:v>
                </c:pt>
                <c:pt idx="167">
                  <c:v>1.2276</c:v>
                </c:pt>
                <c:pt idx="168">
                  <c:v>1.2166999999999999</c:v>
                </c:pt>
                <c:pt idx="169">
                  <c:v>1.2047000000000001</c:v>
                </c:pt>
                <c:pt idx="170">
                  <c:v>1.1917</c:v>
                </c:pt>
                <c:pt idx="171">
                  <c:v>1.1778999999999999</c:v>
                </c:pt>
                <c:pt idx="172">
                  <c:v>1.1631</c:v>
                </c:pt>
                <c:pt idx="173">
                  <c:v>1.1475</c:v>
                </c:pt>
                <c:pt idx="174">
                  <c:v>1.1312</c:v>
                </c:pt>
                <c:pt idx="175">
                  <c:v>1.1141000000000001</c:v>
                </c:pt>
                <c:pt idx="176">
                  <c:v>1.0964</c:v>
                </c:pt>
                <c:pt idx="177">
                  <c:v>1.0780000000000001</c:v>
                </c:pt>
                <c:pt idx="178">
                  <c:v>1.0590999999999999</c:v>
                </c:pt>
                <c:pt idx="179">
                  <c:v>1.0395000000000001</c:v>
                </c:pt>
                <c:pt idx="180">
                  <c:v>1.0195000000000001</c:v>
                </c:pt>
                <c:pt idx="181">
                  <c:v>0.99897000000000002</c:v>
                </c:pt>
                <c:pt idx="182">
                  <c:v>0.97801000000000005</c:v>
                </c:pt>
                <c:pt idx="183">
                  <c:v>0.95665</c:v>
                </c:pt>
                <c:pt idx="184">
                  <c:v>0.93493000000000004</c:v>
                </c:pt>
                <c:pt idx="185">
                  <c:v>0.91286999999999996</c:v>
                </c:pt>
                <c:pt idx="186">
                  <c:v>0.89049999999999996</c:v>
                </c:pt>
                <c:pt idx="187">
                  <c:v>0.86787000000000003</c:v>
                </c:pt>
                <c:pt idx="188">
                  <c:v>0.84499999999999997</c:v>
                </c:pt>
                <c:pt idx="189">
                  <c:v>0.82193000000000005</c:v>
                </c:pt>
                <c:pt idx="190">
                  <c:v>0.79867999999999995</c:v>
                </c:pt>
                <c:pt idx="191">
                  <c:v>0.77529000000000003</c:v>
                </c:pt>
                <c:pt idx="192">
                  <c:v>0.75178999999999996</c:v>
                </c:pt>
                <c:pt idx="193">
                  <c:v>0.72821000000000002</c:v>
                </c:pt>
                <c:pt idx="194">
                  <c:v>0.70459000000000005</c:v>
                </c:pt>
                <c:pt idx="195">
                  <c:v>0.68096000000000001</c:v>
                </c:pt>
                <c:pt idx="196">
                  <c:v>0.65790999999999999</c:v>
                </c:pt>
                <c:pt idx="197">
                  <c:v>0.63436999999999999</c:v>
                </c:pt>
                <c:pt idx="198">
                  <c:v>0.61094000000000004</c:v>
                </c:pt>
                <c:pt idx="199">
                  <c:v>0.58767000000000003</c:v>
                </c:pt>
                <c:pt idx="200">
                  <c:v>0.56459999999999999</c:v>
                </c:pt>
                <c:pt idx="201">
                  <c:v>0.54178999999999999</c:v>
                </c:pt>
                <c:pt idx="202">
                  <c:v>0.51929999999999998</c:v>
                </c:pt>
                <c:pt idx="203">
                  <c:v>0.49720999999999999</c:v>
                </c:pt>
                <c:pt idx="204">
                  <c:v>0.47560000000000002</c:v>
                </c:pt>
                <c:pt idx="205">
                  <c:v>0.45455000000000001</c:v>
                </c:pt>
                <c:pt idx="206">
                  <c:v>0.43415999999999999</c:v>
                </c:pt>
                <c:pt idx="207">
                  <c:v>0.41456999999999999</c:v>
                </c:pt>
                <c:pt idx="208">
                  <c:v>0.39590999999999998</c:v>
                </c:pt>
                <c:pt idx="209">
                  <c:v>0.37831999999999999</c:v>
                </c:pt>
                <c:pt idx="210">
                  <c:v>0.36198999999999998</c:v>
                </c:pt>
                <c:pt idx="211">
                  <c:v>0.34710000000000002</c:v>
                </c:pt>
                <c:pt idx="212">
                  <c:v>0.33387</c:v>
                </c:pt>
                <c:pt idx="213">
                  <c:v>0.32250000000000001</c:v>
                </c:pt>
                <c:pt idx="214">
                  <c:v>0.31320999999999999</c:v>
                </c:pt>
                <c:pt idx="215">
                  <c:v>0.30619000000000002</c:v>
                </c:pt>
                <c:pt idx="216">
                  <c:v>0.30162</c:v>
                </c:pt>
                <c:pt idx="217">
                  <c:v>0.29959999999999998</c:v>
                </c:pt>
                <c:pt idx="218">
                  <c:v>0.30018</c:v>
                </c:pt>
                <c:pt idx="219">
                  <c:v>0.30336999999999997</c:v>
                </c:pt>
                <c:pt idx="220">
                  <c:v>0.30906</c:v>
                </c:pt>
                <c:pt idx="221">
                  <c:v>0.31713999999999998</c:v>
                </c:pt>
                <c:pt idx="222">
                  <c:v>0.32740999999999998</c:v>
                </c:pt>
                <c:pt idx="223">
                  <c:v>0.33967000000000003</c:v>
                </c:pt>
                <c:pt idx="224">
                  <c:v>0.35337000000000002</c:v>
                </c:pt>
                <c:pt idx="225">
                  <c:v>0.36896000000000001</c:v>
                </c:pt>
                <c:pt idx="226">
                  <c:v>0.38591999999999999</c:v>
                </c:pt>
                <c:pt idx="227">
                  <c:v>0.40409</c:v>
                </c:pt>
                <c:pt idx="228">
                  <c:v>0.42330000000000001</c:v>
                </c:pt>
                <c:pt idx="229">
                  <c:v>0.44340000000000002</c:v>
                </c:pt>
                <c:pt idx="230">
                  <c:v>0.46427000000000002</c:v>
                </c:pt>
                <c:pt idx="231">
                  <c:v>0.48581999999999997</c:v>
                </c:pt>
                <c:pt idx="232">
                  <c:v>0.50792999999999999</c:v>
                </c:pt>
                <c:pt idx="233">
                  <c:v>0.53054000000000001</c:v>
                </c:pt>
                <c:pt idx="234">
                  <c:v>0.55357999999999996</c:v>
                </c:pt>
                <c:pt idx="235">
                  <c:v>0.57698000000000005</c:v>
                </c:pt>
                <c:pt idx="236">
                  <c:v>0.60070999999999997</c:v>
                </c:pt>
                <c:pt idx="237">
                  <c:v>0.62470000000000003</c:v>
                </c:pt>
                <c:pt idx="238">
                  <c:v>0.64893000000000001</c:v>
                </c:pt>
                <c:pt idx="239">
                  <c:v>0.67335999999999996</c:v>
                </c:pt>
                <c:pt idx="240">
                  <c:v>0.69796999999999998</c:v>
                </c:pt>
                <c:pt idx="241">
                  <c:v>0.72272000000000003</c:v>
                </c:pt>
                <c:pt idx="242">
                  <c:v>0.74761</c:v>
                </c:pt>
                <c:pt idx="243">
                  <c:v>0.77259999999999995</c:v>
                </c:pt>
                <c:pt idx="244">
                  <c:v>0.79767999999999994</c:v>
                </c:pt>
                <c:pt idx="245">
                  <c:v>0.82284999999999997</c:v>
                </c:pt>
                <c:pt idx="246">
                  <c:v>0.84807999999999995</c:v>
                </c:pt>
                <c:pt idx="247">
                  <c:v>0.87336000000000003</c:v>
                </c:pt>
                <c:pt idx="248">
                  <c:v>0.89870000000000005</c:v>
                </c:pt>
                <c:pt idx="249">
                  <c:v>0.92408000000000001</c:v>
                </c:pt>
                <c:pt idx="250">
                  <c:v>0.94948999999999995</c:v>
                </c:pt>
                <c:pt idx="251">
                  <c:v>0.97494999999999998</c:v>
                </c:pt>
                <c:pt idx="252">
                  <c:v>1.0004</c:v>
                </c:pt>
                <c:pt idx="253">
                  <c:v>1.0254000000000001</c:v>
                </c:pt>
                <c:pt idx="254">
                  <c:v>1.0508999999999999</c:v>
                </c:pt>
                <c:pt idx="255">
                  <c:v>1.0765</c:v>
                </c:pt>
                <c:pt idx="256">
                  <c:v>1.1021000000000001</c:v>
                </c:pt>
                <c:pt idx="257">
                  <c:v>1.1277999999999999</c:v>
                </c:pt>
                <c:pt idx="258">
                  <c:v>1.1535</c:v>
                </c:pt>
                <c:pt idx="259">
                  <c:v>1.1793</c:v>
                </c:pt>
                <c:pt idx="260">
                  <c:v>1.2051000000000001</c:v>
                </c:pt>
                <c:pt idx="261">
                  <c:v>1.2309000000000001</c:v>
                </c:pt>
                <c:pt idx="262">
                  <c:v>1.2567999999999999</c:v>
                </c:pt>
                <c:pt idx="263">
                  <c:v>1.2827</c:v>
                </c:pt>
                <c:pt idx="264">
                  <c:v>1.3086</c:v>
                </c:pt>
                <c:pt idx="265">
                  <c:v>1.3346</c:v>
                </c:pt>
                <c:pt idx="266">
                  <c:v>1.3606</c:v>
                </c:pt>
                <c:pt idx="267">
                  <c:v>1.3866000000000001</c:v>
                </c:pt>
                <c:pt idx="268">
                  <c:v>1.4127000000000001</c:v>
                </c:pt>
                <c:pt idx="269">
                  <c:v>1.4388000000000001</c:v>
                </c:pt>
                <c:pt idx="270">
                  <c:v>1.4649000000000001</c:v>
                </c:pt>
                <c:pt idx="271">
                  <c:v>1.4910000000000001</c:v>
                </c:pt>
                <c:pt idx="272">
                  <c:v>1.5170999999999999</c:v>
                </c:pt>
                <c:pt idx="273">
                  <c:v>1.5432999999999999</c:v>
                </c:pt>
                <c:pt idx="274">
                  <c:v>1.5694999999999999</c:v>
                </c:pt>
                <c:pt idx="275">
                  <c:v>1.5956999999999999</c:v>
                </c:pt>
                <c:pt idx="276">
                  <c:v>1.6218999999999999</c:v>
                </c:pt>
                <c:pt idx="277">
                  <c:v>1.6482000000000001</c:v>
                </c:pt>
                <c:pt idx="278">
                  <c:v>1.6744000000000001</c:v>
                </c:pt>
                <c:pt idx="279">
                  <c:v>1.7007000000000001</c:v>
                </c:pt>
                <c:pt idx="280">
                  <c:v>1.7270000000000001</c:v>
                </c:pt>
                <c:pt idx="281">
                  <c:v>1.7526999999999999</c:v>
                </c:pt>
                <c:pt idx="282">
                  <c:v>1.7789999999999999</c:v>
                </c:pt>
                <c:pt idx="283">
                  <c:v>1.8052999999999999</c:v>
                </c:pt>
                <c:pt idx="284">
                  <c:v>1.8315999999999999</c:v>
                </c:pt>
                <c:pt idx="285">
                  <c:v>1.8580000000000001</c:v>
                </c:pt>
                <c:pt idx="286">
                  <c:v>1.8843000000000001</c:v>
                </c:pt>
                <c:pt idx="287">
                  <c:v>1.9107000000000001</c:v>
                </c:pt>
                <c:pt idx="288">
                  <c:v>1.9371</c:v>
                </c:pt>
                <c:pt idx="289">
                  <c:v>1.9634</c:v>
                </c:pt>
                <c:pt idx="290">
                  <c:v>1.9898</c:v>
                </c:pt>
                <c:pt idx="291">
                  <c:v>2.0162</c:v>
                </c:pt>
                <c:pt idx="292">
                  <c:v>2.0426000000000002</c:v>
                </c:pt>
                <c:pt idx="293">
                  <c:v>2.0689000000000002</c:v>
                </c:pt>
                <c:pt idx="294">
                  <c:v>2.0952999999999999</c:v>
                </c:pt>
                <c:pt idx="295">
                  <c:v>2.1215999999999999</c:v>
                </c:pt>
                <c:pt idx="296">
                  <c:v>2.1480000000000001</c:v>
                </c:pt>
                <c:pt idx="297">
                  <c:v>2.1743000000000001</c:v>
                </c:pt>
                <c:pt idx="298">
                  <c:v>2.2004999999999999</c:v>
                </c:pt>
                <c:pt idx="299">
                  <c:v>2.2267999999999999</c:v>
                </c:pt>
                <c:pt idx="300">
                  <c:v>2.2530000000000001</c:v>
                </c:pt>
                <c:pt idx="301">
                  <c:v>2.2791999999999999</c:v>
                </c:pt>
                <c:pt idx="302">
                  <c:v>2.3052999999999999</c:v>
                </c:pt>
                <c:pt idx="303">
                  <c:v>2.3313999999999999</c:v>
                </c:pt>
                <c:pt idx="304">
                  <c:v>2.3574999999999999</c:v>
                </c:pt>
                <c:pt idx="305">
                  <c:v>2.3835000000000002</c:v>
                </c:pt>
                <c:pt idx="306">
                  <c:v>2.4095</c:v>
                </c:pt>
                <c:pt idx="307">
                  <c:v>2.4355000000000002</c:v>
                </c:pt>
                <c:pt idx="308">
                  <c:v>2.4613999999999998</c:v>
                </c:pt>
                <c:pt idx="309">
                  <c:v>2.4872999999999998</c:v>
                </c:pt>
                <c:pt idx="310">
                  <c:v>2.5125000000000002</c:v>
                </c:pt>
                <c:pt idx="311">
                  <c:v>2.5383</c:v>
                </c:pt>
                <c:pt idx="312">
                  <c:v>2.5640999999999998</c:v>
                </c:pt>
                <c:pt idx="313">
                  <c:v>2.5897999999999999</c:v>
                </c:pt>
                <c:pt idx="314">
                  <c:v>2.6156000000000001</c:v>
                </c:pt>
                <c:pt idx="315">
                  <c:v>2.6412</c:v>
                </c:pt>
                <c:pt idx="316">
                  <c:v>2.6669</c:v>
                </c:pt>
                <c:pt idx="317">
                  <c:v>2.6924999999999999</c:v>
                </c:pt>
                <c:pt idx="318">
                  <c:v>2.718</c:v>
                </c:pt>
                <c:pt idx="319">
                  <c:v>2.7435999999999998</c:v>
                </c:pt>
                <c:pt idx="320">
                  <c:v>2.7690999999999999</c:v>
                </c:pt>
                <c:pt idx="321">
                  <c:v>2.7945000000000002</c:v>
                </c:pt>
                <c:pt idx="322">
                  <c:v>2.82</c:v>
                </c:pt>
                <c:pt idx="323">
                  <c:v>2.8454000000000002</c:v>
                </c:pt>
                <c:pt idx="324">
                  <c:v>2.8708</c:v>
                </c:pt>
                <c:pt idx="325">
                  <c:v>2.8961000000000001</c:v>
                </c:pt>
                <c:pt idx="326">
                  <c:v>2.9215</c:v>
                </c:pt>
                <c:pt idx="327">
                  <c:v>2.9468000000000001</c:v>
                </c:pt>
                <c:pt idx="328">
                  <c:v>2.972</c:v>
                </c:pt>
                <c:pt idx="329">
                  <c:v>2.9973000000000001</c:v>
                </c:pt>
                <c:pt idx="330">
                  <c:v>3.0225</c:v>
                </c:pt>
                <c:pt idx="331">
                  <c:v>3.0476999999999999</c:v>
                </c:pt>
                <c:pt idx="332">
                  <c:v>3.0728</c:v>
                </c:pt>
                <c:pt idx="333">
                  <c:v>3.0979999999999999</c:v>
                </c:pt>
                <c:pt idx="334">
                  <c:v>3.1231</c:v>
                </c:pt>
                <c:pt idx="335">
                  <c:v>3.1482000000000001</c:v>
                </c:pt>
                <c:pt idx="336">
                  <c:v>3.1732999999999998</c:v>
                </c:pt>
                <c:pt idx="337">
                  <c:v>3.1983000000000001</c:v>
                </c:pt>
                <c:pt idx="338">
                  <c:v>3.2233999999999998</c:v>
                </c:pt>
                <c:pt idx="339">
                  <c:v>3.2477999999999998</c:v>
                </c:pt>
                <c:pt idx="340">
                  <c:v>3.2728000000000002</c:v>
                </c:pt>
                <c:pt idx="341">
                  <c:v>3.2976999999999999</c:v>
                </c:pt>
                <c:pt idx="342">
                  <c:v>3.3227000000000002</c:v>
                </c:pt>
                <c:pt idx="343">
                  <c:v>3.3475999999999999</c:v>
                </c:pt>
                <c:pt idx="344">
                  <c:v>3.3725000000000001</c:v>
                </c:pt>
                <c:pt idx="345">
                  <c:v>3.3974000000000002</c:v>
                </c:pt>
                <c:pt idx="346">
                  <c:v>3.4222999999999999</c:v>
                </c:pt>
                <c:pt idx="347">
                  <c:v>3.4470999999999998</c:v>
                </c:pt>
                <c:pt idx="348">
                  <c:v>3.472</c:v>
                </c:pt>
                <c:pt idx="349">
                  <c:v>3.4967999999999999</c:v>
                </c:pt>
                <c:pt idx="350">
                  <c:v>3.5215999999999998</c:v>
                </c:pt>
                <c:pt idx="351">
                  <c:v>3.5464000000000002</c:v>
                </c:pt>
                <c:pt idx="352">
                  <c:v>3.5710999999999999</c:v>
                </c:pt>
                <c:pt idx="353">
                  <c:v>3.5958999999999999</c:v>
                </c:pt>
                <c:pt idx="354">
                  <c:v>3.6206</c:v>
                </c:pt>
                <c:pt idx="355">
                  <c:v>3.6453000000000002</c:v>
                </c:pt>
                <c:pt idx="356">
                  <c:v>3.67</c:v>
                </c:pt>
                <c:pt idx="357">
                  <c:v>3.6947000000000001</c:v>
                </c:pt>
                <c:pt idx="358">
                  <c:v>3.7193999999999998</c:v>
                </c:pt>
                <c:pt idx="359">
                  <c:v>3.7440000000000002</c:v>
                </c:pt>
                <c:pt idx="360">
                  <c:v>3.7686999999999999</c:v>
                </c:pt>
                <c:pt idx="361">
                  <c:v>3.7932999999999999</c:v>
                </c:pt>
                <c:pt idx="362">
                  <c:v>3.8178999999999998</c:v>
                </c:pt>
                <c:pt idx="363">
                  <c:v>3.8424999999999998</c:v>
                </c:pt>
                <c:pt idx="364">
                  <c:v>3.8671000000000002</c:v>
                </c:pt>
                <c:pt idx="365">
                  <c:v>3.8917000000000002</c:v>
                </c:pt>
                <c:pt idx="366">
                  <c:v>3.9163000000000001</c:v>
                </c:pt>
                <c:pt idx="367">
                  <c:v>3.9401999999999999</c:v>
                </c:pt>
                <c:pt idx="368">
                  <c:v>3.9647999999999999</c:v>
                </c:pt>
                <c:pt idx="369">
                  <c:v>3.9893000000000001</c:v>
                </c:pt>
                <c:pt idx="370">
                  <c:v>4.0137999999999998</c:v>
                </c:pt>
                <c:pt idx="371">
                  <c:v>4.0382999999999996</c:v>
                </c:pt>
                <c:pt idx="372">
                  <c:v>4.0628000000000002</c:v>
                </c:pt>
                <c:pt idx="373">
                  <c:v>4.0872999999999999</c:v>
                </c:pt>
                <c:pt idx="374">
                  <c:v>4.1116999999999999</c:v>
                </c:pt>
                <c:pt idx="375">
                  <c:v>4.1361999999999997</c:v>
                </c:pt>
                <c:pt idx="376">
                  <c:v>4.1605999999999996</c:v>
                </c:pt>
                <c:pt idx="377">
                  <c:v>4.1851000000000003</c:v>
                </c:pt>
                <c:pt idx="378">
                  <c:v>4.2095000000000002</c:v>
                </c:pt>
                <c:pt idx="379">
                  <c:v>4.2339000000000002</c:v>
                </c:pt>
                <c:pt idx="380">
                  <c:v>4.2583000000000002</c:v>
                </c:pt>
                <c:pt idx="381">
                  <c:v>4.2827000000000002</c:v>
                </c:pt>
                <c:pt idx="382">
                  <c:v>4.3071000000000002</c:v>
                </c:pt>
                <c:pt idx="383">
                  <c:v>4.3314000000000004</c:v>
                </c:pt>
                <c:pt idx="384">
                  <c:v>4.3558000000000003</c:v>
                </c:pt>
                <c:pt idx="385">
                  <c:v>4.3800999999999997</c:v>
                </c:pt>
                <c:pt idx="386">
                  <c:v>4.4044999999999996</c:v>
                </c:pt>
                <c:pt idx="387">
                  <c:v>4.4287999999999998</c:v>
                </c:pt>
                <c:pt idx="388">
                  <c:v>4.4531000000000001</c:v>
                </c:pt>
                <c:pt idx="389">
                  <c:v>4.4774000000000003</c:v>
                </c:pt>
                <c:pt idx="390">
                  <c:v>4.5016999999999996</c:v>
                </c:pt>
                <c:pt idx="391">
                  <c:v>4.5259999999999998</c:v>
                </c:pt>
                <c:pt idx="392">
                  <c:v>4.5503</c:v>
                </c:pt>
                <c:pt idx="393">
                  <c:v>4.5746000000000002</c:v>
                </c:pt>
                <c:pt idx="394">
                  <c:v>4.5989000000000004</c:v>
                </c:pt>
                <c:pt idx="395">
                  <c:v>4.6231</c:v>
                </c:pt>
                <c:pt idx="396">
                  <c:v>4.6467999999999998</c:v>
                </c:pt>
                <c:pt idx="397">
                  <c:v>4.6711</c:v>
                </c:pt>
                <c:pt idx="398">
                  <c:v>4.6952999999999996</c:v>
                </c:pt>
                <c:pt idx="399">
                  <c:v>4.7195</c:v>
                </c:pt>
                <c:pt idx="400">
                  <c:v>4.7436999999999996</c:v>
                </c:pt>
                <c:pt idx="401">
                  <c:v>4.7679999999999998</c:v>
                </c:pt>
                <c:pt idx="402">
                  <c:v>4.7922000000000002</c:v>
                </c:pt>
                <c:pt idx="403">
                  <c:v>4.8163999999999998</c:v>
                </c:pt>
                <c:pt idx="404">
                  <c:v>4.8406000000000002</c:v>
                </c:pt>
                <c:pt idx="405">
                  <c:v>4.8647</c:v>
                </c:pt>
                <c:pt idx="406">
                  <c:v>4.8888999999999996</c:v>
                </c:pt>
                <c:pt idx="407">
                  <c:v>4.9131</c:v>
                </c:pt>
                <c:pt idx="408">
                  <c:v>4.9371999999999998</c:v>
                </c:pt>
                <c:pt idx="409">
                  <c:v>4.9614000000000003</c:v>
                </c:pt>
                <c:pt idx="410">
                  <c:v>4.9855</c:v>
                </c:pt>
                <c:pt idx="411">
                  <c:v>5.0096999999999996</c:v>
                </c:pt>
                <c:pt idx="412">
                  <c:v>5.0338000000000003</c:v>
                </c:pt>
                <c:pt idx="413">
                  <c:v>5.0579999999999998</c:v>
                </c:pt>
                <c:pt idx="414">
                  <c:v>5.0820999999999996</c:v>
                </c:pt>
                <c:pt idx="415">
                  <c:v>5.1062000000000003</c:v>
                </c:pt>
                <c:pt idx="416">
                  <c:v>5.1303000000000001</c:v>
                </c:pt>
                <c:pt idx="417">
                  <c:v>5.1543999999999999</c:v>
                </c:pt>
                <c:pt idx="418">
                  <c:v>5.1784999999999997</c:v>
                </c:pt>
                <c:pt idx="419">
                  <c:v>5.2026000000000003</c:v>
                </c:pt>
                <c:pt idx="420">
                  <c:v>5.2267000000000001</c:v>
                </c:pt>
                <c:pt idx="421">
                  <c:v>5.2507999999999999</c:v>
                </c:pt>
                <c:pt idx="422">
                  <c:v>5.2747999999999999</c:v>
                </c:pt>
                <c:pt idx="423">
                  <c:v>5.2988999999999997</c:v>
                </c:pt>
                <c:pt idx="424">
                  <c:v>5.3224</c:v>
                </c:pt>
                <c:pt idx="425">
                  <c:v>5.3464999999999998</c:v>
                </c:pt>
                <c:pt idx="426">
                  <c:v>5.3704999999999998</c:v>
                </c:pt>
                <c:pt idx="427">
                  <c:v>5.3945999999999996</c:v>
                </c:pt>
                <c:pt idx="428">
                  <c:v>5.4185999999999996</c:v>
                </c:pt>
                <c:pt idx="429">
                  <c:v>5.4425999999999997</c:v>
                </c:pt>
                <c:pt idx="430">
                  <c:v>5.4667000000000003</c:v>
                </c:pt>
                <c:pt idx="431">
                  <c:v>5.4907000000000004</c:v>
                </c:pt>
                <c:pt idx="432">
                  <c:v>5.5147000000000004</c:v>
                </c:pt>
                <c:pt idx="433">
                  <c:v>5.5387000000000004</c:v>
                </c:pt>
                <c:pt idx="434">
                  <c:v>5.5627000000000004</c:v>
                </c:pt>
                <c:pt idx="435">
                  <c:v>5.5867000000000004</c:v>
                </c:pt>
                <c:pt idx="436">
                  <c:v>5.6106999999999996</c:v>
                </c:pt>
                <c:pt idx="437">
                  <c:v>5.6346999999999996</c:v>
                </c:pt>
                <c:pt idx="438">
                  <c:v>5.6586999999999996</c:v>
                </c:pt>
                <c:pt idx="439">
                  <c:v>5.6826999999999996</c:v>
                </c:pt>
                <c:pt idx="440">
                  <c:v>5.7066999999999997</c:v>
                </c:pt>
                <c:pt idx="441">
                  <c:v>5.7306999999999997</c:v>
                </c:pt>
                <c:pt idx="442">
                  <c:v>5.7545999999999999</c:v>
                </c:pt>
                <c:pt idx="443">
                  <c:v>5.7786</c:v>
                </c:pt>
                <c:pt idx="444">
                  <c:v>5.8026</c:v>
                </c:pt>
                <c:pt idx="445">
                  <c:v>5.8265000000000002</c:v>
                </c:pt>
                <c:pt idx="446">
                  <c:v>5.8505000000000003</c:v>
                </c:pt>
                <c:pt idx="447">
                  <c:v>5.8743999999999996</c:v>
                </c:pt>
                <c:pt idx="448">
                  <c:v>5.8983999999999996</c:v>
                </c:pt>
                <c:pt idx="449">
                  <c:v>5.9222999999999999</c:v>
                </c:pt>
                <c:pt idx="450">
                  <c:v>5.9462000000000002</c:v>
                </c:pt>
                <c:pt idx="451">
                  <c:v>5.9702000000000002</c:v>
                </c:pt>
                <c:pt idx="452">
                  <c:v>5.9941000000000004</c:v>
                </c:pt>
                <c:pt idx="453">
                  <c:v>6.0175000000000001</c:v>
                </c:pt>
                <c:pt idx="454">
                  <c:v>6.0414000000000003</c:v>
                </c:pt>
                <c:pt idx="455">
                  <c:v>6.0652999999999997</c:v>
                </c:pt>
                <c:pt idx="456">
                  <c:v>6.0891999999999999</c:v>
                </c:pt>
                <c:pt idx="457">
                  <c:v>6.1131000000000002</c:v>
                </c:pt>
                <c:pt idx="458">
                  <c:v>6.1369999999999996</c:v>
                </c:pt>
                <c:pt idx="459">
                  <c:v>6.1608999999999998</c:v>
                </c:pt>
                <c:pt idx="460">
                  <c:v>6.1848000000000001</c:v>
                </c:pt>
                <c:pt idx="461">
                  <c:v>6.2087000000000003</c:v>
                </c:pt>
                <c:pt idx="462">
                  <c:v>6.2325999999999997</c:v>
                </c:pt>
                <c:pt idx="463">
                  <c:v>6.2565</c:v>
                </c:pt>
                <c:pt idx="464">
                  <c:v>6.2804000000000002</c:v>
                </c:pt>
                <c:pt idx="465">
                  <c:v>6.3042999999999996</c:v>
                </c:pt>
                <c:pt idx="466">
                  <c:v>6.3281000000000001</c:v>
                </c:pt>
                <c:pt idx="467">
                  <c:v>6.3520000000000003</c:v>
                </c:pt>
                <c:pt idx="468">
                  <c:v>6.3758999999999997</c:v>
                </c:pt>
                <c:pt idx="469">
                  <c:v>6.3997000000000002</c:v>
                </c:pt>
                <c:pt idx="470">
                  <c:v>6.4236000000000004</c:v>
                </c:pt>
                <c:pt idx="471">
                  <c:v>6.4474999999999998</c:v>
                </c:pt>
                <c:pt idx="472">
                  <c:v>6.4713000000000003</c:v>
                </c:pt>
                <c:pt idx="473">
                  <c:v>6.4951999999999996</c:v>
                </c:pt>
                <c:pt idx="474">
                  <c:v>6.5190000000000001</c:v>
                </c:pt>
                <c:pt idx="475">
                  <c:v>6.5429000000000004</c:v>
                </c:pt>
                <c:pt idx="476">
                  <c:v>6.5667</c:v>
                </c:pt>
                <c:pt idx="477">
                  <c:v>6.5906000000000002</c:v>
                </c:pt>
                <c:pt idx="478">
                  <c:v>6.6143999999999998</c:v>
                </c:pt>
                <c:pt idx="479">
                  <c:v>6.6382000000000003</c:v>
                </c:pt>
                <c:pt idx="480">
                  <c:v>6.6620999999999997</c:v>
                </c:pt>
                <c:pt idx="481">
                  <c:v>6.6852999999999998</c:v>
                </c:pt>
                <c:pt idx="482">
                  <c:v>6.7091000000000003</c:v>
                </c:pt>
                <c:pt idx="483">
                  <c:v>6.7328999999999999</c:v>
                </c:pt>
                <c:pt idx="484">
                  <c:v>6.7567000000000004</c:v>
                </c:pt>
                <c:pt idx="485">
                  <c:v>6.7805</c:v>
                </c:pt>
                <c:pt idx="486">
                  <c:v>6.8042999999999996</c:v>
                </c:pt>
                <c:pt idx="487">
                  <c:v>6.8281999999999998</c:v>
                </c:pt>
                <c:pt idx="488">
                  <c:v>6.8520000000000003</c:v>
                </c:pt>
                <c:pt idx="489">
                  <c:v>6.8757999999999999</c:v>
                </c:pt>
                <c:pt idx="490">
                  <c:v>6.8996000000000004</c:v>
                </c:pt>
                <c:pt idx="491">
                  <c:v>6.9234</c:v>
                </c:pt>
                <c:pt idx="492">
                  <c:v>6.9471999999999996</c:v>
                </c:pt>
                <c:pt idx="493">
                  <c:v>6.9710000000000001</c:v>
                </c:pt>
                <c:pt idx="494">
                  <c:v>6.9947999999999997</c:v>
                </c:pt>
                <c:pt idx="495">
                  <c:v>7.0186000000000002</c:v>
                </c:pt>
                <c:pt idx="496">
                  <c:v>7.0423999999999998</c:v>
                </c:pt>
                <c:pt idx="497">
                  <c:v>7.0663</c:v>
                </c:pt>
                <c:pt idx="498">
                  <c:v>7.0900999999999996</c:v>
                </c:pt>
                <c:pt idx="499">
                  <c:v>7.1139000000000001</c:v>
                </c:pt>
                <c:pt idx="500">
                  <c:v>7.1376999999999997</c:v>
                </c:pt>
                <c:pt idx="501">
                  <c:v>7.1615000000000002</c:v>
                </c:pt>
                <c:pt idx="502">
                  <c:v>7.1852999999999998</c:v>
                </c:pt>
                <c:pt idx="503">
                  <c:v>7.2091000000000003</c:v>
                </c:pt>
                <c:pt idx="504">
                  <c:v>7.2328999999999999</c:v>
                </c:pt>
                <c:pt idx="505">
                  <c:v>7.2568000000000001</c:v>
                </c:pt>
                <c:pt idx="506">
                  <c:v>7.2805999999999997</c:v>
                </c:pt>
                <c:pt idx="507">
                  <c:v>7.3044000000000002</c:v>
                </c:pt>
                <c:pt idx="508">
                  <c:v>7.3281999999999998</c:v>
                </c:pt>
                <c:pt idx="509">
                  <c:v>7.3513999999999999</c:v>
                </c:pt>
                <c:pt idx="510">
                  <c:v>7.3753000000000002</c:v>
                </c:pt>
                <c:pt idx="511">
                  <c:v>7.3990999999999998</c:v>
                </c:pt>
                <c:pt idx="512">
                  <c:v>7.4229000000000003</c:v>
                </c:pt>
                <c:pt idx="513">
                  <c:v>7.4466999999999999</c:v>
                </c:pt>
                <c:pt idx="514">
                  <c:v>7.4705000000000004</c:v>
                </c:pt>
                <c:pt idx="515">
                  <c:v>7.4943</c:v>
                </c:pt>
                <c:pt idx="516">
                  <c:v>7.5180999999999996</c:v>
                </c:pt>
                <c:pt idx="517">
                  <c:v>7.5419</c:v>
                </c:pt>
                <c:pt idx="518">
                  <c:v>7.5658000000000003</c:v>
                </c:pt>
                <c:pt idx="519">
                  <c:v>7.5895999999999999</c:v>
                </c:pt>
                <c:pt idx="520">
                  <c:v>7.6134000000000004</c:v>
                </c:pt>
                <c:pt idx="521">
                  <c:v>7.6372</c:v>
                </c:pt>
                <c:pt idx="522">
                  <c:v>7.6609999999999996</c:v>
                </c:pt>
                <c:pt idx="523">
                  <c:v>7.6848000000000001</c:v>
                </c:pt>
                <c:pt idx="524">
                  <c:v>7.7085999999999997</c:v>
                </c:pt>
                <c:pt idx="525">
                  <c:v>7.7324000000000002</c:v>
                </c:pt>
                <c:pt idx="526">
                  <c:v>7.7563000000000004</c:v>
                </c:pt>
                <c:pt idx="527">
                  <c:v>7.7801</c:v>
                </c:pt>
                <c:pt idx="528">
                  <c:v>7.8038999999999996</c:v>
                </c:pt>
                <c:pt idx="529">
                  <c:v>7.8277000000000001</c:v>
                </c:pt>
                <c:pt idx="530">
                  <c:v>7.8514999999999997</c:v>
                </c:pt>
                <c:pt idx="531">
                  <c:v>7.8753000000000002</c:v>
                </c:pt>
                <c:pt idx="532">
                  <c:v>7.8990999999999998</c:v>
                </c:pt>
                <c:pt idx="533">
                  <c:v>7.923</c:v>
                </c:pt>
                <c:pt idx="534">
                  <c:v>7.9467999999999996</c:v>
                </c:pt>
                <c:pt idx="535">
                  <c:v>7.9706000000000001</c:v>
                </c:pt>
                <c:pt idx="536">
                  <c:v>7.9943999999999997</c:v>
                </c:pt>
                <c:pt idx="537">
                  <c:v>8.0182000000000002</c:v>
                </c:pt>
                <c:pt idx="538">
                  <c:v>8.0414999999999992</c:v>
                </c:pt>
                <c:pt idx="539">
                  <c:v>8.0653000000000006</c:v>
                </c:pt>
                <c:pt idx="540">
                  <c:v>8.0891000000000002</c:v>
                </c:pt>
                <c:pt idx="541">
                  <c:v>8.1128999999999998</c:v>
                </c:pt>
                <c:pt idx="542">
                  <c:v>8.1366999999999994</c:v>
                </c:pt>
                <c:pt idx="543">
                  <c:v>8.1605000000000008</c:v>
                </c:pt>
                <c:pt idx="544">
                  <c:v>8.1844000000000001</c:v>
                </c:pt>
                <c:pt idx="545">
                  <c:v>8.2081999999999997</c:v>
                </c:pt>
                <c:pt idx="546">
                  <c:v>8.2319999999999993</c:v>
                </c:pt>
                <c:pt idx="547">
                  <c:v>8.2558000000000007</c:v>
                </c:pt>
                <c:pt idx="548">
                  <c:v>8.2796000000000003</c:v>
                </c:pt>
                <c:pt idx="549">
                  <c:v>8.3033999999999999</c:v>
                </c:pt>
                <c:pt idx="550">
                  <c:v>8.3271999999999995</c:v>
                </c:pt>
                <c:pt idx="551">
                  <c:v>8.3511000000000006</c:v>
                </c:pt>
                <c:pt idx="552">
                  <c:v>8.3749000000000002</c:v>
                </c:pt>
                <c:pt idx="553">
                  <c:v>8.3986999999999998</c:v>
                </c:pt>
                <c:pt idx="554">
                  <c:v>8.4224999999999994</c:v>
                </c:pt>
                <c:pt idx="555">
                  <c:v>8.4463000000000008</c:v>
                </c:pt>
                <c:pt idx="556">
                  <c:v>8.4701000000000004</c:v>
                </c:pt>
                <c:pt idx="557">
                  <c:v>8.4939</c:v>
                </c:pt>
                <c:pt idx="558">
                  <c:v>8.5177999999999994</c:v>
                </c:pt>
                <c:pt idx="559">
                  <c:v>8.5416000000000007</c:v>
                </c:pt>
                <c:pt idx="560">
                  <c:v>8.5654000000000003</c:v>
                </c:pt>
                <c:pt idx="561">
                  <c:v>8.5891999999999999</c:v>
                </c:pt>
                <c:pt idx="562">
                  <c:v>8.6129999999999995</c:v>
                </c:pt>
                <c:pt idx="563">
                  <c:v>8.6367999999999991</c:v>
                </c:pt>
                <c:pt idx="564">
                  <c:v>8.6606000000000005</c:v>
                </c:pt>
                <c:pt idx="565">
                  <c:v>8.6844999999999999</c:v>
                </c:pt>
                <c:pt idx="566">
                  <c:v>8.7077000000000009</c:v>
                </c:pt>
                <c:pt idx="567">
                  <c:v>8.7315000000000005</c:v>
                </c:pt>
                <c:pt idx="568">
                  <c:v>8.7553999999999998</c:v>
                </c:pt>
                <c:pt idx="569">
                  <c:v>8.7791999999999994</c:v>
                </c:pt>
                <c:pt idx="570">
                  <c:v>8.8030000000000008</c:v>
                </c:pt>
                <c:pt idx="571">
                  <c:v>8.8268000000000004</c:v>
                </c:pt>
                <c:pt idx="572">
                  <c:v>8.8506</c:v>
                </c:pt>
                <c:pt idx="573">
                  <c:v>8.8743999999999996</c:v>
                </c:pt>
                <c:pt idx="574">
                  <c:v>8.8981999999999992</c:v>
                </c:pt>
                <c:pt idx="575">
                  <c:v>8.9221000000000004</c:v>
                </c:pt>
                <c:pt idx="576">
                  <c:v>8.9459</c:v>
                </c:pt>
                <c:pt idx="577">
                  <c:v>8.9696999999999996</c:v>
                </c:pt>
                <c:pt idx="578">
                  <c:v>8.9934999999999992</c:v>
                </c:pt>
                <c:pt idx="579">
                  <c:v>9.0173000000000005</c:v>
                </c:pt>
                <c:pt idx="580">
                  <c:v>9.0411000000000001</c:v>
                </c:pt>
                <c:pt idx="581">
                  <c:v>9.0649999999999995</c:v>
                </c:pt>
                <c:pt idx="582">
                  <c:v>9.0888000000000009</c:v>
                </c:pt>
                <c:pt idx="583">
                  <c:v>9.1126000000000005</c:v>
                </c:pt>
                <c:pt idx="584">
                  <c:v>9.1364000000000001</c:v>
                </c:pt>
                <c:pt idx="585">
                  <c:v>9.1601999999999997</c:v>
                </c:pt>
                <c:pt idx="586">
                  <c:v>9.1839999999999993</c:v>
                </c:pt>
                <c:pt idx="587">
                  <c:v>9.2078000000000007</c:v>
                </c:pt>
                <c:pt idx="588">
                  <c:v>9.2317</c:v>
                </c:pt>
                <c:pt idx="589">
                  <c:v>9.2554999999999996</c:v>
                </c:pt>
                <c:pt idx="590">
                  <c:v>9.2792999999999992</c:v>
                </c:pt>
                <c:pt idx="591">
                  <c:v>9.3031000000000006</c:v>
                </c:pt>
                <c:pt idx="592">
                  <c:v>9.3269000000000002</c:v>
                </c:pt>
                <c:pt idx="593">
                  <c:v>9.3506999999999998</c:v>
                </c:pt>
                <c:pt idx="594">
                  <c:v>9.3745999999999992</c:v>
                </c:pt>
                <c:pt idx="595">
                  <c:v>9.3978000000000002</c:v>
                </c:pt>
                <c:pt idx="596">
                  <c:v>9.4215999999999998</c:v>
                </c:pt>
                <c:pt idx="597">
                  <c:v>9.4454999999999991</c:v>
                </c:pt>
                <c:pt idx="598">
                  <c:v>9.4693000000000005</c:v>
                </c:pt>
                <c:pt idx="599">
                  <c:v>9.4931000000000001</c:v>
                </c:pt>
                <c:pt idx="600">
                  <c:v>9.5168999999999997</c:v>
                </c:pt>
                <c:pt idx="601">
                  <c:v>9.5406999999999993</c:v>
                </c:pt>
                <c:pt idx="602">
                  <c:v>9.5645000000000007</c:v>
                </c:pt>
                <c:pt idx="603">
                  <c:v>9.5884</c:v>
                </c:pt>
                <c:pt idx="604">
                  <c:v>9.6121999999999996</c:v>
                </c:pt>
                <c:pt idx="605">
                  <c:v>9.6359999999999992</c:v>
                </c:pt>
                <c:pt idx="606">
                  <c:v>9.6598000000000006</c:v>
                </c:pt>
                <c:pt idx="607">
                  <c:v>9.6836000000000002</c:v>
                </c:pt>
                <c:pt idx="608">
                  <c:v>9.7073999999999998</c:v>
                </c:pt>
                <c:pt idx="609">
                  <c:v>9.7312999999999992</c:v>
                </c:pt>
                <c:pt idx="610">
                  <c:v>9.7551000000000005</c:v>
                </c:pt>
                <c:pt idx="611">
                  <c:v>9.7789000000000001</c:v>
                </c:pt>
                <c:pt idx="612">
                  <c:v>9.8026999999999997</c:v>
                </c:pt>
                <c:pt idx="613">
                  <c:v>9.8264999999999993</c:v>
                </c:pt>
                <c:pt idx="614">
                  <c:v>9.8503000000000007</c:v>
                </c:pt>
                <c:pt idx="615">
                  <c:v>9.8742000000000001</c:v>
                </c:pt>
                <c:pt idx="616">
                  <c:v>9.8979999999999997</c:v>
                </c:pt>
                <c:pt idx="617">
                  <c:v>9.9217999999999993</c:v>
                </c:pt>
                <c:pt idx="618">
                  <c:v>9.9456000000000007</c:v>
                </c:pt>
                <c:pt idx="619">
                  <c:v>9.9694000000000003</c:v>
                </c:pt>
                <c:pt idx="620">
                  <c:v>9.9931999999999999</c:v>
                </c:pt>
                <c:pt idx="621">
                  <c:v>10.016999999999999</c:v>
                </c:pt>
                <c:pt idx="622">
                  <c:v>10.041</c:v>
                </c:pt>
                <c:pt idx="623">
                  <c:v>10.064</c:v>
                </c:pt>
                <c:pt idx="624">
                  <c:v>10.087999999999999</c:v>
                </c:pt>
                <c:pt idx="625">
                  <c:v>10.112</c:v>
                </c:pt>
                <c:pt idx="626">
                  <c:v>10.135999999999999</c:v>
                </c:pt>
                <c:pt idx="627">
                  <c:v>10.159000000000001</c:v>
                </c:pt>
                <c:pt idx="628">
                  <c:v>10.183</c:v>
                </c:pt>
                <c:pt idx="629">
                  <c:v>10.207000000000001</c:v>
                </c:pt>
                <c:pt idx="630">
                  <c:v>10.231</c:v>
                </c:pt>
                <c:pt idx="631">
                  <c:v>10.255000000000001</c:v>
                </c:pt>
                <c:pt idx="632">
                  <c:v>10.278</c:v>
                </c:pt>
                <c:pt idx="633">
                  <c:v>10.302</c:v>
                </c:pt>
                <c:pt idx="634">
                  <c:v>10.326000000000001</c:v>
                </c:pt>
                <c:pt idx="635">
                  <c:v>10.35</c:v>
                </c:pt>
                <c:pt idx="636">
                  <c:v>10.374000000000001</c:v>
                </c:pt>
                <c:pt idx="637">
                  <c:v>10.398</c:v>
                </c:pt>
                <c:pt idx="638">
                  <c:v>10.420999999999999</c:v>
                </c:pt>
                <c:pt idx="639">
                  <c:v>10.445</c:v>
                </c:pt>
                <c:pt idx="640">
                  <c:v>10.468999999999999</c:v>
                </c:pt>
                <c:pt idx="641">
                  <c:v>10.493</c:v>
                </c:pt>
                <c:pt idx="642">
                  <c:v>10.516999999999999</c:v>
                </c:pt>
                <c:pt idx="643">
                  <c:v>10.54</c:v>
                </c:pt>
                <c:pt idx="644">
                  <c:v>10.564</c:v>
                </c:pt>
                <c:pt idx="645">
                  <c:v>10.587999999999999</c:v>
                </c:pt>
                <c:pt idx="646">
                  <c:v>10.612</c:v>
                </c:pt>
                <c:pt idx="647">
                  <c:v>10.635999999999999</c:v>
                </c:pt>
                <c:pt idx="648">
                  <c:v>10.66</c:v>
                </c:pt>
                <c:pt idx="649">
                  <c:v>10.683</c:v>
                </c:pt>
                <c:pt idx="650">
                  <c:v>10.707000000000001</c:v>
                </c:pt>
                <c:pt idx="651">
                  <c:v>10.73</c:v>
                </c:pt>
                <c:pt idx="652">
                  <c:v>10.754</c:v>
                </c:pt>
                <c:pt idx="653">
                  <c:v>10.778</c:v>
                </c:pt>
                <c:pt idx="654">
                  <c:v>10.802</c:v>
                </c:pt>
                <c:pt idx="655">
                  <c:v>10.826000000000001</c:v>
                </c:pt>
                <c:pt idx="656">
                  <c:v>10.85</c:v>
                </c:pt>
                <c:pt idx="657">
                  <c:v>10.872999999999999</c:v>
                </c:pt>
                <c:pt idx="658">
                  <c:v>10.897</c:v>
                </c:pt>
                <c:pt idx="659">
                  <c:v>10.920999999999999</c:v>
                </c:pt>
                <c:pt idx="660">
                  <c:v>10.945</c:v>
                </c:pt>
                <c:pt idx="661">
                  <c:v>10.968999999999999</c:v>
                </c:pt>
                <c:pt idx="662">
                  <c:v>10.992000000000001</c:v>
                </c:pt>
                <c:pt idx="663">
                  <c:v>11.016</c:v>
                </c:pt>
                <c:pt idx="664">
                  <c:v>11.04</c:v>
                </c:pt>
                <c:pt idx="665">
                  <c:v>11.064</c:v>
                </c:pt>
                <c:pt idx="666">
                  <c:v>11.087999999999999</c:v>
                </c:pt>
                <c:pt idx="667">
                  <c:v>11.112</c:v>
                </c:pt>
                <c:pt idx="668">
                  <c:v>11.135</c:v>
                </c:pt>
                <c:pt idx="669">
                  <c:v>11.159000000000001</c:v>
                </c:pt>
                <c:pt idx="670">
                  <c:v>11.183</c:v>
                </c:pt>
                <c:pt idx="671">
                  <c:v>11.207000000000001</c:v>
                </c:pt>
                <c:pt idx="672">
                  <c:v>11.231</c:v>
                </c:pt>
                <c:pt idx="673">
                  <c:v>11.254</c:v>
                </c:pt>
                <c:pt idx="674">
                  <c:v>11.278</c:v>
                </c:pt>
                <c:pt idx="675">
                  <c:v>11.302</c:v>
                </c:pt>
                <c:pt idx="676">
                  <c:v>11.326000000000001</c:v>
                </c:pt>
                <c:pt idx="677">
                  <c:v>11.35</c:v>
                </c:pt>
                <c:pt idx="678">
                  <c:v>11.374000000000001</c:v>
                </c:pt>
                <c:pt idx="679">
                  <c:v>11.397</c:v>
                </c:pt>
                <c:pt idx="680">
                  <c:v>11.420999999999999</c:v>
                </c:pt>
                <c:pt idx="681">
                  <c:v>11.444000000000001</c:v>
                </c:pt>
                <c:pt idx="682">
                  <c:v>11.468</c:v>
                </c:pt>
                <c:pt idx="683">
                  <c:v>11.492000000000001</c:v>
                </c:pt>
                <c:pt idx="684">
                  <c:v>11.516</c:v>
                </c:pt>
                <c:pt idx="685">
                  <c:v>11.54</c:v>
                </c:pt>
                <c:pt idx="686">
                  <c:v>11.564</c:v>
                </c:pt>
                <c:pt idx="687">
                  <c:v>11.587</c:v>
                </c:pt>
                <c:pt idx="688">
                  <c:v>11.611000000000001</c:v>
                </c:pt>
                <c:pt idx="689">
                  <c:v>11.635</c:v>
                </c:pt>
                <c:pt idx="690">
                  <c:v>11.659000000000001</c:v>
                </c:pt>
                <c:pt idx="691">
                  <c:v>11.683</c:v>
                </c:pt>
                <c:pt idx="692">
                  <c:v>11.706</c:v>
                </c:pt>
                <c:pt idx="693">
                  <c:v>11.73</c:v>
                </c:pt>
                <c:pt idx="694">
                  <c:v>11.754</c:v>
                </c:pt>
                <c:pt idx="695">
                  <c:v>11.778</c:v>
                </c:pt>
                <c:pt idx="696">
                  <c:v>11.802</c:v>
                </c:pt>
                <c:pt idx="697">
                  <c:v>11.826000000000001</c:v>
                </c:pt>
                <c:pt idx="698">
                  <c:v>11.849</c:v>
                </c:pt>
                <c:pt idx="699">
                  <c:v>11.872999999999999</c:v>
                </c:pt>
                <c:pt idx="700">
                  <c:v>11.897</c:v>
                </c:pt>
                <c:pt idx="701">
                  <c:v>11.920999999999999</c:v>
                </c:pt>
                <c:pt idx="702">
                  <c:v>11.945</c:v>
                </c:pt>
                <c:pt idx="703">
                  <c:v>11.968</c:v>
                </c:pt>
                <c:pt idx="704">
                  <c:v>11.992000000000001</c:v>
                </c:pt>
                <c:pt idx="705">
                  <c:v>12.016</c:v>
                </c:pt>
                <c:pt idx="706">
                  <c:v>12.04</c:v>
                </c:pt>
                <c:pt idx="707">
                  <c:v>12.064</c:v>
                </c:pt>
                <c:pt idx="708">
                  <c:v>12.087</c:v>
                </c:pt>
                <c:pt idx="709">
                  <c:v>12.111000000000001</c:v>
                </c:pt>
                <c:pt idx="710">
                  <c:v>12.135</c:v>
                </c:pt>
                <c:pt idx="711">
                  <c:v>12.157999999999999</c:v>
                </c:pt>
                <c:pt idx="712">
                  <c:v>12.182</c:v>
                </c:pt>
                <c:pt idx="713">
                  <c:v>12.206</c:v>
                </c:pt>
                <c:pt idx="714">
                  <c:v>12.23</c:v>
                </c:pt>
                <c:pt idx="715">
                  <c:v>12.254</c:v>
                </c:pt>
                <c:pt idx="716">
                  <c:v>12.278</c:v>
                </c:pt>
                <c:pt idx="717">
                  <c:v>12.301</c:v>
                </c:pt>
                <c:pt idx="718">
                  <c:v>12.324999999999999</c:v>
                </c:pt>
                <c:pt idx="719">
                  <c:v>12.349</c:v>
                </c:pt>
                <c:pt idx="720">
                  <c:v>12.372999999999999</c:v>
                </c:pt>
                <c:pt idx="721">
                  <c:v>12.397</c:v>
                </c:pt>
                <c:pt idx="722">
                  <c:v>12.42</c:v>
                </c:pt>
                <c:pt idx="723">
                  <c:v>12.444000000000001</c:v>
                </c:pt>
                <c:pt idx="724">
                  <c:v>12.468</c:v>
                </c:pt>
                <c:pt idx="725">
                  <c:v>12.492000000000001</c:v>
                </c:pt>
                <c:pt idx="726">
                  <c:v>12.516</c:v>
                </c:pt>
                <c:pt idx="727">
                  <c:v>12.54</c:v>
                </c:pt>
                <c:pt idx="728">
                  <c:v>12.563000000000001</c:v>
                </c:pt>
                <c:pt idx="729">
                  <c:v>12.587</c:v>
                </c:pt>
                <c:pt idx="730">
                  <c:v>12.611000000000001</c:v>
                </c:pt>
                <c:pt idx="731">
                  <c:v>12.635</c:v>
                </c:pt>
                <c:pt idx="732">
                  <c:v>12.659000000000001</c:v>
                </c:pt>
                <c:pt idx="733">
                  <c:v>12.683</c:v>
                </c:pt>
                <c:pt idx="734">
                  <c:v>12.706</c:v>
                </c:pt>
                <c:pt idx="735">
                  <c:v>12.73</c:v>
                </c:pt>
                <c:pt idx="736">
                  <c:v>12.754</c:v>
                </c:pt>
                <c:pt idx="737">
                  <c:v>12.776999999999999</c:v>
                </c:pt>
                <c:pt idx="738">
                  <c:v>12.801</c:v>
                </c:pt>
                <c:pt idx="739">
                  <c:v>12.824999999999999</c:v>
                </c:pt>
                <c:pt idx="740">
                  <c:v>12.849</c:v>
                </c:pt>
                <c:pt idx="741">
                  <c:v>12.872999999999999</c:v>
                </c:pt>
                <c:pt idx="742">
                  <c:v>12.896000000000001</c:v>
                </c:pt>
                <c:pt idx="743">
                  <c:v>12.92</c:v>
                </c:pt>
                <c:pt idx="744">
                  <c:v>12.944000000000001</c:v>
                </c:pt>
                <c:pt idx="745">
                  <c:v>12.968</c:v>
                </c:pt>
                <c:pt idx="746">
                  <c:v>12.992000000000001</c:v>
                </c:pt>
                <c:pt idx="747">
                  <c:v>13.015000000000001</c:v>
                </c:pt>
                <c:pt idx="748">
                  <c:v>13.039</c:v>
                </c:pt>
                <c:pt idx="749">
                  <c:v>13.063000000000001</c:v>
                </c:pt>
                <c:pt idx="750">
                  <c:v>13.087</c:v>
                </c:pt>
                <c:pt idx="751">
                  <c:v>13.111000000000001</c:v>
                </c:pt>
                <c:pt idx="752">
                  <c:v>13.135</c:v>
                </c:pt>
                <c:pt idx="753">
                  <c:v>13.157999999999999</c:v>
                </c:pt>
                <c:pt idx="754">
                  <c:v>13.182</c:v>
                </c:pt>
                <c:pt idx="755">
                  <c:v>13.206</c:v>
                </c:pt>
                <c:pt idx="756">
                  <c:v>13.23</c:v>
                </c:pt>
                <c:pt idx="757">
                  <c:v>13.254</c:v>
                </c:pt>
                <c:pt idx="758">
                  <c:v>13.276999999999999</c:v>
                </c:pt>
                <c:pt idx="759">
                  <c:v>13.301</c:v>
                </c:pt>
                <c:pt idx="760">
                  <c:v>13.324999999999999</c:v>
                </c:pt>
                <c:pt idx="761">
                  <c:v>13.349</c:v>
                </c:pt>
                <c:pt idx="762">
                  <c:v>13.372999999999999</c:v>
                </c:pt>
                <c:pt idx="763">
                  <c:v>13.397</c:v>
                </c:pt>
                <c:pt idx="764">
                  <c:v>13.42</c:v>
                </c:pt>
                <c:pt idx="765">
                  <c:v>13.444000000000001</c:v>
                </c:pt>
                <c:pt idx="766">
                  <c:v>13.467000000000001</c:v>
                </c:pt>
                <c:pt idx="767">
                  <c:v>13.491</c:v>
                </c:pt>
                <c:pt idx="768">
                  <c:v>13.515000000000001</c:v>
                </c:pt>
                <c:pt idx="769">
                  <c:v>13.539</c:v>
                </c:pt>
                <c:pt idx="770">
                  <c:v>13.563000000000001</c:v>
                </c:pt>
                <c:pt idx="771">
                  <c:v>13.587</c:v>
                </c:pt>
                <c:pt idx="772">
                  <c:v>13.61</c:v>
                </c:pt>
                <c:pt idx="773">
                  <c:v>13.634</c:v>
                </c:pt>
                <c:pt idx="774">
                  <c:v>13.657999999999999</c:v>
                </c:pt>
                <c:pt idx="775">
                  <c:v>13.682</c:v>
                </c:pt>
                <c:pt idx="776">
                  <c:v>13.706</c:v>
                </c:pt>
                <c:pt idx="777">
                  <c:v>13.728999999999999</c:v>
                </c:pt>
                <c:pt idx="778">
                  <c:v>13.753</c:v>
                </c:pt>
                <c:pt idx="779">
                  <c:v>13.776999999999999</c:v>
                </c:pt>
                <c:pt idx="780">
                  <c:v>13.801</c:v>
                </c:pt>
                <c:pt idx="781">
                  <c:v>13.824999999999999</c:v>
                </c:pt>
                <c:pt idx="782">
                  <c:v>13.849</c:v>
                </c:pt>
                <c:pt idx="783">
                  <c:v>13.872</c:v>
                </c:pt>
                <c:pt idx="784">
                  <c:v>13.896000000000001</c:v>
                </c:pt>
                <c:pt idx="785">
                  <c:v>13.92</c:v>
                </c:pt>
                <c:pt idx="786">
                  <c:v>13.944000000000001</c:v>
                </c:pt>
                <c:pt idx="787">
                  <c:v>13.968</c:v>
                </c:pt>
                <c:pt idx="788">
                  <c:v>13.991</c:v>
                </c:pt>
                <c:pt idx="789">
                  <c:v>14.015000000000001</c:v>
                </c:pt>
                <c:pt idx="790">
                  <c:v>14.039</c:v>
                </c:pt>
                <c:pt idx="791">
                  <c:v>14.063000000000001</c:v>
                </c:pt>
                <c:pt idx="792">
                  <c:v>14.087</c:v>
                </c:pt>
                <c:pt idx="793">
                  <c:v>14.11</c:v>
                </c:pt>
                <c:pt idx="794">
                  <c:v>14.134</c:v>
                </c:pt>
                <c:pt idx="795">
                  <c:v>14.157999999999999</c:v>
                </c:pt>
                <c:pt idx="796">
                  <c:v>14.180999999999999</c:v>
                </c:pt>
                <c:pt idx="797">
                  <c:v>14.205</c:v>
                </c:pt>
                <c:pt idx="798">
                  <c:v>14.228999999999999</c:v>
                </c:pt>
                <c:pt idx="799">
                  <c:v>14.253</c:v>
                </c:pt>
                <c:pt idx="800">
                  <c:v>14.276999999999999</c:v>
                </c:pt>
                <c:pt idx="801">
                  <c:v>14.301</c:v>
                </c:pt>
                <c:pt idx="802">
                  <c:v>14.324</c:v>
                </c:pt>
                <c:pt idx="803">
                  <c:v>14.348000000000001</c:v>
                </c:pt>
                <c:pt idx="804">
                  <c:v>14.372</c:v>
                </c:pt>
                <c:pt idx="805">
                  <c:v>14.396000000000001</c:v>
                </c:pt>
                <c:pt idx="806">
                  <c:v>14.42</c:v>
                </c:pt>
                <c:pt idx="807">
                  <c:v>14.444000000000001</c:v>
                </c:pt>
                <c:pt idx="808">
                  <c:v>14.467000000000001</c:v>
                </c:pt>
                <c:pt idx="809">
                  <c:v>14.491</c:v>
                </c:pt>
                <c:pt idx="810">
                  <c:v>14.515000000000001</c:v>
                </c:pt>
                <c:pt idx="811">
                  <c:v>14.539</c:v>
                </c:pt>
                <c:pt idx="812">
                  <c:v>14.563000000000001</c:v>
                </c:pt>
                <c:pt idx="813">
                  <c:v>14.586</c:v>
                </c:pt>
                <c:pt idx="814">
                  <c:v>14.61</c:v>
                </c:pt>
                <c:pt idx="815">
                  <c:v>14.634</c:v>
                </c:pt>
                <c:pt idx="816">
                  <c:v>14.657999999999999</c:v>
                </c:pt>
                <c:pt idx="817">
                  <c:v>14.682</c:v>
                </c:pt>
                <c:pt idx="818">
                  <c:v>14.706</c:v>
                </c:pt>
                <c:pt idx="819">
                  <c:v>14.728999999999999</c:v>
                </c:pt>
                <c:pt idx="820">
                  <c:v>14.753</c:v>
                </c:pt>
                <c:pt idx="821">
                  <c:v>14.776999999999999</c:v>
                </c:pt>
                <c:pt idx="822">
                  <c:v>14.8</c:v>
                </c:pt>
                <c:pt idx="823">
                  <c:v>14.824</c:v>
                </c:pt>
                <c:pt idx="824">
                  <c:v>14.848000000000001</c:v>
                </c:pt>
                <c:pt idx="825">
                  <c:v>14.872</c:v>
                </c:pt>
                <c:pt idx="826">
                  <c:v>14.896000000000001</c:v>
                </c:pt>
                <c:pt idx="827">
                  <c:v>14.919</c:v>
                </c:pt>
                <c:pt idx="828">
                  <c:v>14.943</c:v>
                </c:pt>
                <c:pt idx="829">
                  <c:v>14.967000000000001</c:v>
                </c:pt>
                <c:pt idx="830">
                  <c:v>14.991</c:v>
                </c:pt>
                <c:pt idx="831">
                  <c:v>15.015000000000001</c:v>
                </c:pt>
                <c:pt idx="832">
                  <c:v>15.038</c:v>
                </c:pt>
                <c:pt idx="833">
                  <c:v>15.061999999999999</c:v>
                </c:pt>
                <c:pt idx="834">
                  <c:v>15.086</c:v>
                </c:pt>
                <c:pt idx="835">
                  <c:v>15.11</c:v>
                </c:pt>
                <c:pt idx="836">
                  <c:v>15.134</c:v>
                </c:pt>
                <c:pt idx="837">
                  <c:v>15.157999999999999</c:v>
                </c:pt>
                <c:pt idx="838">
                  <c:v>15.180999999999999</c:v>
                </c:pt>
                <c:pt idx="839">
                  <c:v>15.205</c:v>
                </c:pt>
                <c:pt idx="840">
                  <c:v>15.228999999999999</c:v>
                </c:pt>
                <c:pt idx="841">
                  <c:v>15.253</c:v>
                </c:pt>
                <c:pt idx="842">
                  <c:v>15.276999999999999</c:v>
                </c:pt>
                <c:pt idx="843">
                  <c:v>15.3</c:v>
                </c:pt>
                <c:pt idx="844">
                  <c:v>15.324</c:v>
                </c:pt>
                <c:pt idx="845">
                  <c:v>15.348000000000001</c:v>
                </c:pt>
                <c:pt idx="846">
                  <c:v>15.372</c:v>
                </c:pt>
                <c:pt idx="847">
                  <c:v>15.396000000000001</c:v>
                </c:pt>
                <c:pt idx="848">
                  <c:v>15.42</c:v>
                </c:pt>
                <c:pt idx="849">
                  <c:v>15.443</c:v>
                </c:pt>
                <c:pt idx="850">
                  <c:v>15.467000000000001</c:v>
                </c:pt>
                <c:pt idx="851">
                  <c:v>15.49</c:v>
                </c:pt>
                <c:pt idx="852">
                  <c:v>15.513999999999999</c:v>
                </c:pt>
                <c:pt idx="853">
                  <c:v>15.538</c:v>
                </c:pt>
                <c:pt idx="854">
                  <c:v>15.561999999999999</c:v>
                </c:pt>
                <c:pt idx="855">
                  <c:v>15.586</c:v>
                </c:pt>
                <c:pt idx="856">
                  <c:v>15.61</c:v>
                </c:pt>
                <c:pt idx="857">
                  <c:v>15.632999999999999</c:v>
                </c:pt>
                <c:pt idx="858">
                  <c:v>15.657</c:v>
                </c:pt>
                <c:pt idx="859">
                  <c:v>15.680999999999999</c:v>
                </c:pt>
                <c:pt idx="860">
                  <c:v>15.705</c:v>
                </c:pt>
                <c:pt idx="861">
                  <c:v>15.728999999999999</c:v>
                </c:pt>
                <c:pt idx="862">
                  <c:v>15.753</c:v>
                </c:pt>
                <c:pt idx="863">
                  <c:v>15.776</c:v>
                </c:pt>
                <c:pt idx="864">
                  <c:v>15.8</c:v>
                </c:pt>
                <c:pt idx="865">
                  <c:v>15.824</c:v>
                </c:pt>
                <c:pt idx="866">
                  <c:v>15.848000000000001</c:v>
                </c:pt>
                <c:pt idx="867">
                  <c:v>15.872</c:v>
                </c:pt>
                <c:pt idx="868">
                  <c:v>15.895</c:v>
                </c:pt>
                <c:pt idx="869">
                  <c:v>15.919</c:v>
                </c:pt>
                <c:pt idx="870">
                  <c:v>15.943</c:v>
                </c:pt>
                <c:pt idx="871">
                  <c:v>15.967000000000001</c:v>
                </c:pt>
                <c:pt idx="872">
                  <c:v>15.991</c:v>
                </c:pt>
                <c:pt idx="873">
                  <c:v>16.015000000000001</c:v>
                </c:pt>
                <c:pt idx="874">
                  <c:v>16.038</c:v>
                </c:pt>
                <c:pt idx="875">
                  <c:v>16.062000000000001</c:v>
                </c:pt>
                <c:pt idx="876">
                  <c:v>16.085999999999999</c:v>
                </c:pt>
                <c:pt idx="877">
                  <c:v>16.11</c:v>
                </c:pt>
                <c:pt idx="878">
                  <c:v>16.134</c:v>
                </c:pt>
                <c:pt idx="879">
                  <c:v>16.157</c:v>
                </c:pt>
                <c:pt idx="880">
                  <c:v>16.181000000000001</c:v>
                </c:pt>
                <c:pt idx="881">
                  <c:v>16.204999999999998</c:v>
                </c:pt>
                <c:pt idx="882">
                  <c:v>16.228000000000002</c:v>
                </c:pt>
                <c:pt idx="883">
                  <c:v>16.251999999999999</c:v>
                </c:pt>
                <c:pt idx="884">
                  <c:v>16.276</c:v>
                </c:pt>
                <c:pt idx="885">
                  <c:v>16.3</c:v>
                </c:pt>
                <c:pt idx="886">
                  <c:v>16.324000000000002</c:v>
                </c:pt>
                <c:pt idx="887">
                  <c:v>16.347000000000001</c:v>
                </c:pt>
                <c:pt idx="888">
                  <c:v>16.370999999999999</c:v>
                </c:pt>
                <c:pt idx="889">
                  <c:v>16.395</c:v>
                </c:pt>
                <c:pt idx="890">
                  <c:v>16.419</c:v>
                </c:pt>
                <c:pt idx="891">
                  <c:v>16.443000000000001</c:v>
                </c:pt>
                <c:pt idx="892">
                  <c:v>16.466999999999999</c:v>
                </c:pt>
                <c:pt idx="893">
                  <c:v>16.489999999999998</c:v>
                </c:pt>
                <c:pt idx="894">
                  <c:v>16.513999999999999</c:v>
                </c:pt>
                <c:pt idx="895">
                  <c:v>16.538</c:v>
                </c:pt>
                <c:pt idx="896">
                  <c:v>16.562000000000001</c:v>
                </c:pt>
                <c:pt idx="897">
                  <c:v>16.585999999999999</c:v>
                </c:pt>
                <c:pt idx="898">
                  <c:v>16.61</c:v>
                </c:pt>
                <c:pt idx="899">
                  <c:v>16.632999999999999</c:v>
                </c:pt>
                <c:pt idx="900">
                  <c:v>16.657</c:v>
                </c:pt>
                <c:pt idx="901">
                  <c:v>16.681000000000001</c:v>
                </c:pt>
                <c:pt idx="902">
                  <c:v>16.704999999999998</c:v>
                </c:pt>
                <c:pt idx="903">
                  <c:v>16.728999999999999</c:v>
                </c:pt>
                <c:pt idx="904">
                  <c:v>16.751999999999999</c:v>
                </c:pt>
                <c:pt idx="905">
                  <c:v>16.776</c:v>
                </c:pt>
                <c:pt idx="906">
                  <c:v>16.8</c:v>
                </c:pt>
                <c:pt idx="907">
                  <c:v>16.823</c:v>
                </c:pt>
                <c:pt idx="908">
                  <c:v>16.847000000000001</c:v>
                </c:pt>
                <c:pt idx="909">
                  <c:v>16.870999999999999</c:v>
                </c:pt>
                <c:pt idx="910">
                  <c:v>16.895</c:v>
                </c:pt>
                <c:pt idx="911">
                  <c:v>16.919</c:v>
                </c:pt>
                <c:pt idx="912">
                  <c:v>16.942</c:v>
                </c:pt>
                <c:pt idx="913">
                  <c:v>16.966000000000001</c:v>
                </c:pt>
                <c:pt idx="914">
                  <c:v>16.989999999999998</c:v>
                </c:pt>
                <c:pt idx="915">
                  <c:v>17.013999999999999</c:v>
                </c:pt>
                <c:pt idx="916">
                  <c:v>17.038</c:v>
                </c:pt>
                <c:pt idx="917">
                  <c:v>17.062000000000001</c:v>
                </c:pt>
                <c:pt idx="918">
                  <c:v>17.085000000000001</c:v>
                </c:pt>
                <c:pt idx="919">
                  <c:v>17.109000000000002</c:v>
                </c:pt>
                <c:pt idx="920">
                  <c:v>17.132999999999999</c:v>
                </c:pt>
                <c:pt idx="921">
                  <c:v>17.157</c:v>
                </c:pt>
                <c:pt idx="922">
                  <c:v>17.181000000000001</c:v>
                </c:pt>
                <c:pt idx="923">
                  <c:v>17.204000000000001</c:v>
                </c:pt>
                <c:pt idx="924">
                  <c:v>17.228000000000002</c:v>
                </c:pt>
                <c:pt idx="925">
                  <c:v>17.251999999999999</c:v>
                </c:pt>
                <c:pt idx="926">
                  <c:v>17.276</c:v>
                </c:pt>
                <c:pt idx="927">
                  <c:v>17.3</c:v>
                </c:pt>
                <c:pt idx="928">
                  <c:v>17.324000000000002</c:v>
                </c:pt>
                <c:pt idx="929">
                  <c:v>17.347000000000001</c:v>
                </c:pt>
                <c:pt idx="930">
                  <c:v>17.370999999999999</c:v>
                </c:pt>
                <c:pt idx="931">
                  <c:v>17.395</c:v>
                </c:pt>
                <c:pt idx="932">
                  <c:v>17.419</c:v>
                </c:pt>
                <c:pt idx="933">
                  <c:v>17.443000000000001</c:v>
                </c:pt>
                <c:pt idx="934">
                  <c:v>17.466999999999999</c:v>
                </c:pt>
                <c:pt idx="935">
                  <c:v>17.489999999999998</c:v>
                </c:pt>
                <c:pt idx="936">
                  <c:v>17.513999999999999</c:v>
                </c:pt>
                <c:pt idx="937">
                  <c:v>17.536999999999999</c:v>
                </c:pt>
                <c:pt idx="938">
                  <c:v>17.561</c:v>
                </c:pt>
                <c:pt idx="939">
                  <c:v>17.585000000000001</c:v>
                </c:pt>
                <c:pt idx="940">
                  <c:v>17.609000000000002</c:v>
                </c:pt>
                <c:pt idx="941">
                  <c:v>17.632999999999999</c:v>
                </c:pt>
                <c:pt idx="942">
                  <c:v>17.657</c:v>
                </c:pt>
                <c:pt idx="943">
                  <c:v>17.68</c:v>
                </c:pt>
                <c:pt idx="944">
                  <c:v>17.704000000000001</c:v>
                </c:pt>
                <c:pt idx="945">
                  <c:v>17.728000000000002</c:v>
                </c:pt>
                <c:pt idx="946">
                  <c:v>17.751999999999999</c:v>
                </c:pt>
                <c:pt idx="947">
                  <c:v>17.763999999999999</c:v>
                </c:pt>
                <c:pt idx="948">
                  <c:v>17.776</c:v>
                </c:pt>
                <c:pt idx="949">
                  <c:v>17.798999999999999</c:v>
                </c:pt>
                <c:pt idx="950">
                  <c:v>17.823</c:v>
                </c:pt>
                <c:pt idx="951">
                  <c:v>17.847000000000001</c:v>
                </c:pt>
                <c:pt idx="952">
                  <c:v>17.870999999999999</c:v>
                </c:pt>
                <c:pt idx="953">
                  <c:v>17.895</c:v>
                </c:pt>
                <c:pt idx="954">
                  <c:v>17.919</c:v>
                </c:pt>
                <c:pt idx="955">
                  <c:v>17.942</c:v>
                </c:pt>
                <c:pt idx="956">
                  <c:v>17.966000000000001</c:v>
                </c:pt>
                <c:pt idx="957">
                  <c:v>17.989999999999998</c:v>
                </c:pt>
                <c:pt idx="958">
                  <c:v>18.013999999999999</c:v>
                </c:pt>
                <c:pt idx="959">
                  <c:v>18.038</c:v>
                </c:pt>
                <c:pt idx="960">
                  <c:v>18.061</c:v>
                </c:pt>
                <c:pt idx="961">
                  <c:v>18.085000000000001</c:v>
                </c:pt>
                <c:pt idx="962">
                  <c:v>18.109000000000002</c:v>
                </c:pt>
                <c:pt idx="963">
                  <c:v>18.132999999999999</c:v>
                </c:pt>
                <c:pt idx="964">
                  <c:v>18.157</c:v>
                </c:pt>
                <c:pt idx="965">
                  <c:v>18.18</c:v>
                </c:pt>
                <c:pt idx="966">
                  <c:v>18.204000000000001</c:v>
                </c:pt>
                <c:pt idx="967">
                  <c:v>18.228000000000002</c:v>
                </c:pt>
                <c:pt idx="968">
                  <c:v>18.251999999999999</c:v>
                </c:pt>
                <c:pt idx="969">
                  <c:v>18.274999999999999</c:v>
                </c:pt>
                <c:pt idx="970">
                  <c:v>18.298999999999999</c:v>
                </c:pt>
                <c:pt idx="971">
                  <c:v>18.323</c:v>
                </c:pt>
                <c:pt idx="972">
                  <c:v>18.347000000000001</c:v>
                </c:pt>
                <c:pt idx="973">
                  <c:v>18.370999999999999</c:v>
                </c:pt>
                <c:pt idx="974">
                  <c:v>18.393999999999998</c:v>
                </c:pt>
                <c:pt idx="975">
                  <c:v>18.417999999999999</c:v>
                </c:pt>
                <c:pt idx="976">
                  <c:v>18.442</c:v>
                </c:pt>
                <c:pt idx="977">
                  <c:v>18.466000000000001</c:v>
                </c:pt>
                <c:pt idx="978">
                  <c:v>18.489999999999998</c:v>
                </c:pt>
                <c:pt idx="979">
                  <c:v>18.513999999999999</c:v>
                </c:pt>
                <c:pt idx="980">
                  <c:v>18.536999999999999</c:v>
                </c:pt>
                <c:pt idx="981">
                  <c:v>18.561</c:v>
                </c:pt>
                <c:pt idx="982">
                  <c:v>18.585000000000001</c:v>
                </c:pt>
                <c:pt idx="983">
                  <c:v>18.609000000000002</c:v>
                </c:pt>
                <c:pt idx="984">
                  <c:v>18.632999999999999</c:v>
                </c:pt>
                <c:pt idx="985">
                  <c:v>18.655999999999999</c:v>
                </c:pt>
                <c:pt idx="986">
                  <c:v>18.68</c:v>
                </c:pt>
                <c:pt idx="987">
                  <c:v>18.704000000000001</c:v>
                </c:pt>
                <c:pt idx="988">
                  <c:v>18.728000000000002</c:v>
                </c:pt>
                <c:pt idx="989">
                  <c:v>18.751999999999999</c:v>
                </c:pt>
                <c:pt idx="990">
                  <c:v>18.776</c:v>
                </c:pt>
                <c:pt idx="991">
                  <c:v>18.798999999999999</c:v>
                </c:pt>
                <c:pt idx="992">
                  <c:v>18.823</c:v>
                </c:pt>
                <c:pt idx="993">
                  <c:v>18.846</c:v>
                </c:pt>
                <c:pt idx="994">
                  <c:v>18.87</c:v>
                </c:pt>
                <c:pt idx="995">
                  <c:v>18.893999999999998</c:v>
                </c:pt>
                <c:pt idx="996">
                  <c:v>18.917999999999999</c:v>
                </c:pt>
                <c:pt idx="997">
                  <c:v>18.942</c:v>
                </c:pt>
                <c:pt idx="998">
                  <c:v>18.966000000000001</c:v>
                </c:pt>
                <c:pt idx="999">
                  <c:v>19.013999999999999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B-04D3-8948-B982-FBEC14F5DE22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300 A</c:v>
                </c:pt>
              </c:strCache>
            </c:strRef>
          </c:tx>
          <c:spPr>
            <a:ln w="1905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Sheet1!$A$2:$A$1001</c:f>
              <c:numCache>
                <c:formatCode>General</c:formatCode>
                <c:ptCount val="1000"/>
                <c:pt idx="0">
                  <c:v>3.9148999999999998E-3</c:v>
                </c:pt>
                <c:pt idx="1">
                  <c:v>7.9112000000000002E-3</c:v>
                </c:pt>
                <c:pt idx="2">
                  <c:v>1.1919000000000001E-2</c:v>
                </c:pt>
                <c:pt idx="3">
                  <c:v>1.5938999999999998E-2</c:v>
                </c:pt>
                <c:pt idx="4">
                  <c:v>1.9941E-2</c:v>
                </c:pt>
                <c:pt idx="5">
                  <c:v>2.3924000000000001E-2</c:v>
                </c:pt>
                <c:pt idx="6">
                  <c:v>2.7928999999999999E-2</c:v>
                </c:pt>
                <c:pt idx="7">
                  <c:v>3.1933999999999997E-2</c:v>
                </c:pt>
                <c:pt idx="8">
                  <c:v>3.5941000000000001E-2</c:v>
                </c:pt>
                <c:pt idx="9">
                  <c:v>3.9974999999999997E-2</c:v>
                </c:pt>
                <c:pt idx="10">
                  <c:v>4.3924999999999999E-2</c:v>
                </c:pt>
                <c:pt idx="11">
                  <c:v>4.7917000000000001E-2</c:v>
                </c:pt>
                <c:pt idx="12">
                  <c:v>5.1931999999999999E-2</c:v>
                </c:pt>
                <c:pt idx="13">
                  <c:v>5.5954999999999998E-2</c:v>
                </c:pt>
                <c:pt idx="14">
                  <c:v>5.9975000000000001E-2</c:v>
                </c:pt>
                <c:pt idx="15">
                  <c:v>6.3978999999999994E-2</c:v>
                </c:pt>
                <c:pt idx="16">
                  <c:v>6.7960000000000007E-2</c:v>
                </c:pt>
                <c:pt idx="17">
                  <c:v>7.1908E-2</c:v>
                </c:pt>
                <c:pt idx="18">
                  <c:v>7.5907000000000002E-2</c:v>
                </c:pt>
                <c:pt idx="19">
                  <c:v>7.9950999999999994E-2</c:v>
                </c:pt>
                <c:pt idx="20">
                  <c:v>8.3946000000000007E-2</c:v>
                </c:pt>
                <c:pt idx="21">
                  <c:v>8.7972999999999996E-2</c:v>
                </c:pt>
                <c:pt idx="22">
                  <c:v>9.1934000000000002E-2</c:v>
                </c:pt>
                <c:pt idx="23">
                  <c:v>9.5913999999999999E-2</c:v>
                </c:pt>
                <c:pt idx="24">
                  <c:v>9.9904999999999994E-2</c:v>
                </c:pt>
                <c:pt idx="25">
                  <c:v>0.10390000000000001</c:v>
                </c:pt>
                <c:pt idx="26">
                  <c:v>0.1079</c:v>
                </c:pt>
                <c:pt idx="27">
                  <c:v>0.1119</c:v>
                </c:pt>
                <c:pt idx="28">
                  <c:v>0.11591</c:v>
                </c:pt>
                <c:pt idx="29">
                  <c:v>0.11991</c:v>
                </c:pt>
                <c:pt idx="30">
                  <c:v>0.12391000000000001</c:v>
                </c:pt>
                <c:pt idx="31">
                  <c:v>0.12792000000000001</c:v>
                </c:pt>
                <c:pt idx="32">
                  <c:v>0.13192000000000001</c:v>
                </c:pt>
                <c:pt idx="33">
                  <c:v>0.13592000000000001</c:v>
                </c:pt>
                <c:pt idx="34">
                  <c:v>0.13993</c:v>
                </c:pt>
                <c:pt idx="35">
                  <c:v>0.14393</c:v>
                </c:pt>
                <c:pt idx="36">
                  <c:v>0.14793000000000001</c:v>
                </c:pt>
                <c:pt idx="37">
                  <c:v>0.15193999999999999</c:v>
                </c:pt>
                <c:pt idx="38">
                  <c:v>0.15594</c:v>
                </c:pt>
                <c:pt idx="39">
                  <c:v>0.15994</c:v>
                </c:pt>
                <c:pt idx="40">
                  <c:v>0.16395000000000001</c:v>
                </c:pt>
                <c:pt idx="41">
                  <c:v>0.16794999999999999</c:v>
                </c:pt>
                <c:pt idx="42">
                  <c:v>0.17194999999999999</c:v>
                </c:pt>
                <c:pt idx="43">
                  <c:v>0.17596000000000001</c:v>
                </c:pt>
                <c:pt idx="44">
                  <c:v>0.17996000000000001</c:v>
                </c:pt>
                <c:pt idx="45">
                  <c:v>0.18396000000000001</c:v>
                </c:pt>
                <c:pt idx="46">
                  <c:v>0.18797</c:v>
                </c:pt>
                <c:pt idx="47">
                  <c:v>0.19197</c:v>
                </c:pt>
                <c:pt idx="48">
                  <c:v>0.19597000000000001</c:v>
                </c:pt>
                <c:pt idx="49">
                  <c:v>0.19997999999999999</c:v>
                </c:pt>
                <c:pt idx="50">
                  <c:v>0.20397999999999999</c:v>
                </c:pt>
                <c:pt idx="51">
                  <c:v>0.20798</c:v>
                </c:pt>
                <c:pt idx="52">
                  <c:v>0.21199000000000001</c:v>
                </c:pt>
                <c:pt idx="53">
                  <c:v>0.21598999999999999</c:v>
                </c:pt>
                <c:pt idx="54">
                  <c:v>0.21990000000000001</c:v>
                </c:pt>
                <c:pt idx="55">
                  <c:v>0.22389999999999999</c:v>
                </c:pt>
                <c:pt idx="56">
                  <c:v>0.22791</c:v>
                </c:pt>
                <c:pt idx="57">
                  <c:v>0.23191000000000001</c:v>
                </c:pt>
                <c:pt idx="58">
                  <c:v>0.23591000000000001</c:v>
                </c:pt>
                <c:pt idx="59">
                  <c:v>0.23991999999999999</c:v>
                </c:pt>
                <c:pt idx="60">
                  <c:v>0.24392</c:v>
                </c:pt>
                <c:pt idx="61">
                  <c:v>0.24792</c:v>
                </c:pt>
                <c:pt idx="62">
                  <c:v>0.25192999999999999</c:v>
                </c:pt>
                <c:pt idx="63">
                  <c:v>0.25592999999999999</c:v>
                </c:pt>
                <c:pt idx="64">
                  <c:v>0.25992999999999999</c:v>
                </c:pt>
                <c:pt idx="65">
                  <c:v>0.26394000000000001</c:v>
                </c:pt>
                <c:pt idx="66">
                  <c:v>0.26794000000000001</c:v>
                </c:pt>
                <c:pt idx="67">
                  <c:v>0.27195000000000003</c:v>
                </c:pt>
                <c:pt idx="68">
                  <c:v>0.27594999999999997</c:v>
                </c:pt>
                <c:pt idx="69">
                  <c:v>0.27994999999999998</c:v>
                </c:pt>
                <c:pt idx="70">
                  <c:v>0.28395999999999999</c:v>
                </c:pt>
                <c:pt idx="71">
                  <c:v>0.28795999999999999</c:v>
                </c:pt>
                <c:pt idx="72">
                  <c:v>0.29196</c:v>
                </c:pt>
                <c:pt idx="73">
                  <c:v>0.29597000000000001</c:v>
                </c:pt>
                <c:pt idx="74">
                  <c:v>0.29997000000000001</c:v>
                </c:pt>
                <c:pt idx="75">
                  <c:v>0.30397000000000002</c:v>
                </c:pt>
                <c:pt idx="76">
                  <c:v>0.30797999999999998</c:v>
                </c:pt>
                <c:pt idx="77">
                  <c:v>0.31197999999999998</c:v>
                </c:pt>
                <c:pt idx="78">
                  <c:v>0.31597999999999998</c:v>
                </c:pt>
                <c:pt idx="79">
                  <c:v>0.31999</c:v>
                </c:pt>
                <c:pt idx="80">
                  <c:v>0.32399</c:v>
                </c:pt>
                <c:pt idx="81">
                  <c:v>0.32799</c:v>
                </c:pt>
                <c:pt idx="82">
                  <c:v>0.33189999999999997</c:v>
                </c:pt>
                <c:pt idx="83">
                  <c:v>0.33590999999999999</c:v>
                </c:pt>
                <c:pt idx="84">
                  <c:v>0.33990999999999999</c:v>
                </c:pt>
                <c:pt idx="85">
                  <c:v>0.34390999999999999</c:v>
                </c:pt>
                <c:pt idx="86">
                  <c:v>0.34792000000000001</c:v>
                </c:pt>
                <c:pt idx="87">
                  <c:v>0.35192000000000001</c:v>
                </c:pt>
                <c:pt idx="88">
                  <c:v>0.35592000000000001</c:v>
                </c:pt>
                <c:pt idx="89">
                  <c:v>0.35993000000000003</c:v>
                </c:pt>
                <c:pt idx="90">
                  <c:v>0.36392999999999998</c:v>
                </c:pt>
                <c:pt idx="91">
                  <c:v>0.36792999999999998</c:v>
                </c:pt>
                <c:pt idx="92">
                  <c:v>0.37193999999999999</c:v>
                </c:pt>
                <c:pt idx="93">
                  <c:v>0.37594</c:v>
                </c:pt>
                <c:pt idx="94">
                  <c:v>0.37994</c:v>
                </c:pt>
                <c:pt idx="95">
                  <c:v>0.38395000000000001</c:v>
                </c:pt>
                <c:pt idx="96">
                  <c:v>0.38795000000000002</c:v>
                </c:pt>
                <c:pt idx="97">
                  <c:v>0.39195000000000002</c:v>
                </c:pt>
                <c:pt idx="98">
                  <c:v>0.39595999999999998</c:v>
                </c:pt>
                <c:pt idx="99">
                  <c:v>0.39995999999999998</c:v>
                </c:pt>
                <c:pt idx="100">
                  <c:v>0.40395999999999999</c:v>
                </c:pt>
                <c:pt idx="101">
                  <c:v>0.40797</c:v>
                </c:pt>
                <c:pt idx="102">
                  <c:v>0.41197</c:v>
                </c:pt>
                <c:pt idx="103">
                  <c:v>0.41598000000000002</c:v>
                </c:pt>
                <c:pt idx="104">
                  <c:v>0.41998000000000002</c:v>
                </c:pt>
                <c:pt idx="105">
                  <c:v>0.42398000000000002</c:v>
                </c:pt>
                <c:pt idx="106">
                  <c:v>0.42798999999999998</c:v>
                </c:pt>
                <c:pt idx="107">
                  <c:v>0.43198999999999999</c:v>
                </c:pt>
                <c:pt idx="108">
                  <c:v>0.43598999999999999</c:v>
                </c:pt>
                <c:pt idx="109">
                  <c:v>0.43990000000000001</c:v>
                </c:pt>
                <c:pt idx="110">
                  <c:v>0.44391000000000003</c:v>
                </c:pt>
                <c:pt idx="111">
                  <c:v>0.44790999999999997</c:v>
                </c:pt>
                <c:pt idx="112">
                  <c:v>0.45190999999999998</c:v>
                </c:pt>
                <c:pt idx="113">
                  <c:v>0.45591999999999999</c:v>
                </c:pt>
                <c:pt idx="114">
                  <c:v>0.45992</c:v>
                </c:pt>
                <c:pt idx="115">
                  <c:v>0.46392</c:v>
                </c:pt>
                <c:pt idx="116">
                  <c:v>0.46793000000000001</c:v>
                </c:pt>
                <c:pt idx="117">
                  <c:v>0.47193000000000002</c:v>
                </c:pt>
                <c:pt idx="118">
                  <c:v>0.47593000000000002</c:v>
                </c:pt>
                <c:pt idx="119">
                  <c:v>0.47993999999999998</c:v>
                </c:pt>
                <c:pt idx="120">
                  <c:v>0.48393999999999998</c:v>
                </c:pt>
                <c:pt idx="121">
                  <c:v>0.48793999999999998</c:v>
                </c:pt>
                <c:pt idx="122">
                  <c:v>0.49195</c:v>
                </c:pt>
                <c:pt idx="123">
                  <c:v>0.49595</c:v>
                </c:pt>
                <c:pt idx="124">
                  <c:v>0.49995000000000001</c:v>
                </c:pt>
                <c:pt idx="125">
                  <c:v>0.50395999999999996</c:v>
                </c:pt>
                <c:pt idx="126">
                  <c:v>0.50795999999999997</c:v>
                </c:pt>
                <c:pt idx="127">
                  <c:v>0.51195999999999997</c:v>
                </c:pt>
                <c:pt idx="128">
                  <c:v>0.51597000000000004</c:v>
                </c:pt>
                <c:pt idx="129">
                  <c:v>0.51997000000000004</c:v>
                </c:pt>
                <c:pt idx="130">
                  <c:v>0.52397000000000005</c:v>
                </c:pt>
                <c:pt idx="131">
                  <c:v>0.52798</c:v>
                </c:pt>
                <c:pt idx="132">
                  <c:v>0.53198000000000001</c:v>
                </c:pt>
                <c:pt idx="133">
                  <c:v>0.53598000000000001</c:v>
                </c:pt>
                <c:pt idx="134">
                  <c:v>0.53998999999999997</c:v>
                </c:pt>
                <c:pt idx="135">
                  <c:v>0.54398999999999997</c:v>
                </c:pt>
                <c:pt idx="136">
                  <c:v>0.54790000000000005</c:v>
                </c:pt>
                <c:pt idx="137">
                  <c:v>0.55189999999999995</c:v>
                </c:pt>
                <c:pt idx="138">
                  <c:v>0.55591000000000002</c:v>
                </c:pt>
                <c:pt idx="139">
                  <c:v>0.55991000000000002</c:v>
                </c:pt>
                <c:pt idx="140">
                  <c:v>0.56391999999999998</c:v>
                </c:pt>
                <c:pt idx="141">
                  <c:v>0.56791999999999998</c:v>
                </c:pt>
                <c:pt idx="142">
                  <c:v>0.57191999999999998</c:v>
                </c:pt>
                <c:pt idx="143">
                  <c:v>0.57593000000000005</c:v>
                </c:pt>
                <c:pt idx="144">
                  <c:v>0.57992999999999995</c:v>
                </c:pt>
                <c:pt idx="145">
                  <c:v>0.58392999999999995</c:v>
                </c:pt>
                <c:pt idx="146">
                  <c:v>0.58794000000000002</c:v>
                </c:pt>
                <c:pt idx="147">
                  <c:v>0.59194000000000002</c:v>
                </c:pt>
                <c:pt idx="148">
                  <c:v>0.59594000000000003</c:v>
                </c:pt>
                <c:pt idx="149">
                  <c:v>0.59994999999999998</c:v>
                </c:pt>
                <c:pt idx="150">
                  <c:v>0.60394999999999999</c:v>
                </c:pt>
                <c:pt idx="151">
                  <c:v>0.60794999999999999</c:v>
                </c:pt>
                <c:pt idx="152">
                  <c:v>0.61195999999999995</c:v>
                </c:pt>
                <c:pt idx="153">
                  <c:v>0.61595999999999995</c:v>
                </c:pt>
                <c:pt idx="154">
                  <c:v>0.61995999999999996</c:v>
                </c:pt>
                <c:pt idx="155">
                  <c:v>0.62397000000000002</c:v>
                </c:pt>
                <c:pt idx="156">
                  <c:v>0.62797000000000003</c:v>
                </c:pt>
                <c:pt idx="157">
                  <c:v>0.63197000000000003</c:v>
                </c:pt>
                <c:pt idx="158">
                  <c:v>0.63597999999999999</c:v>
                </c:pt>
                <c:pt idx="159">
                  <c:v>0.63997999999999999</c:v>
                </c:pt>
                <c:pt idx="160">
                  <c:v>0.64398</c:v>
                </c:pt>
                <c:pt idx="161">
                  <c:v>0.64798999999999995</c:v>
                </c:pt>
                <c:pt idx="162">
                  <c:v>0.65198999999999996</c:v>
                </c:pt>
                <c:pt idx="163">
                  <c:v>0.65590000000000004</c:v>
                </c:pt>
                <c:pt idx="164">
                  <c:v>0.65990000000000004</c:v>
                </c:pt>
                <c:pt idx="165">
                  <c:v>0.66391</c:v>
                </c:pt>
                <c:pt idx="166">
                  <c:v>0.66791</c:v>
                </c:pt>
                <c:pt idx="167">
                  <c:v>0.67191000000000001</c:v>
                </c:pt>
                <c:pt idx="168">
                  <c:v>0.67591999999999997</c:v>
                </c:pt>
                <c:pt idx="169">
                  <c:v>0.67991999999999997</c:v>
                </c:pt>
                <c:pt idx="170">
                  <c:v>0.68391999999999997</c:v>
                </c:pt>
                <c:pt idx="171">
                  <c:v>0.68793000000000004</c:v>
                </c:pt>
                <c:pt idx="172">
                  <c:v>0.69193000000000005</c:v>
                </c:pt>
                <c:pt idx="173">
                  <c:v>0.69593000000000005</c:v>
                </c:pt>
                <c:pt idx="174">
                  <c:v>0.69994000000000001</c:v>
                </c:pt>
                <c:pt idx="175">
                  <c:v>0.70394000000000001</c:v>
                </c:pt>
                <c:pt idx="176">
                  <c:v>0.70794000000000001</c:v>
                </c:pt>
                <c:pt idx="177">
                  <c:v>0.71194999999999997</c:v>
                </c:pt>
                <c:pt idx="178">
                  <c:v>0.71594999999999998</c:v>
                </c:pt>
                <c:pt idx="179">
                  <c:v>0.71996000000000004</c:v>
                </c:pt>
                <c:pt idx="180">
                  <c:v>0.72396000000000005</c:v>
                </c:pt>
                <c:pt idx="181">
                  <c:v>0.72796000000000005</c:v>
                </c:pt>
                <c:pt idx="182">
                  <c:v>0.73197000000000001</c:v>
                </c:pt>
                <c:pt idx="183">
                  <c:v>0.73597000000000001</c:v>
                </c:pt>
                <c:pt idx="184">
                  <c:v>0.73997000000000002</c:v>
                </c:pt>
                <c:pt idx="185">
                  <c:v>0.74397999999999997</c:v>
                </c:pt>
                <c:pt idx="186">
                  <c:v>0.74797999999999998</c:v>
                </c:pt>
                <c:pt idx="187">
                  <c:v>0.75197999999999998</c:v>
                </c:pt>
                <c:pt idx="188">
                  <c:v>0.75599000000000005</c:v>
                </c:pt>
                <c:pt idx="189">
                  <c:v>0.75999000000000005</c:v>
                </c:pt>
                <c:pt idx="190">
                  <c:v>0.76398999999999995</c:v>
                </c:pt>
                <c:pt idx="191">
                  <c:v>0.76790000000000003</c:v>
                </c:pt>
                <c:pt idx="192">
                  <c:v>0.77190999999999999</c:v>
                </c:pt>
                <c:pt idx="193">
                  <c:v>0.77590999999999999</c:v>
                </c:pt>
                <c:pt idx="194">
                  <c:v>0.77990999999999999</c:v>
                </c:pt>
                <c:pt idx="195">
                  <c:v>0.78391999999999995</c:v>
                </c:pt>
                <c:pt idx="196">
                  <c:v>0.78791999999999995</c:v>
                </c:pt>
                <c:pt idx="197">
                  <c:v>0.79191999999999996</c:v>
                </c:pt>
                <c:pt idx="198">
                  <c:v>0.79593000000000003</c:v>
                </c:pt>
                <c:pt idx="199">
                  <c:v>0.79993000000000003</c:v>
                </c:pt>
                <c:pt idx="200">
                  <c:v>0.80393000000000003</c:v>
                </c:pt>
                <c:pt idx="201">
                  <c:v>0.80793999999999999</c:v>
                </c:pt>
                <c:pt idx="202">
                  <c:v>0.81194</c:v>
                </c:pt>
                <c:pt idx="203">
                  <c:v>0.81594</c:v>
                </c:pt>
                <c:pt idx="204">
                  <c:v>0.81994999999999996</c:v>
                </c:pt>
                <c:pt idx="205">
                  <c:v>0.82394999999999996</c:v>
                </c:pt>
                <c:pt idx="206">
                  <c:v>0.82794999999999996</c:v>
                </c:pt>
                <c:pt idx="207">
                  <c:v>0.83196000000000003</c:v>
                </c:pt>
                <c:pt idx="208">
                  <c:v>0.83596000000000004</c:v>
                </c:pt>
                <c:pt idx="209">
                  <c:v>0.83996000000000004</c:v>
                </c:pt>
                <c:pt idx="210">
                  <c:v>0.84397</c:v>
                </c:pt>
                <c:pt idx="211">
                  <c:v>0.84797</c:v>
                </c:pt>
                <c:pt idx="212">
                  <c:v>0.85197000000000001</c:v>
                </c:pt>
                <c:pt idx="213">
                  <c:v>0.85597999999999996</c:v>
                </c:pt>
                <c:pt idx="214">
                  <c:v>0.85997999999999997</c:v>
                </c:pt>
                <c:pt idx="215">
                  <c:v>0.86399000000000004</c:v>
                </c:pt>
                <c:pt idx="216">
                  <c:v>0.86799000000000004</c:v>
                </c:pt>
                <c:pt idx="217">
                  <c:v>0.87199000000000004</c:v>
                </c:pt>
                <c:pt idx="218">
                  <c:v>0.87590000000000001</c:v>
                </c:pt>
                <c:pt idx="219">
                  <c:v>0.87990999999999997</c:v>
                </c:pt>
                <c:pt idx="220">
                  <c:v>0.88390999999999997</c:v>
                </c:pt>
                <c:pt idx="221">
                  <c:v>0.88790999999999998</c:v>
                </c:pt>
                <c:pt idx="222">
                  <c:v>0.89192000000000005</c:v>
                </c:pt>
                <c:pt idx="223">
                  <c:v>0.89592000000000005</c:v>
                </c:pt>
                <c:pt idx="224">
                  <c:v>0.89992000000000005</c:v>
                </c:pt>
                <c:pt idx="225">
                  <c:v>0.90393000000000001</c:v>
                </c:pt>
                <c:pt idx="226">
                  <c:v>0.90793000000000001</c:v>
                </c:pt>
                <c:pt idx="227">
                  <c:v>0.91193000000000002</c:v>
                </c:pt>
                <c:pt idx="228">
                  <c:v>0.91593999999999998</c:v>
                </c:pt>
                <c:pt idx="229">
                  <c:v>0.91993999999999998</c:v>
                </c:pt>
                <c:pt idx="230">
                  <c:v>0.92393999999999998</c:v>
                </c:pt>
                <c:pt idx="231">
                  <c:v>0.92795000000000005</c:v>
                </c:pt>
                <c:pt idx="232">
                  <c:v>0.93194999999999995</c:v>
                </c:pt>
                <c:pt idx="233">
                  <c:v>0.93594999999999995</c:v>
                </c:pt>
                <c:pt idx="234">
                  <c:v>0.93996000000000002</c:v>
                </c:pt>
                <c:pt idx="235">
                  <c:v>0.94396000000000002</c:v>
                </c:pt>
                <c:pt idx="236">
                  <c:v>0.94796000000000002</c:v>
                </c:pt>
                <c:pt idx="237">
                  <c:v>0.95196999999999998</c:v>
                </c:pt>
                <c:pt idx="238">
                  <c:v>0.95596999999999999</c:v>
                </c:pt>
                <c:pt idx="239">
                  <c:v>0.95996999999999999</c:v>
                </c:pt>
                <c:pt idx="240">
                  <c:v>0.96397999999999995</c:v>
                </c:pt>
                <c:pt idx="241">
                  <c:v>0.96797999999999995</c:v>
                </c:pt>
                <c:pt idx="242">
                  <c:v>0.97197999999999996</c:v>
                </c:pt>
                <c:pt idx="243">
                  <c:v>0.97599000000000002</c:v>
                </c:pt>
                <c:pt idx="244">
                  <c:v>0.97999000000000003</c:v>
                </c:pt>
                <c:pt idx="245">
                  <c:v>0.9839</c:v>
                </c:pt>
                <c:pt idx="246">
                  <c:v>0.9879</c:v>
                </c:pt>
                <c:pt idx="247">
                  <c:v>0.99190999999999996</c:v>
                </c:pt>
                <c:pt idx="248">
                  <c:v>0.99590999999999996</c:v>
                </c:pt>
                <c:pt idx="249">
                  <c:v>0.99990999999999997</c:v>
                </c:pt>
                <c:pt idx="250">
                  <c:v>1.0039</c:v>
                </c:pt>
                <c:pt idx="251">
                  <c:v>1.0079</c:v>
                </c:pt>
                <c:pt idx="252">
                  <c:v>1.0119</c:v>
                </c:pt>
                <c:pt idx="253">
                  <c:v>1.0159</c:v>
                </c:pt>
                <c:pt idx="254">
                  <c:v>1.0199</c:v>
                </c:pt>
                <c:pt idx="255">
                  <c:v>1.0239</c:v>
                </c:pt>
                <c:pt idx="256">
                  <c:v>1.0279</c:v>
                </c:pt>
                <c:pt idx="257">
                  <c:v>1.0319</c:v>
                </c:pt>
                <c:pt idx="258">
                  <c:v>1.0359</c:v>
                </c:pt>
                <c:pt idx="259">
                  <c:v>1.0399</c:v>
                </c:pt>
                <c:pt idx="260">
                  <c:v>1.044</c:v>
                </c:pt>
                <c:pt idx="261">
                  <c:v>1.048</c:v>
                </c:pt>
                <c:pt idx="262">
                  <c:v>1.052</c:v>
                </c:pt>
                <c:pt idx="263">
                  <c:v>1.056</c:v>
                </c:pt>
                <c:pt idx="264">
                  <c:v>1.06</c:v>
                </c:pt>
                <c:pt idx="265">
                  <c:v>1.0640000000000001</c:v>
                </c:pt>
                <c:pt idx="266">
                  <c:v>1.0680000000000001</c:v>
                </c:pt>
                <c:pt idx="267">
                  <c:v>1.0720000000000001</c:v>
                </c:pt>
                <c:pt idx="268">
                  <c:v>1.0760000000000001</c:v>
                </c:pt>
                <c:pt idx="269">
                  <c:v>1.08</c:v>
                </c:pt>
                <c:pt idx="270">
                  <c:v>1.0840000000000001</c:v>
                </c:pt>
                <c:pt idx="271">
                  <c:v>1.0880000000000001</c:v>
                </c:pt>
                <c:pt idx="272">
                  <c:v>1.0919000000000001</c:v>
                </c:pt>
                <c:pt idx="273">
                  <c:v>1.0959000000000001</c:v>
                </c:pt>
                <c:pt idx="274">
                  <c:v>1.0999000000000001</c:v>
                </c:pt>
                <c:pt idx="275">
                  <c:v>1.1039000000000001</c:v>
                </c:pt>
                <c:pt idx="276">
                  <c:v>1.1079000000000001</c:v>
                </c:pt>
                <c:pt idx="277">
                  <c:v>1.1119000000000001</c:v>
                </c:pt>
                <c:pt idx="278">
                  <c:v>1.1158999999999999</c:v>
                </c:pt>
                <c:pt idx="279">
                  <c:v>1.1198999999999999</c:v>
                </c:pt>
                <c:pt idx="280">
                  <c:v>1.1238999999999999</c:v>
                </c:pt>
                <c:pt idx="281">
                  <c:v>1.1278999999999999</c:v>
                </c:pt>
                <c:pt idx="282">
                  <c:v>1.1318999999999999</c:v>
                </c:pt>
                <c:pt idx="283">
                  <c:v>1.1358999999999999</c:v>
                </c:pt>
                <c:pt idx="284">
                  <c:v>1.1398999999999999</c:v>
                </c:pt>
                <c:pt idx="285">
                  <c:v>1.1438999999999999</c:v>
                </c:pt>
                <c:pt idx="286">
                  <c:v>1.1478999999999999</c:v>
                </c:pt>
                <c:pt idx="287">
                  <c:v>1.1519999999999999</c:v>
                </c:pt>
                <c:pt idx="288">
                  <c:v>1.1559999999999999</c:v>
                </c:pt>
                <c:pt idx="289">
                  <c:v>1.1599999999999999</c:v>
                </c:pt>
                <c:pt idx="290">
                  <c:v>1.1639999999999999</c:v>
                </c:pt>
                <c:pt idx="291">
                  <c:v>1.1679999999999999</c:v>
                </c:pt>
                <c:pt idx="292">
                  <c:v>1.1719999999999999</c:v>
                </c:pt>
                <c:pt idx="293">
                  <c:v>1.1759999999999999</c:v>
                </c:pt>
                <c:pt idx="294">
                  <c:v>1.18</c:v>
                </c:pt>
                <c:pt idx="295">
                  <c:v>1.1839999999999999</c:v>
                </c:pt>
                <c:pt idx="296">
                  <c:v>1.1879999999999999</c:v>
                </c:pt>
                <c:pt idx="297">
                  <c:v>1.1919999999999999</c:v>
                </c:pt>
                <c:pt idx="298">
                  <c:v>1.196</c:v>
                </c:pt>
                <c:pt idx="299">
                  <c:v>1.2</c:v>
                </c:pt>
                <c:pt idx="300">
                  <c:v>1.2039</c:v>
                </c:pt>
                <c:pt idx="301">
                  <c:v>1.2079</c:v>
                </c:pt>
                <c:pt idx="302">
                  <c:v>1.2119</c:v>
                </c:pt>
                <c:pt idx="303">
                  <c:v>1.2159</c:v>
                </c:pt>
                <c:pt idx="304">
                  <c:v>1.2199</c:v>
                </c:pt>
                <c:pt idx="305">
                  <c:v>1.2239</c:v>
                </c:pt>
                <c:pt idx="306">
                  <c:v>1.2279</c:v>
                </c:pt>
                <c:pt idx="307">
                  <c:v>1.2319</c:v>
                </c:pt>
                <c:pt idx="308">
                  <c:v>1.2359</c:v>
                </c:pt>
                <c:pt idx="309">
                  <c:v>1.2399</c:v>
                </c:pt>
                <c:pt idx="310">
                  <c:v>1.2439</c:v>
                </c:pt>
                <c:pt idx="311">
                  <c:v>1.2479</c:v>
                </c:pt>
                <c:pt idx="312">
                  <c:v>1.2519</c:v>
                </c:pt>
                <c:pt idx="313">
                  <c:v>1.2559</c:v>
                </c:pt>
                <c:pt idx="314">
                  <c:v>1.26</c:v>
                </c:pt>
                <c:pt idx="315">
                  <c:v>1.264</c:v>
                </c:pt>
                <c:pt idx="316">
                  <c:v>1.268</c:v>
                </c:pt>
                <c:pt idx="317">
                  <c:v>1.272</c:v>
                </c:pt>
                <c:pt idx="318">
                  <c:v>1.276</c:v>
                </c:pt>
                <c:pt idx="319">
                  <c:v>1.28</c:v>
                </c:pt>
                <c:pt idx="320">
                  <c:v>1.284</c:v>
                </c:pt>
                <c:pt idx="321">
                  <c:v>1.288</c:v>
                </c:pt>
                <c:pt idx="322">
                  <c:v>1.292</c:v>
                </c:pt>
                <c:pt idx="323">
                  <c:v>1.296</c:v>
                </c:pt>
                <c:pt idx="324">
                  <c:v>1.3</c:v>
                </c:pt>
                <c:pt idx="325">
                  <c:v>1.304</c:v>
                </c:pt>
                <c:pt idx="326">
                  <c:v>1.3080000000000001</c:v>
                </c:pt>
                <c:pt idx="327">
                  <c:v>1.3119000000000001</c:v>
                </c:pt>
                <c:pt idx="328">
                  <c:v>1.3159000000000001</c:v>
                </c:pt>
                <c:pt idx="329">
                  <c:v>1.3199000000000001</c:v>
                </c:pt>
                <c:pt idx="330">
                  <c:v>1.3239000000000001</c:v>
                </c:pt>
                <c:pt idx="331">
                  <c:v>1.3279000000000001</c:v>
                </c:pt>
                <c:pt idx="332">
                  <c:v>1.3319000000000001</c:v>
                </c:pt>
                <c:pt idx="333">
                  <c:v>1.3359000000000001</c:v>
                </c:pt>
                <c:pt idx="334">
                  <c:v>1.3399000000000001</c:v>
                </c:pt>
                <c:pt idx="335">
                  <c:v>1.3439000000000001</c:v>
                </c:pt>
                <c:pt idx="336">
                  <c:v>1.3479000000000001</c:v>
                </c:pt>
                <c:pt idx="337">
                  <c:v>1.3519000000000001</c:v>
                </c:pt>
                <c:pt idx="338">
                  <c:v>1.3559000000000001</c:v>
                </c:pt>
                <c:pt idx="339">
                  <c:v>1.3599000000000001</c:v>
                </c:pt>
                <c:pt idx="340">
                  <c:v>1.3638999999999999</c:v>
                </c:pt>
                <c:pt idx="341">
                  <c:v>1.3678999999999999</c:v>
                </c:pt>
                <c:pt idx="342">
                  <c:v>1.3720000000000001</c:v>
                </c:pt>
                <c:pt idx="343">
                  <c:v>1.3759999999999999</c:v>
                </c:pt>
                <c:pt idx="344">
                  <c:v>1.38</c:v>
                </c:pt>
                <c:pt idx="345">
                  <c:v>1.3839999999999999</c:v>
                </c:pt>
                <c:pt idx="346">
                  <c:v>1.3879999999999999</c:v>
                </c:pt>
                <c:pt idx="347">
                  <c:v>1.3919999999999999</c:v>
                </c:pt>
                <c:pt idx="348">
                  <c:v>1.3959999999999999</c:v>
                </c:pt>
                <c:pt idx="349">
                  <c:v>1.4</c:v>
                </c:pt>
                <c:pt idx="350">
                  <c:v>1.4039999999999999</c:v>
                </c:pt>
                <c:pt idx="351">
                  <c:v>1.4079999999999999</c:v>
                </c:pt>
                <c:pt idx="352">
                  <c:v>1.4119999999999999</c:v>
                </c:pt>
                <c:pt idx="353">
                  <c:v>1.4159999999999999</c:v>
                </c:pt>
                <c:pt idx="354">
                  <c:v>1.4198999999999999</c:v>
                </c:pt>
                <c:pt idx="355">
                  <c:v>1.4238999999999999</c:v>
                </c:pt>
                <c:pt idx="356">
                  <c:v>1.4278999999999999</c:v>
                </c:pt>
                <c:pt idx="357">
                  <c:v>1.4319</c:v>
                </c:pt>
                <c:pt idx="358">
                  <c:v>1.4359</c:v>
                </c:pt>
                <c:pt idx="359">
                  <c:v>1.4399</c:v>
                </c:pt>
                <c:pt idx="360">
                  <c:v>1.4439</c:v>
                </c:pt>
                <c:pt idx="361">
                  <c:v>1.4479</c:v>
                </c:pt>
                <c:pt idx="362">
                  <c:v>1.4519</c:v>
                </c:pt>
                <c:pt idx="363">
                  <c:v>1.4559</c:v>
                </c:pt>
                <c:pt idx="364">
                  <c:v>1.4599</c:v>
                </c:pt>
                <c:pt idx="365">
                  <c:v>1.4639</c:v>
                </c:pt>
                <c:pt idx="366">
                  <c:v>1.4679</c:v>
                </c:pt>
                <c:pt idx="367">
                  <c:v>1.4719</c:v>
                </c:pt>
                <c:pt idx="368">
                  <c:v>1.4759</c:v>
                </c:pt>
                <c:pt idx="369">
                  <c:v>1.48</c:v>
                </c:pt>
                <c:pt idx="370">
                  <c:v>1.484</c:v>
                </c:pt>
                <c:pt idx="371">
                  <c:v>1.488</c:v>
                </c:pt>
                <c:pt idx="372">
                  <c:v>1.492</c:v>
                </c:pt>
                <c:pt idx="373">
                  <c:v>1.496</c:v>
                </c:pt>
                <c:pt idx="374">
                  <c:v>1.5</c:v>
                </c:pt>
                <c:pt idx="375">
                  <c:v>1.504</c:v>
                </c:pt>
                <c:pt idx="376">
                  <c:v>1.508</c:v>
                </c:pt>
                <c:pt idx="377">
                  <c:v>1.512</c:v>
                </c:pt>
                <c:pt idx="378">
                  <c:v>1.516</c:v>
                </c:pt>
                <c:pt idx="379">
                  <c:v>1.52</c:v>
                </c:pt>
                <c:pt idx="380">
                  <c:v>1.524</c:v>
                </c:pt>
                <c:pt idx="381">
                  <c:v>1.5279</c:v>
                </c:pt>
                <c:pt idx="382">
                  <c:v>1.5319</c:v>
                </c:pt>
                <c:pt idx="383">
                  <c:v>1.5359</c:v>
                </c:pt>
                <c:pt idx="384">
                  <c:v>1.5399</c:v>
                </c:pt>
                <c:pt idx="385">
                  <c:v>1.5439000000000001</c:v>
                </c:pt>
                <c:pt idx="386">
                  <c:v>1.5479000000000001</c:v>
                </c:pt>
                <c:pt idx="387">
                  <c:v>1.5519000000000001</c:v>
                </c:pt>
                <c:pt idx="388">
                  <c:v>1.5559000000000001</c:v>
                </c:pt>
                <c:pt idx="389">
                  <c:v>1.5599000000000001</c:v>
                </c:pt>
                <c:pt idx="390">
                  <c:v>1.5639000000000001</c:v>
                </c:pt>
                <c:pt idx="391">
                  <c:v>1.5679000000000001</c:v>
                </c:pt>
                <c:pt idx="392">
                  <c:v>1.5719000000000001</c:v>
                </c:pt>
                <c:pt idx="393">
                  <c:v>1.5759000000000001</c:v>
                </c:pt>
                <c:pt idx="394">
                  <c:v>1.5799000000000001</c:v>
                </c:pt>
                <c:pt idx="395">
                  <c:v>1.5839000000000001</c:v>
                </c:pt>
                <c:pt idx="396">
                  <c:v>1.5880000000000001</c:v>
                </c:pt>
                <c:pt idx="397">
                  <c:v>1.5920000000000001</c:v>
                </c:pt>
                <c:pt idx="398">
                  <c:v>1.5960000000000001</c:v>
                </c:pt>
                <c:pt idx="399">
                  <c:v>1.6</c:v>
                </c:pt>
                <c:pt idx="400">
                  <c:v>1.6040000000000001</c:v>
                </c:pt>
                <c:pt idx="401">
                  <c:v>1.6080000000000001</c:v>
                </c:pt>
                <c:pt idx="402">
                  <c:v>1.6120000000000001</c:v>
                </c:pt>
                <c:pt idx="403">
                  <c:v>1.6160000000000001</c:v>
                </c:pt>
                <c:pt idx="404">
                  <c:v>1.62</c:v>
                </c:pt>
                <c:pt idx="405">
                  <c:v>1.6240000000000001</c:v>
                </c:pt>
                <c:pt idx="406">
                  <c:v>1.6279999999999999</c:v>
                </c:pt>
                <c:pt idx="407">
                  <c:v>1.6319999999999999</c:v>
                </c:pt>
                <c:pt idx="408">
                  <c:v>1.6359999999999999</c:v>
                </c:pt>
                <c:pt idx="409">
                  <c:v>1.6398999999999999</c:v>
                </c:pt>
                <c:pt idx="410">
                  <c:v>1.6438999999999999</c:v>
                </c:pt>
                <c:pt idx="411">
                  <c:v>1.6478999999999999</c:v>
                </c:pt>
                <c:pt idx="412">
                  <c:v>1.6518999999999999</c:v>
                </c:pt>
                <c:pt idx="413">
                  <c:v>1.6558999999999999</c:v>
                </c:pt>
                <c:pt idx="414">
                  <c:v>1.6598999999999999</c:v>
                </c:pt>
                <c:pt idx="415">
                  <c:v>1.6638999999999999</c:v>
                </c:pt>
                <c:pt idx="416">
                  <c:v>1.6678999999999999</c:v>
                </c:pt>
                <c:pt idx="417">
                  <c:v>1.6718999999999999</c:v>
                </c:pt>
                <c:pt idx="418">
                  <c:v>1.6758999999999999</c:v>
                </c:pt>
                <c:pt idx="419">
                  <c:v>1.6798999999999999</c:v>
                </c:pt>
                <c:pt idx="420">
                  <c:v>1.6839</c:v>
                </c:pt>
                <c:pt idx="421">
                  <c:v>1.6879</c:v>
                </c:pt>
                <c:pt idx="422">
                  <c:v>1.6919</c:v>
                </c:pt>
                <c:pt idx="423">
                  <c:v>1.696</c:v>
                </c:pt>
                <c:pt idx="424">
                  <c:v>1.7</c:v>
                </c:pt>
                <c:pt idx="425">
                  <c:v>1.704</c:v>
                </c:pt>
                <c:pt idx="426">
                  <c:v>1.708</c:v>
                </c:pt>
                <c:pt idx="427">
                  <c:v>1.712</c:v>
                </c:pt>
                <c:pt idx="428">
                  <c:v>1.716</c:v>
                </c:pt>
                <c:pt idx="429">
                  <c:v>1.72</c:v>
                </c:pt>
                <c:pt idx="430">
                  <c:v>1.724</c:v>
                </c:pt>
                <c:pt idx="431">
                  <c:v>1.728</c:v>
                </c:pt>
                <c:pt idx="432">
                  <c:v>1.732</c:v>
                </c:pt>
                <c:pt idx="433">
                  <c:v>1.736</c:v>
                </c:pt>
                <c:pt idx="434">
                  <c:v>1.74</c:v>
                </c:pt>
                <c:pt idx="435">
                  <c:v>1.744</c:v>
                </c:pt>
                <c:pt idx="436">
                  <c:v>1.7479</c:v>
                </c:pt>
                <c:pt idx="437">
                  <c:v>1.7519</c:v>
                </c:pt>
                <c:pt idx="438">
                  <c:v>1.7559</c:v>
                </c:pt>
                <c:pt idx="439">
                  <c:v>1.7599</c:v>
                </c:pt>
                <c:pt idx="440">
                  <c:v>1.7639</c:v>
                </c:pt>
                <c:pt idx="441">
                  <c:v>1.7679</c:v>
                </c:pt>
                <c:pt idx="442">
                  <c:v>1.7719</c:v>
                </c:pt>
                <c:pt idx="443">
                  <c:v>1.7759</c:v>
                </c:pt>
                <c:pt idx="444">
                  <c:v>1.7799</c:v>
                </c:pt>
                <c:pt idx="445">
                  <c:v>1.7839</c:v>
                </c:pt>
                <c:pt idx="446">
                  <c:v>1.7879</c:v>
                </c:pt>
                <c:pt idx="447">
                  <c:v>1.7919</c:v>
                </c:pt>
                <c:pt idx="448">
                  <c:v>1.7959000000000001</c:v>
                </c:pt>
                <c:pt idx="449">
                  <c:v>1.7999000000000001</c:v>
                </c:pt>
                <c:pt idx="450">
                  <c:v>1.8039000000000001</c:v>
                </c:pt>
                <c:pt idx="451">
                  <c:v>1.8080000000000001</c:v>
                </c:pt>
                <c:pt idx="452">
                  <c:v>1.8120000000000001</c:v>
                </c:pt>
                <c:pt idx="453">
                  <c:v>1.8160000000000001</c:v>
                </c:pt>
                <c:pt idx="454">
                  <c:v>1.82</c:v>
                </c:pt>
                <c:pt idx="455">
                  <c:v>1.8240000000000001</c:v>
                </c:pt>
                <c:pt idx="456">
                  <c:v>1.8280000000000001</c:v>
                </c:pt>
                <c:pt idx="457">
                  <c:v>1.8320000000000001</c:v>
                </c:pt>
                <c:pt idx="458">
                  <c:v>1.8360000000000001</c:v>
                </c:pt>
                <c:pt idx="459">
                  <c:v>1.84</c:v>
                </c:pt>
                <c:pt idx="460">
                  <c:v>1.8440000000000001</c:v>
                </c:pt>
                <c:pt idx="461">
                  <c:v>1.8480000000000001</c:v>
                </c:pt>
                <c:pt idx="462">
                  <c:v>1.8520000000000001</c:v>
                </c:pt>
                <c:pt idx="463">
                  <c:v>1.8559000000000001</c:v>
                </c:pt>
                <c:pt idx="464">
                  <c:v>1.8599000000000001</c:v>
                </c:pt>
                <c:pt idx="465">
                  <c:v>1.8638999999999999</c:v>
                </c:pt>
                <c:pt idx="466">
                  <c:v>1.8678999999999999</c:v>
                </c:pt>
                <c:pt idx="467">
                  <c:v>1.8718999999999999</c:v>
                </c:pt>
                <c:pt idx="468">
                  <c:v>1.8758999999999999</c:v>
                </c:pt>
                <c:pt idx="469">
                  <c:v>1.8798999999999999</c:v>
                </c:pt>
                <c:pt idx="470">
                  <c:v>1.8838999999999999</c:v>
                </c:pt>
                <c:pt idx="471">
                  <c:v>1.8878999999999999</c:v>
                </c:pt>
                <c:pt idx="472">
                  <c:v>1.8918999999999999</c:v>
                </c:pt>
                <c:pt idx="473">
                  <c:v>1.8958999999999999</c:v>
                </c:pt>
                <c:pt idx="474">
                  <c:v>1.8998999999999999</c:v>
                </c:pt>
                <c:pt idx="475">
                  <c:v>1.9038999999999999</c:v>
                </c:pt>
                <c:pt idx="476">
                  <c:v>1.9078999999999999</c:v>
                </c:pt>
                <c:pt idx="477">
                  <c:v>1.9118999999999999</c:v>
                </c:pt>
                <c:pt idx="478">
                  <c:v>1.9159999999999999</c:v>
                </c:pt>
                <c:pt idx="479">
                  <c:v>1.92</c:v>
                </c:pt>
                <c:pt idx="480">
                  <c:v>1.9239999999999999</c:v>
                </c:pt>
                <c:pt idx="481">
                  <c:v>1.9279999999999999</c:v>
                </c:pt>
                <c:pt idx="482">
                  <c:v>1.9319999999999999</c:v>
                </c:pt>
                <c:pt idx="483">
                  <c:v>1.9359999999999999</c:v>
                </c:pt>
                <c:pt idx="484">
                  <c:v>1.94</c:v>
                </c:pt>
                <c:pt idx="485">
                  <c:v>1.944</c:v>
                </c:pt>
                <c:pt idx="486">
                  <c:v>1.948</c:v>
                </c:pt>
                <c:pt idx="487">
                  <c:v>1.952</c:v>
                </c:pt>
                <c:pt idx="488">
                  <c:v>1.956</c:v>
                </c:pt>
                <c:pt idx="489">
                  <c:v>1.96</c:v>
                </c:pt>
                <c:pt idx="490">
                  <c:v>1.964</c:v>
                </c:pt>
                <c:pt idx="491">
                  <c:v>1.9679</c:v>
                </c:pt>
                <c:pt idx="492">
                  <c:v>1.9719</c:v>
                </c:pt>
                <c:pt idx="493">
                  <c:v>1.9759</c:v>
                </c:pt>
                <c:pt idx="494">
                  <c:v>1.9799</c:v>
                </c:pt>
                <c:pt idx="495">
                  <c:v>1.9839</c:v>
                </c:pt>
                <c:pt idx="496">
                  <c:v>1.9879</c:v>
                </c:pt>
                <c:pt idx="497">
                  <c:v>1.9919</c:v>
                </c:pt>
                <c:pt idx="498">
                  <c:v>1.9959</c:v>
                </c:pt>
                <c:pt idx="499">
                  <c:v>1.9999</c:v>
                </c:pt>
                <c:pt idx="500">
                  <c:v>2.0038999999999998</c:v>
                </c:pt>
                <c:pt idx="501">
                  <c:v>2.0078999999999998</c:v>
                </c:pt>
                <c:pt idx="502">
                  <c:v>2.0118999999999998</c:v>
                </c:pt>
                <c:pt idx="503">
                  <c:v>2.0158999999999998</c:v>
                </c:pt>
                <c:pt idx="504">
                  <c:v>2.0198999999999998</c:v>
                </c:pt>
                <c:pt idx="505">
                  <c:v>2.024</c:v>
                </c:pt>
                <c:pt idx="506">
                  <c:v>2.028</c:v>
                </c:pt>
                <c:pt idx="507">
                  <c:v>2.032</c:v>
                </c:pt>
                <c:pt idx="508">
                  <c:v>2.036</c:v>
                </c:pt>
                <c:pt idx="509">
                  <c:v>2.04</c:v>
                </c:pt>
                <c:pt idx="510">
                  <c:v>2.044</c:v>
                </c:pt>
                <c:pt idx="511">
                  <c:v>2.048</c:v>
                </c:pt>
                <c:pt idx="512">
                  <c:v>2.052</c:v>
                </c:pt>
                <c:pt idx="513">
                  <c:v>2.056</c:v>
                </c:pt>
                <c:pt idx="514">
                  <c:v>2.06</c:v>
                </c:pt>
                <c:pt idx="515">
                  <c:v>2.0640000000000001</c:v>
                </c:pt>
                <c:pt idx="516">
                  <c:v>2.0680000000000001</c:v>
                </c:pt>
                <c:pt idx="517">
                  <c:v>2.0720000000000001</c:v>
                </c:pt>
                <c:pt idx="518">
                  <c:v>2.0758999999999999</c:v>
                </c:pt>
                <c:pt idx="519">
                  <c:v>2.0798999999999999</c:v>
                </c:pt>
                <c:pt idx="520">
                  <c:v>2.0838999999999999</c:v>
                </c:pt>
                <c:pt idx="521">
                  <c:v>2.0878999999999999</c:v>
                </c:pt>
                <c:pt idx="522">
                  <c:v>2.0918999999999999</c:v>
                </c:pt>
                <c:pt idx="523">
                  <c:v>2.0958999999999999</c:v>
                </c:pt>
                <c:pt idx="524">
                  <c:v>2.0998999999999999</c:v>
                </c:pt>
                <c:pt idx="525">
                  <c:v>2.1038999999999999</c:v>
                </c:pt>
                <c:pt idx="526">
                  <c:v>2.1078999999999999</c:v>
                </c:pt>
                <c:pt idx="527">
                  <c:v>2.1118999999999999</c:v>
                </c:pt>
                <c:pt idx="528">
                  <c:v>2.1158999999999999</c:v>
                </c:pt>
                <c:pt idx="529">
                  <c:v>2.1198999999999999</c:v>
                </c:pt>
                <c:pt idx="530">
                  <c:v>2.1238999999999999</c:v>
                </c:pt>
                <c:pt idx="531">
                  <c:v>2.1278999999999999</c:v>
                </c:pt>
                <c:pt idx="532">
                  <c:v>2.1320000000000001</c:v>
                </c:pt>
                <c:pt idx="533">
                  <c:v>2.1360000000000001</c:v>
                </c:pt>
                <c:pt idx="534">
                  <c:v>2.14</c:v>
                </c:pt>
                <c:pt idx="535">
                  <c:v>2.1440000000000001</c:v>
                </c:pt>
                <c:pt idx="536">
                  <c:v>2.1480000000000001</c:v>
                </c:pt>
                <c:pt idx="537">
                  <c:v>2.1520000000000001</c:v>
                </c:pt>
                <c:pt idx="538">
                  <c:v>2.1560000000000001</c:v>
                </c:pt>
                <c:pt idx="539">
                  <c:v>2.16</c:v>
                </c:pt>
                <c:pt idx="540">
                  <c:v>2.1640000000000001</c:v>
                </c:pt>
                <c:pt idx="541">
                  <c:v>2.1680000000000001</c:v>
                </c:pt>
                <c:pt idx="542">
                  <c:v>2.1720000000000002</c:v>
                </c:pt>
                <c:pt idx="543">
                  <c:v>2.1760000000000002</c:v>
                </c:pt>
                <c:pt idx="544">
                  <c:v>2.1800000000000002</c:v>
                </c:pt>
                <c:pt idx="545">
                  <c:v>2.1839</c:v>
                </c:pt>
                <c:pt idx="546">
                  <c:v>2.1879</c:v>
                </c:pt>
                <c:pt idx="547">
                  <c:v>2.1919</c:v>
                </c:pt>
                <c:pt idx="548">
                  <c:v>2.1959</c:v>
                </c:pt>
                <c:pt idx="549">
                  <c:v>2.1999</c:v>
                </c:pt>
                <c:pt idx="550">
                  <c:v>2.2039</c:v>
                </c:pt>
                <c:pt idx="551">
                  <c:v>2.2079</c:v>
                </c:pt>
                <c:pt idx="552">
                  <c:v>2.2119</c:v>
                </c:pt>
                <c:pt idx="553">
                  <c:v>2.2159</c:v>
                </c:pt>
                <c:pt idx="554">
                  <c:v>2.2199</c:v>
                </c:pt>
                <c:pt idx="555">
                  <c:v>2.2239</c:v>
                </c:pt>
                <c:pt idx="556">
                  <c:v>2.2279</c:v>
                </c:pt>
                <c:pt idx="557">
                  <c:v>2.2319</c:v>
                </c:pt>
                <c:pt idx="558">
                  <c:v>2.2359</c:v>
                </c:pt>
                <c:pt idx="559">
                  <c:v>2.2399</c:v>
                </c:pt>
                <c:pt idx="560">
                  <c:v>2.2440000000000002</c:v>
                </c:pt>
                <c:pt idx="561">
                  <c:v>2.2480000000000002</c:v>
                </c:pt>
                <c:pt idx="562">
                  <c:v>2.2519999999999998</c:v>
                </c:pt>
                <c:pt idx="563">
                  <c:v>2.2559999999999998</c:v>
                </c:pt>
                <c:pt idx="564">
                  <c:v>2.2599999999999998</c:v>
                </c:pt>
                <c:pt idx="565">
                  <c:v>2.2639999999999998</c:v>
                </c:pt>
                <c:pt idx="566">
                  <c:v>2.2679999999999998</c:v>
                </c:pt>
                <c:pt idx="567">
                  <c:v>2.2719999999999998</c:v>
                </c:pt>
                <c:pt idx="568">
                  <c:v>2.2759999999999998</c:v>
                </c:pt>
                <c:pt idx="569">
                  <c:v>2.2799999999999998</c:v>
                </c:pt>
                <c:pt idx="570">
                  <c:v>2.2839999999999998</c:v>
                </c:pt>
                <c:pt idx="571">
                  <c:v>2.2879999999999998</c:v>
                </c:pt>
                <c:pt idx="572">
                  <c:v>2.2919</c:v>
                </c:pt>
                <c:pt idx="573">
                  <c:v>2.2959000000000001</c:v>
                </c:pt>
                <c:pt idx="574">
                  <c:v>2.2999000000000001</c:v>
                </c:pt>
                <c:pt idx="575">
                  <c:v>2.3039000000000001</c:v>
                </c:pt>
                <c:pt idx="576">
                  <c:v>2.3079000000000001</c:v>
                </c:pt>
                <c:pt idx="577">
                  <c:v>2.3119000000000001</c:v>
                </c:pt>
                <c:pt idx="578">
                  <c:v>2.3159000000000001</c:v>
                </c:pt>
                <c:pt idx="579">
                  <c:v>2.3199000000000001</c:v>
                </c:pt>
                <c:pt idx="580">
                  <c:v>2.3239000000000001</c:v>
                </c:pt>
                <c:pt idx="581">
                  <c:v>2.3279000000000001</c:v>
                </c:pt>
                <c:pt idx="582">
                  <c:v>2.3319000000000001</c:v>
                </c:pt>
                <c:pt idx="583">
                  <c:v>2.3359000000000001</c:v>
                </c:pt>
                <c:pt idx="584">
                  <c:v>2.3399000000000001</c:v>
                </c:pt>
                <c:pt idx="585">
                  <c:v>2.3439000000000001</c:v>
                </c:pt>
                <c:pt idx="586">
                  <c:v>2.3479000000000001</c:v>
                </c:pt>
                <c:pt idx="587">
                  <c:v>2.3519999999999999</c:v>
                </c:pt>
                <c:pt idx="588">
                  <c:v>2.3559999999999999</c:v>
                </c:pt>
                <c:pt idx="589">
                  <c:v>2.36</c:v>
                </c:pt>
                <c:pt idx="590">
                  <c:v>2.3639999999999999</c:v>
                </c:pt>
                <c:pt idx="591">
                  <c:v>2.3679999999999999</c:v>
                </c:pt>
                <c:pt idx="592">
                  <c:v>2.3719999999999999</c:v>
                </c:pt>
                <c:pt idx="593">
                  <c:v>2.3759999999999999</c:v>
                </c:pt>
                <c:pt idx="594">
                  <c:v>2.38</c:v>
                </c:pt>
                <c:pt idx="595">
                  <c:v>2.3839999999999999</c:v>
                </c:pt>
                <c:pt idx="596">
                  <c:v>2.3879999999999999</c:v>
                </c:pt>
                <c:pt idx="597">
                  <c:v>2.3919999999999999</c:v>
                </c:pt>
                <c:pt idx="598">
                  <c:v>2.3959999999999999</c:v>
                </c:pt>
                <c:pt idx="599">
                  <c:v>2.4</c:v>
                </c:pt>
                <c:pt idx="600">
                  <c:v>2.4039000000000001</c:v>
                </c:pt>
                <c:pt idx="601">
                  <c:v>2.4079000000000002</c:v>
                </c:pt>
                <c:pt idx="602">
                  <c:v>2.4119000000000002</c:v>
                </c:pt>
                <c:pt idx="603">
                  <c:v>2.4159000000000002</c:v>
                </c:pt>
                <c:pt idx="604">
                  <c:v>2.4199000000000002</c:v>
                </c:pt>
                <c:pt idx="605">
                  <c:v>2.4239000000000002</c:v>
                </c:pt>
                <c:pt idx="606">
                  <c:v>2.4279000000000002</c:v>
                </c:pt>
                <c:pt idx="607">
                  <c:v>2.4319000000000002</c:v>
                </c:pt>
                <c:pt idx="608">
                  <c:v>2.4359000000000002</c:v>
                </c:pt>
                <c:pt idx="609">
                  <c:v>2.4399000000000002</c:v>
                </c:pt>
                <c:pt idx="610">
                  <c:v>2.4439000000000002</c:v>
                </c:pt>
                <c:pt idx="611">
                  <c:v>2.4479000000000002</c:v>
                </c:pt>
                <c:pt idx="612">
                  <c:v>2.4519000000000002</c:v>
                </c:pt>
                <c:pt idx="613">
                  <c:v>2.4559000000000002</c:v>
                </c:pt>
                <c:pt idx="614">
                  <c:v>2.46</c:v>
                </c:pt>
                <c:pt idx="615">
                  <c:v>2.464</c:v>
                </c:pt>
                <c:pt idx="616">
                  <c:v>2.468</c:v>
                </c:pt>
                <c:pt idx="617">
                  <c:v>2.472</c:v>
                </c:pt>
                <c:pt idx="618">
                  <c:v>2.476</c:v>
                </c:pt>
                <c:pt idx="619">
                  <c:v>2.48</c:v>
                </c:pt>
                <c:pt idx="620">
                  <c:v>2.484</c:v>
                </c:pt>
                <c:pt idx="621">
                  <c:v>2.488</c:v>
                </c:pt>
                <c:pt idx="622">
                  <c:v>2.492</c:v>
                </c:pt>
                <c:pt idx="623">
                  <c:v>2.496</c:v>
                </c:pt>
                <c:pt idx="624">
                  <c:v>2.5</c:v>
                </c:pt>
                <c:pt idx="625">
                  <c:v>2.504</c:v>
                </c:pt>
                <c:pt idx="626">
                  <c:v>2.508</c:v>
                </c:pt>
                <c:pt idx="627">
                  <c:v>2.5118999999999998</c:v>
                </c:pt>
                <c:pt idx="628">
                  <c:v>2.5158999999999998</c:v>
                </c:pt>
                <c:pt idx="629">
                  <c:v>2.5198999999999998</c:v>
                </c:pt>
                <c:pt idx="630">
                  <c:v>2.5238999999999998</c:v>
                </c:pt>
                <c:pt idx="631">
                  <c:v>2.5278999999999998</c:v>
                </c:pt>
                <c:pt idx="632">
                  <c:v>2.5318999999999998</c:v>
                </c:pt>
                <c:pt idx="633">
                  <c:v>2.5358999999999998</c:v>
                </c:pt>
                <c:pt idx="634">
                  <c:v>2.5398999999999998</c:v>
                </c:pt>
                <c:pt idx="635">
                  <c:v>2.5438999999999998</c:v>
                </c:pt>
                <c:pt idx="636">
                  <c:v>2.5478999999999998</c:v>
                </c:pt>
                <c:pt idx="637">
                  <c:v>2.5518999999999998</c:v>
                </c:pt>
                <c:pt idx="638">
                  <c:v>2.5558999999999998</c:v>
                </c:pt>
                <c:pt idx="639">
                  <c:v>2.5598999999999998</c:v>
                </c:pt>
                <c:pt idx="640">
                  <c:v>2.5638999999999998</c:v>
                </c:pt>
                <c:pt idx="641">
                  <c:v>2.5680000000000001</c:v>
                </c:pt>
                <c:pt idx="642">
                  <c:v>2.5720000000000001</c:v>
                </c:pt>
                <c:pt idx="643">
                  <c:v>2.5760000000000001</c:v>
                </c:pt>
                <c:pt idx="644">
                  <c:v>2.58</c:v>
                </c:pt>
                <c:pt idx="645">
                  <c:v>2.5840000000000001</c:v>
                </c:pt>
                <c:pt idx="646">
                  <c:v>2.5880000000000001</c:v>
                </c:pt>
                <c:pt idx="647">
                  <c:v>2.5920000000000001</c:v>
                </c:pt>
                <c:pt idx="648">
                  <c:v>2.5960000000000001</c:v>
                </c:pt>
                <c:pt idx="649">
                  <c:v>2.6</c:v>
                </c:pt>
                <c:pt idx="650">
                  <c:v>2.6040000000000001</c:v>
                </c:pt>
                <c:pt idx="651">
                  <c:v>2.6080000000000001</c:v>
                </c:pt>
                <c:pt idx="652">
                  <c:v>2.6120000000000001</c:v>
                </c:pt>
                <c:pt idx="653">
                  <c:v>2.6160000000000001</c:v>
                </c:pt>
                <c:pt idx="654">
                  <c:v>2.6198999999999999</c:v>
                </c:pt>
                <c:pt idx="655">
                  <c:v>2.6238999999999999</c:v>
                </c:pt>
                <c:pt idx="656">
                  <c:v>2.6278999999999999</c:v>
                </c:pt>
                <c:pt idx="657">
                  <c:v>2.6318999999999999</c:v>
                </c:pt>
                <c:pt idx="658">
                  <c:v>2.6358999999999999</c:v>
                </c:pt>
                <c:pt idx="659">
                  <c:v>2.6398999999999999</c:v>
                </c:pt>
                <c:pt idx="660">
                  <c:v>2.6438999999999999</c:v>
                </c:pt>
                <c:pt idx="661">
                  <c:v>2.6478999999999999</c:v>
                </c:pt>
                <c:pt idx="662">
                  <c:v>2.6518999999999999</c:v>
                </c:pt>
                <c:pt idx="663">
                  <c:v>2.6558999999999999</c:v>
                </c:pt>
                <c:pt idx="664">
                  <c:v>2.6598999999999999</c:v>
                </c:pt>
                <c:pt idx="665">
                  <c:v>2.6638999999999999</c:v>
                </c:pt>
                <c:pt idx="666">
                  <c:v>2.6678999999999999</c:v>
                </c:pt>
                <c:pt idx="667">
                  <c:v>2.6718999999999999</c:v>
                </c:pt>
                <c:pt idx="668">
                  <c:v>2.6758999999999999</c:v>
                </c:pt>
                <c:pt idx="669">
                  <c:v>2.68</c:v>
                </c:pt>
                <c:pt idx="670">
                  <c:v>2.6840000000000002</c:v>
                </c:pt>
                <c:pt idx="671">
                  <c:v>2.6880000000000002</c:v>
                </c:pt>
                <c:pt idx="672">
                  <c:v>2.6920000000000002</c:v>
                </c:pt>
                <c:pt idx="673">
                  <c:v>2.6960000000000002</c:v>
                </c:pt>
                <c:pt idx="674">
                  <c:v>2.7</c:v>
                </c:pt>
                <c:pt idx="675">
                  <c:v>2.7040000000000002</c:v>
                </c:pt>
                <c:pt idx="676">
                  <c:v>2.7080000000000002</c:v>
                </c:pt>
                <c:pt idx="677">
                  <c:v>2.7120000000000002</c:v>
                </c:pt>
                <c:pt idx="678">
                  <c:v>2.7160000000000002</c:v>
                </c:pt>
                <c:pt idx="679">
                  <c:v>2.72</c:v>
                </c:pt>
                <c:pt idx="680">
                  <c:v>2.7240000000000002</c:v>
                </c:pt>
                <c:pt idx="681">
                  <c:v>2.7279</c:v>
                </c:pt>
                <c:pt idx="682">
                  <c:v>2.7319</c:v>
                </c:pt>
                <c:pt idx="683">
                  <c:v>2.7359</c:v>
                </c:pt>
                <c:pt idx="684">
                  <c:v>2.7399</c:v>
                </c:pt>
                <c:pt idx="685">
                  <c:v>2.7439</c:v>
                </c:pt>
                <c:pt idx="686">
                  <c:v>2.7479</c:v>
                </c:pt>
                <c:pt idx="687">
                  <c:v>2.7519</c:v>
                </c:pt>
                <c:pt idx="688">
                  <c:v>2.7559</c:v>
                </c:pt>
                <c:pt idx="689">
                  <c:v>2.7599</c:v>
                </c:pt>
                <c:pt idx="690">
                  <c:v>2.7639</c:v>
                </c:pt>
                <c:pt idx="691">
                  <c:v>2.7679</c:v>
                </c:pt>
                <c:pt idx="692">
                  <c:v>2.7719</c:v>
                </c:pt>
                <c:pt idx="693">
                  <c:v>2.7759</c:v>
                </c:pt>
                <c:pt idx="694">
                  <c:v>2.7799</c:v>
                </c:pt>
                <c:pt idx="695">
                  <c:v>2.7839</c:v>
                </c:pt>
                <c:pt idx="696">
                  <c:v>2.7879999999999998</c:v>
                </c:pt>
                <c:pt idx="697">
                  <c:v>2.7919999999999998</c:v>
                </c:pt>
                <c:pt idx="698">
                  <c:v>2.7959999999999998</c:v>
                </c:pt>
                <c:pt idx="699">
                  <c:v>2.8</c:v>
                </c:pt>
                <c:pt idx="700">
                  <c:v>2.8039999999999998</c:v>
                </c:pt>
                <c:pt idx="701">
                  <c:v>2.8079999999999998</c:v>
                </c:pt>
                <c:pt idx="702">
                  <c:v>2.8119999999999998</c:v>
                </c:pt>
                <c:pt idx="703">
                  <c:v>2.8159999999999998</c:v>
                </c:pt>
                <c:pt idx="704">
                  <c:v>2.82</c:v>
                </c:pt>
                <c:pt idx="705">
                  <c:v>2.8239999999999998</c:v>
                </c:pt>
                <c:pt idx="706">
                  <c:v>2.8279999999999998</c:v>
                </c:pt>
                <c:pt idx="707">
                  <c:v>2.8319999999999999</c:v>
                </c:pt>
                <c:pt idx="708">
                  <c:v>2.8359999999999999</c:v>
                </c:pt>
                <c:pt idx="709">
                  <c:v>2.8399000000000001</c:v>
                </c:pt>
                <c:pt idx="710">
                  <c:v>2.8439000000000001</c:v>
                </c:pt>
                <c:pt idx="711">
                  <c:v>2.8479000000000001</c:v>
                </c:pt>
                <c:pt idx="712">
                  <c:v>2.8519000000000001</c:v>
                </c:pt>
                <c:pt idx="713">
                  <c:v>2.8559000000000001</c:v>
                </c:pt>
                <c:pt idx="714">
                  <c:v>2.8599000000000001</c:v>
                </c:pt>
                <c:pt idx="715">
                  <c:v>2.8639000000000001</c:v>
                </c:pt>
                <c:pt idx="716">
                  <c:v>2.8679000000000001</c:v>
                </c:pt>
                <c:pt idx="717">
                  <c:v>2.8719000000000001</c:v>
                </c:pt>
                <c:pt idx="718">
                  <c:v>2.8759000000000001</c:v>
                </c:pt>
                <c:pt idx="719">
                  <c:v>2.8799000000000001</c:v>
                </c:pt>
                <c:pt idx="720">
                  <c:v>2.8839000000000001</c:v>
                </c:pt>
                <c:pt idx="721">
                  <c:v>2.8879000000000001</c:v>
                </c:pt>
                <c:pt idx="722">
                  <c:v>2.8919000000000001</c:v>
                </c:pt>
                <c:pt idx="723">
                  <c:v>2.8959999999999999</c:v>
                </c:pt>
                <c:pt idx="724">
                  <c:v>2.9</c:v>
                </c:pt>
                <c:pt idx="725">
                  <c:v>2.9039999999999999</c:v>
                </c:pt>
                <c:pt idx="726">
                  <c:v>2.9079999999999999</c:v>
                </c:pt>
                <c:pt idx="727">
                  <c:v>2.9119999999999999</c:v>
                </c:pt>
                <c:pt idx="728">
                  <c:v>2.9159999999999999</c:v>
                </c:pt>
                <c:pt idx="729">
                  <c:v>2.92</c:v>
                </c:pt>
                <c:pt idx="730">
                  <c:v>2.9239999999999999</c:v>
                </c:pt>
                <c:pt idx="731">
                  <c:v>2.9279999999999999</c:v>
                </c:pt>
                <c:pt idx="732">
                  <c:v>2.9319999999999999</c:v>
                </c:pt>
                <c:pt idx="733">
                  <c:v>2.9359999999999999</c:v>
                </c:pt>
                <c:pt idx="734">
                  <c:v>2.94</c:v>
                </c:pt>
                <c:pt idx="735">
                  <c:v>2.944</c:v>
                </c:pt>
                <c:pt idx="736">
                  <c:v>2.9479000000000002</c:v>
                </c:pt>
                <c:pt idx="737">
                  <c:v>2.9519000000000002</c:v>
                </c:pt>
                <c:pt idx="738">
                  <c:v>2.9559000000000002</c:v>
                </c:pt>
                <c:pt idx="739">
                  <c:v>2.9599000000000002</c:v>
                </c:pt>
                <c:pt idx="740">
                  <c:v>2.9639000000000002</c:v>
                </c:pt>
                <c:pt idx="741">
                  <c:v>2.9679000000000002</c:v>
                </c:pt>
                <c:pt idx="742">
                  <c:v>2.9719000000000002</c:v>
                </c:pt>
                <c:pt idx="743">
                  <c:v>2.9759000000000002</c:v>
                </c:pt>
                <c:pt idx="744">
                  <c:v>2.9799000000000002</c:v>
                </c:pt>
                <c:pt idx="745">
                  <c:v>2.9839000000000002</c:v>
                </c:pt>
                <c:pt idx="746">
                  <c:v>2.9878999999999998</c:v>
                </c:pt>
                <c:pt idx="747">
                  <c:v>2.9918999999999998</c:v>
                </c:pt>
                <c:pt idx="748">
                  <c:v>2.9958999999999998</c:v>
                </c:pt>
                <c:pt idx="749">
                  <c:v>2.9998999999999998</c:v>
                </c:pt>
                <c:pt idx="750">
                  <c:v>3.0038999999999998</c:v>
                </c:pt>
                <c:pt idx="751">
                  <c:v>3.008</c:v>
                </c:pt>
                <c:pt idx="752">
                  <c:v>3.012</c:v>
                </c:pt>
                <c:pt idx="753">
                  <c:v>3.016</c:v>
                </c:pt>
                <c:pt idx="754">
                  <c:v>3.02</c:v>
                </c:pt>
                <c:pt idx="755">
                  <c:v>3.024</c:v>
                </c:pt>
                <c:pt idx="756">
                  <c:v>3.028</c:v>
                </c:pt>
                <c:pt idx="757">
                  <c:v>3.032</c:v>
                </c:pt>
                <c:pt idx="758">
                  <c:v>3.036</c:v>
                </c:pt>
                <c:pt idx="759">
                  <c:v>3.04</c:v>
                </c:pt>
                <c:pt idx="760">
                  <c:v>3.044</c:v>
                </c:pt>
                <c:pt idx="761">
                  <c:v>3.048</c:v>
                </c:pt>
                <c:pt idx="762">
                  <c:v>3.052</c:v>
                </c:pt>
                <c:pt idx="763">
                  <c:v>3.0558999999999998</c:v>
                </c:pt>
                <c:pt idx="764">
                  <c:v>3.0598999999999998</c:v>
                </c:pt>
                <c:pt idx="765">
                  <c:v>3.0638999999999998</c:v>
                </c:pt>
                <c:pt idx="766">
                  <c:v>3.0678999999999998</c:v>
                </c:pt>
                <c:pt idx="767">
                  <c:v>3.0718999999999999</c:v>
                </c:pt>
                <c:pt idx="768">
                  <c:v>3.0758999999999999</c:v>
                </c:pt>
                <c:pt idx="769">
                  <c:v>3.0798999999999999</c:v>
                </c:pt>
                <c:pt idx="770">
                  <c:v>3.0838999999999999</c:v>
                </c:pt>
                <c:pt idx="771">
                  <c:v>3.0878999999999999</c:v>
                </c:pt>
                <c:pt idx="772">
                  <c:v>3.0918999999999999</c:v>
                </c:pt>
                <c:pt idx="773">
                  <c:v>3.0958999999999999</c:v>
                </c:pt>
                <c:pt idx="774">
                  <c:v>3.0998999999999999</c:v>
                </c:pt>
                <c:pt idx="775">
                  <c:v>3.1038999999999999</c:v>
                </c:pt>
                <c:pt idx="776">
                  <c:v>3.1078999999999999</c:v>
                </c:pt>
                <c:pt idx="777">
                  <c:v>3.1118999999999999</c:v>
                </c:pt>
                <c:pt idx="778">
                  <c:v>3.1160000000000001</c:v>
                </c:pt>
                <c:pt idx="779">
                  <c:v>3.12</c:v>
                </c:pt>
                <c:pt idx="780">
                  <c:v>3.1240000000000001</c:v>
                </c:pt>
                <c:pt idx="781">
                  <c:v>3.1280000000000001</c:v>
                </c:pt>
                <c:pt idx="782">
                  <c:v>3.1320000000000001</c:v>
                </c:pt>
                <c:pt idx="783">
                  <c:v>3.1360000000000001</c:v>
                </c:pt>
                <c:pt idx="784">
                  <c:v>3.14</c:v>
                </c:pt>
                <c:pt idx="785">
                  <c:v>3.1440000000000001</c:v>
                </c:pt>
                <c:pt idx="786">
                  <c:v>3.1480000000000001</c:v>
                </c:pt>
                <c:pt idx="787">
                  <c:v>3.1520000000000001</c:v>
                </c:pt>
                <c:pt idx="788">
                  <c:v>3.1560000000000001</c:v>
                </c:pt>
                <c:pt idx="789">
                  <c:v>3.16</c:v>
                </c:pt>
                <c:pt idx="790">
                  <c:v>3.1638999999999999</c:v>
                </c:pt>
                <c:pt idx="791">
                  <c:v>3.1678999999999999</c:v>
                </c:pt>
                <c:pt idx="792">
                  <c:v>3.1718999999999999</c:v>
                </c:pt>
                <c:pt idx="793">
                  <c:v>3.1758999999999999</c:v>
                </c:pt>
                <c:pt idx="794">
                  <c:v>3.1798999999999999</c:v>
                </c:pt>
                <c:pt idx="795">
                  <c:v>3.1839</c:v>
                </c:pt>
                <c:pt idx="796">
                  <c:v>3.1879</c:v>
                </c:pt>
                <c:pt idx="797">
                  <c:v>3.1919</c:v>
                </c:pt>
                <c:pt idx="798">
                  <c:v>3.1959</c:v>
                </c:pt>
                <c:pt idx="799">
                  <c:v>3.1999</c:v>
                </c:pt>
                <c:pt idx="800">
                  <c:v>3.2039</c:v>
                </c:pt>
                <c:pt idx="801">
                  <c:v>3.2079</c:v>
                </c:pt>
                <c:pt idx="802">
                  <c:v>3.2119</c:v>
                </c:pt>
                <c:pt idx="803">
                  <c:v>3.2159</c:v>
                </c:pt>
                <c:pt idx="804">
                  <c:v>3.2199</c:v>
                </c:pt>
                <c:pt idx="805">
                  <c:v>3.2240000000000002</c:v>
                </c:pt>
                <c:pt idx="806">
                  <c:v>3.2280000000000002</c:v>
                </c:pt>
                <c:pt idx="807">
                  <c:v>3.2320000000000002</c:v>
                </c:pt>
                <c:pt idx="808">
                  <c:v>3.2360000000000002</c:v>
                </c:pt>
                <c:pt idx="809">
                  <c:v>3.24</c:v>
                </c:pt>
                <c:pt idx="810">
                  <c:v>3.2440000000000002</c:v>
                </c:pt>
                <c:pt idx="811">
                  <c:v>3.2480000000000002</c:v>
                </c:pt>
                <c:pt idx="812">
                  <c:v>3.2519999999999998</c:v>
                </c:pt>
                <c:pt idx="813">
                  <c:v>3.2559999999999998</c:v>
                </c:pt>
                <c:pt idx="814">
                  <c:v>3.26</c:v>
                </c:pt>
                <c:pt idx="815">
                  <c:v>3.2639999999999998</c:v>
                </c:pt>
                <c:pt idx="816">
                  <c:v>3.2679999999999998</c:v>
                </c:pt>
                <c:pt idx="817">
                  <c:v>3.2719999999999998</c:v>
                </c:pt>
                <c:pt idx="818">
                  <c:v>3.2759</c:v>
                </c:pt>
                <c:pt idx="819">
                  <c:v>3.2799</c:v>
                </c:pt>
                <c:pt idx="820">
                  <c:v>3.2839</c:v>
                </c:pt>
                <c:pt idx="821">
                  <c:v>3.2879</c:v>
                </c:pt>
                <c:pt idx="822">
                  <c:v>3.2919</c:v>
                </c:pt>
                <c:pt idx="823">
                  <c:v>3.2959000000000001</c:v>
                </c:pt>
                <c:pt idx="824">
                  <c:v>3.2999000000000001</c:v>
                </c:pt>
                <c:pt idx="825">
                  <c:v>3.3039000000000001</c:v>
                </c:pt>
                <c:pt idx="826">
                  <c:v>3.3079000000000001</c:v>
                </c:pt>
                <c:pt idx="827">
                  <c:v>3.3119000000000001</c:v>
                </c:pt>
                <c:pt idx="828">
                  <c:v>3.3159000000000001</c:v>
                </c:pt>
                <c:pt idx="829">
                  <c:v>3.3199000000000001</c:v>
                </c:pt>
                <c:pt idx="830">
                  <c:v>3.3239000000000001</c:v>
                </c:pt>
                <c:pt idx="831">
                  <c:v>3.3279000000000001</c:v>
                </c:pt>
                <c:pt idx="832">
                  <c:v>3.3319999999999999</c:v>
                </c:pt>
                <c:pt idx="833">
                  <c:v>3.3359999999999999</c:v>
                </c:pt>
                <c:pt idx="834">
                  <c:v>3.34</c:v>
                </c:pt>
                <c:pt idx="835">
                  <c:v>3.3439999999999999</c:v>
                </c:pt>
                <c:pt idx="836">
                  <c:v>3.3479999999999999</c:v>
                </c:pt>
                <c:pt idx="837">
                  <c:v>3.3519999999999999</c:v>
                </c:pt>
                <c:pt idx="838">
                  <c:v>3.3559999999999999</c:v>
                </c:pt>
                <c:pt idx="839">
                  <c:v>3.36</c:v>
                </c:pt>
                <c:pt idx="840">
                  <c:v>3.3639999999999999</c:v>
                </c:pt>
                <c:pt idx="841">
                  <c:v>3.3679999999999999</c:v>
                </c:pt>
                <c:pt idx="842">
                  <c:v>3.3719999999999999</c:v>
                </c:pt>
                <c:pt idx="843">
                  <c:v>3.3759999999999999</c:v>
                </c:pt>
                <c:pt idx="844">
                  <c:v>3.38</c:v>
                </c:pt>
                <c:pt idx="845">
                  <c:v>3.3839000000000001</c:v>
                </c:pt>
                <c:pt idx="846">
                  <c:v>3.3879000000000001</c:v>
                </c:pt>
                <c:pt idx="847">
                  <c:v>3.3919000000000001</c:v>
                </c:pt>
                <c:pt idx="848">
                  <c:v>3.3959000000000001</c:v>
                </c:pt>
                <c:pt idx="849">
                  <c:v>3.3999000000000001</c:v>
                </c:pt>
                <c:pt idx="850">
                  <c:v>3.4039000000000001</c:v>
                </c:pt>
                <c:pt idx="851">
                  <c:v>3.4079000000000002</c:v>
                </c:pt>
                <c:pt idx="852">
                  <c:v>3.4119000000000002</c:v>
                </c:pt>
                <c:pt idx="853">
                  <c:v>3.4159000000000002</c:v>
                </c:pt>
                <c:pt idx="854">
                  <c:v>3.4199000000000002</c:v>
                </c:pt>
                <c:pt idx="855">
                  <c:v>3.4239000000000002</c:v>
                </c:pt>
                <c:pt idx="856">
                  <c:v>3.4279000000000002</c:v>
                </c:pt>
                <c:pt idx="857">
                  <c:v>3.4319000000000002</c:v>
                </c:pt>
                <c:pt idx="858">
                  <c:v>3.4359000000000002</c:v>
                </c:pt>
                <c:pt idx="859">
                  <c:v>3.4399000000000002</c:v>
                </c:pt>
                <c:pt idx="860">
                  <c:v>3.444</c:v>
                </c:pt>
                <c:pt idx="861">
                  <c:v>3.448</c:v>
                </c:pt>
                <c:pt idx="862">
                  <c:v>3.452</c:v>
                </c:pt>
                <c:pt idx="863">
                  <c:v>3.456</c:v>
                </c:pt>
                <c:pt idx="864">
                  <c:v>3.46</c:v>
                </c:pt>
                <c:pt idx="865">
                  <c:v>3.464</c:v>
                </c:pt>
                <c:pt idx="866">
                  <c:v>3.468</c:v>
                </c:pt>
                <c:pt idx="867">
                  <c:v>3.472</c:v>
                </c:pt>
                <c:pt idx="868">
                  <c:v>3.476</c:v>
                </c:pt>
                <c:pt idx="869">
                  <c:v>3.48</c:v>
                </c:pt>
                <c:pt idx="870">
                  <c:v>3.484</c:v>
                </c:pt>
                <c:pt idx="871">
                  <c:v>3.488</c:v>
                </c:pt>
                <c:pt idx="872">
                  <c:v>3.4918999999999998</c:v>
                </c:pt>
                <c:pt idx="873">
                  <c:v>3.4958999999999998</c:v>
                </c:pt>
                <c:pt idx="874">
                  <c:v>3.4998999999999998</c:v>
                </c:pt>
                <c:pt idx="875">
                  <c:v>3.5038999999999998</c:v>
                </c:pt>
                <c:pt idx="876">
                  <c:v>3.5078999999999998</c:v>
                </c:pt>
                <c:pt idx="877">
                  <c:v>3.5118999999999998</c:v>
                </c:pt>
                <c:pt idx="878">
                  <c:v>3.5158999999999998</c:v>
                </c:pt>
                <c:pt idx="879">
                  <c:v>3.5198999999999998</c:v>
                </c:pt>
                <c:pt idx="880">
                  <c:v>3.5238999999999998</c:v>
                </c:pt>
                <c:pt idx="881">
                  <c:v>3.5278999999999998</c:v>
                </c:pt>
                <c:pt idx="882">
                  <c:v>3.5318999999999998</c:v>
                </c:pt>
                <c:pt idx="883">
                  <c:v>3.5358999999999998</c:v>
                </c:pt>
                <c:pt idx="884">
                  <c:v>3.5398999999999998</c:v>
                </c:pt>
                <c:pt idx="885">
                  <c:v>3.5438999999999998</c:v>
                </c:pt>
                <c:pt idx="886">
                  <c:v>3.5478999999999998</c:v>
                </c:pt>
                <c:pt idx="887">
                  <c:v>3.552</c:v>
                </c:pt>
                <c:pt idx="888">
                  <c:v>3.556</c:v>
                </c:pt>
                <c:pt idx="889">
                  <c:v>3.56</c:v>
                </c:pt>
                <c:pt idx="890">
                  <c:v>3.5640000000000001</c:v>
                </c:pt>
                <c:pt idx="891">
                  <c:v>3.5680000000000001</c:v>
                </c:pt>
                <c:pt idx="892">
                  <c:v>3.5720000000000001</c:v>
                </c:pt>
                <c:pt idx="893">
                  <c:v>3.5760000000000001</c:v>
                </c:pt>
                <c:pt idx="894">
                  <c:v>3.58</c:v>
                </c:pt>
                <c:pt idx="895">
                  <c:v>3.5840000000000001</c:v>
                </c:pt>
                <c:pt idx="896">
                  <c:v>3.5880000000000001</c:v>
                </c:pt>
                <c:pt idx="897">
                  <c:v>3.5920000000000001</c:v>
                </c:pt>
                <c:pt idx="898">
                  <c:v>3.5960000000000001</c:v>
                </c:pt>
                <c:pt idx="899">
                  <c:v>3.6</c:v>
                </c:pt>
                <c:pt idx="900">
                  <c:v>3.6038999999999999</c:v>
                </c:pt>
                <c:pt idx="901">
                  <c:v>3.6078999999999999</c:v>
                </c:pt>
                <c:pt idx="902">
                  <c:v>3.6118999999999999</c:v>
                </c:pt>
                <c:pt idx="903">
                  <c:v>3.6158999999999999</c:v>
                </c:pt>
                <c:pt idx="904">
                  <c:v>3.6198999999999999</c:v>
                </c:pt>
                <c:pt idx="905">
                  <c:v>3.6238999999999999</c:v>
                </c:pt>
                <c:pt idx="906">
                  <c:v>3.6278999999999999</c:v>
                </c:pt>
                <c:pt idx="907">
                  <c:v>3.6318999999999999</c:v>
                </c:pt>
                <c:pt idx="908">
                  <c:v>3.6358999999999999</c:v>
                </c:pt>
                <c:pt idx="909">
                  <c:v>3.6398999999999999</c:v>
                </c:pt>
                <c:pt idx="910">
                  <c:v>3.6438999999999999</c:v>
                </c:pt>
                <c:pt idx="911">
                  <c:v>3.6478999999999999</c:v>
                </c:pt>
                <c:pt idx="912">
                  <c:v>3.6518999999999999</c:v>
                </c:pt>
                <c:pt idx="913">
                  <c:v>3.6558999999999999</c:v>
                </c:pt>
                <c:pt idx="914">
                  <c:v>3.66</c:v>
                </c:pt>
                <c:pt idx="915">
                  <c:v>3.6640000000000001</c:v>
                </c:pt>
                <c:pt idx="916">
                  <c:v>3.6680000000000001</c:v>
                </c:pt>
                <c:pt idx="917">
                  <c:v>3.6720000000000002</c:v>
                </c:pt>
                <c:pt idx="918">
                  <c:v>3.6760000000000002</c:v>
                </c:pt>
                <c:pt idx="919">
                  <c:v>3.68</c:v>
                </c:pt>
                <c:pt idx="920">
                  <c:v>3.6840000000000002</c:v>
                </c:pt>
                <c:pt idx="921">
                  <c:v>3.6880000000000002</c:v>
                </c:pt>
                <c:pt idx="922">
                  <c:v>3.6920000000000002</c:v>
                </c:pt>
                <c:pt idx="923">
                  <c:v>3.6960000000000002</c:v>
                </c:pt>
                <c:pt idx="924">
                  <c:v>3.7</c:v>
                </c:pt>
                <c:pt idx="925">
                  <c:v>3.7040000000000002</c:v>
                </c:pt>
                <c:pt idx="926">
                  <c:v>3.7080000000000002</c:v>
                </c:pt>
                <c:pt idx="927">
                  <c:v>3.7119</c:v>
                </c:pt>
                <c:pt idx="928">
                  <c:v>3.7159</c:v>
                </c:pt>
                <c:pt idx="929">
                  <c:v>3.7199</c:v>
                </c:pt>
                <c:pt idx="930">
                  <c:v>3.7239</c:v>
                </c:pt>
                <c:pt idx="931">
                  <c:v>3.7279</c:v>
                </c:pt>
                <c:pt idx="932">
                  <c:v>3.7319</c:v>
                </c:pt>
                <c:pt idx="933">
                  <c:v>3.7359</c:v>
                </c:pt>
                <c:pt idx="934">
                  <c:v>3.7399</c:v>
                </c:pt>
                <c:pt idx="935">
                  <c:v>3.7439</c:v>
                </c:pt>
                <c:pt idx="936">
                  <c:v>3.7479</c:v>
                </c:pt>
                <c:pt idx="937">
                  <c:v>3.7519</c:v>
                </c:pt>
                <c:pt idx="938">
                  <c:v>3.7559</c:v>
                </c:pt>
                <c:pt idx="939">
                  <c:v>3.7599</c:v>
                </c:pt>
                <c:pt idx="940">
                  <c:v>3.7639</c:v>
                </c:pt>
                <c:pt idx="941">
                  <c:v>3.7679999999999998</c:v>
                </c:pt>
                <c:pt idx="942">
                  <c:v>3.7719999999999998</c:v>
                </c:pt>
                <c:pt idx="943">
                  <c:v>3.7759999999999998</c:v>
                </c:pt>
                <c:pt idx="944">
                  <c:v>3.78</c:v>
                </c:pt>
                <c:pt idx="945">
                  <c:v>3.7839999999999998</c:v>
                </c:pt>
                <c:pt idx="946">
                  <c:v>3.7879999999999998</c:v>
                </c:pt>
                <c:pt idx="947">
                  <c:v>3.7898999999999998</c:v>
                </c:pt>
                <c:pt idx="948">
                  <c:v>3.7919999999999998</c:v>
                </c:pt>
                <c:pt idx="949">
                  <c:v>3.7959999999999998</c:v>
                </c:pt>
                <c:pt idx="950">
                  <c:v>3.8</c:v>
                </c:pt>
                <c:pt idx="951">
                  <c:v>3.8039999999999998</c:v>
                </c:pt>
                <c:pt idx="952">
                  <c:v>3.8079999999999998</c:v>
                </c:pt>
                <c:pt idx="953">
                  <c:v>3.8119999999999998</c:v>
                </c:pt>
                <c:pt idx="954">
                  <c:v>3.8159999999999998</c:v>
                </c:pt>
                <c:pt idx="955">
                  <c:v>3.8199000000000001</c:v>
                </c:pt>
                <c:pt idx="956">
                  <c:v>3.8239000000000001</c:v>
                </c:pt>
                <c:pt idx="957">
                  <c:v>3.8279000000000001</c:v>
                </c:pt>
                <c:pt idx="958">
                  <c:v>3.8319000000000001</c:v>
                </c:pt>
                <c:pt idx="959">
                  <c:v>3.8359000000000001</c:v>
                </c:pt>
                <c:pt idx="960">
                  <c:v>3.8399000000000001</c:v>
                </c:pt>
                <c:pt idx="961">
                  <c:v>3.8439000000000001</c:v>
                </c:pt>
                <c:pt idx="962">
                  <c:v>3.8479000000000001</c:v>
                </c:pt>
                <c:pt idx="963">
                  <c:v>3.8519000000000001</c:v>
                </c:pt>
                <c:pt idx="964">
                  <c:v>3.8559000000000001</c:v>
                </c:pt>
                <c:pt idx="965">
                  <c:v>3.8599000000000001</c:v>
                </c:pt>
                <c:pt idx="966">
                  <c:v>3.8639000000000001</c:v>
                </c:pt>
                <c:pt idx="967">
                  <c:v>3.8679000000000001</c:v>
                </c:pt>
                <c:pt idx="968">
                  <c:v>3.8719000000000001</c:v>
                </c:pt>
                <c:pt idx="969">
                  <c:v>3.8759000000000001</c:v>
                </c:pt>
                <c:pt idx="970">
                  <c:v>3.88</c:v>
                </c:pt>
                <c:pt idx="971">
                  <c:v>3.8839999999999999</c:v>
                </c:pt>
                <c:pt idx="972">
                  <c:v>3.8879999999999999</c:v>
                </c:pt>
                <c:pt idx="973">
                  <c:v>3.8919999999999999</c:v>
                </c:pt>
                <c:pt idx="974">
                  <c:v>3.8959999999999999</c:v>
                </c:pt>
                <c:pt idx="975">
                  <c:v>3.9</c:v>
                </c:pt>
                <c:pt idx="976">
                  <c:v>3.9039999999999999</c:v>
                </c:pt>
                <c:pt idx="977">
                  <c:v>3.9079999999999999</c:v>
                </c:pt>
                <c:pt idx="978">
                  <c:v>3.9119999999999999</c:v>
                </c:pt>
                <c:pt idx="979">
                  <c:v>3.9159999999999999</c:v>
                </c:pt>
                <c:pt idx="980">
                  <c:v>3.92</c:v>
                </c:pt>
                <c:pt idx="981">
                  <c:v>3.9239999999999999</c:v>
                </c:pt>
                <c:pt idx="982">
                  <c:v>3.9279000000000002</c:v>
                </c:pt>
                <c:pt idx="983">
                  <c:v>3.9319000000000002</c:v>
                </c:pt>
                <c:pt idx="984">
                  <c:v>3.9359000000000002</c:v>
                </c:pt>
                <c:pt idx="985">
                  <c:v>3.9399000000000002</c:v>
                </c:pt>
                <c:pt idx="986">
                  <c:v>3.9439000000000002</c:v>
                </c:pt>
                <c:pt idx="987">
                  <c:v>3.9479000000000002</c:v>
                </c:pt>
                <c:pt idx="988">
                  <c:v>3.9519000000000002</c:v>
                </c:pt>
                <c:pt idx="989">
                  <c:v>3.9559000000000002</c:v>
                </c:pt>
                <c:pt idx="990">
                  <c:v>3.9599000000000002</c:v>
                </c:pt>
                <c:pt idx="991">
                  <c:v>3.9639000000000002</c:v>
                </c:pt>
                <c:pt idx="992">
                  <c:v>3.9679000000000002</c:v>
                </c:pt>
                <c:pt idx="993">
                  <c:v>3.9719000000000002</c:v>
                </c:pt>
                <c:pt idx="994">
                  <c:v>3.9759000000000002</c:v>
                </c:pt>
                <c:pt idx="995">
                  <c:v>3.9799000000000002</c:v>
                </c:pt>
                <c:pt idx="996">
                  <c:v>3.9839000000000002</c:v>
                </c:pt>
                <c:pt idx="997">
                  <c:v>3.988</c:v>
                </c:pt>
                <c:pt idx="998">
                  <c:v>3.992</c:v>
                </c:pt>
                <c:pt idx="999">
                  <c:v>4</c:v>
                </c:pt>
              </c:numCache>
            </c:numRef>
          </c:xVal>
          <c:yVal>
            <c:numRef>
              <c:f>Sheet1!$N$2:$N$1001</c:f>
              <c:numCache>
                <c:formatCode>General</c:formatCode>
                <c:ptCount val="1000"/>
                <c:pt idx="0">
                  <c:v>0.30342999999999998</c:v>
                </c:pt>
                <c:pt idx="1">
                  <c:v>0.29124</c:v>
                </c:pt>
                <c:pt idx="2">
                  <c:v>0.28528999999999999</c:v>
                </c:pt>
                <c:pt idx="3">
                  <c:v>0.28511999999999998</c:v>
                </c:pt>
                <c:pt idx="4">
                  <c:v>0.28793999999999997</c:v>
                </c:pt>
                <c:pt idx="5">
                  <c:v>0.29139999999999999</c:v>
                </c:pt>
                <c:pt idx="6">
                  <c:v>0.29407</c:v>
                </c:pt>
                <c:pt idx="7">
                  <c:v>0.29513</c:v>
                </c:pt>
                <c:pt idx="8">
                  <c:v>0.29422999999999999</c:v>
                </c:pt>
                <c:pt idx="9">
                  <c:v>0.29138999999999998</c:v>
                </c:pt>
                <c:pt idx="10">
                  <c:v>0.28671000000000002</c:v>
                </c:pt>
                <c:pt idx="11">
                  <c:v>0.28062999999999999</c:v>
                </c:pt>
                <c:pt idx="12">
                  <c:v>0.27354000000000001</c:v>
                </c:pt>
                <c:pt idx="13">
                  <c:v>0.26597999999999999</c:v>
                </c:pt>
                <c:pt idx="14">
                  <c:v>0.25853999999999999</c:v>
                </c:pt>
                <c:pt idx="15">
                  <c:v>0.25179000000000001</c:v>
                </c:pt>
                <c:pt idx="16">
                  <c:v>0.24618999999999999</c:v>
                </c:pt>
                <c:pt idx="17">
                  <c:v>0.24202000000000001</c:v>
                </c:pt>
                <c:pt idx="18">
                  <c:v>0.23935999999999999</c:v>
                </c:pt>
                <c:pt idx="19">
                  <c:v>0.23821999999999999</c:v>
                </c:pt>
                <c:pt idx="20">
                  <c:v>0.23849000000000001</c:v>
                </c:pt>
                <c:pt idx="21">
                  <c:v>0.24007000000000001</c:v>
                </c:pt>
                <c:pt idx="22">
                  <c:v>0.24265</c:v>
                </c:pt>
                <c:pt idx="23">
                  <c:v>0.24579999999999999</c:v>
                </c:pt>
                <c:pt idx="24">
                  <c:v>0.24878</c:v>
                </c:pt>
                <c:pt idx="25">
                  <c:v>0.25074999999999997</c:v>
                </c:pt>
                <c:pt idx="26">
                  <c:v>0.25102000000000002</c:v>
                </c:pt>
                <c:pt idx="27">
                  <c:v>0.24923999999999999</c:v>
                </c:pt>
                <c:pt idx="28">
                  <c:v>0.24535999999999999</c:v>
                </c:pt>
                <c:pt idx="29">
                  <c:v>0.23957999999999999</c:v>
                </c:pt>
                <c:pt idx="30">
                  <c:v>0.23239000000000001</c:v>
                </c:pt>
                <c:pt idx="31">
                  <c:v>0.22453000000000001</c:v>
                </c:pt>
                <c:pt idx="32">
                  <c:v>0.21698999999999999</c:v>
                </c:pt>
                <c:pt idx="33">
                  <c:v>0.21082999999999999</c:v>
                </c:pt>
                <c:pt idx="34">
                  <c:v>0.20702000000000001</c:v>
                </c:pt>
                <c:pt idx="35">
                  <c:v>0.20616000000000001</c:v>
                </c:pt>
                <c:pt idx="36">
                  <c:v>0.20827999999999999</c:v>
                </c:pt>
                <c:pt idx="37">
                  <c:v>0.21279000000000001</c:v>
                </c:pt>
                <c:pt idx="38">
                  <c:v>0.21862000000000001</c:v>
                </c:pt>
                <c:pt idx="39">
                  <c:v>0.22450999999999999</c:v>
                </c:pt>
                <c:pt idx="40">
                  <c:v>0.22927</c:v>
                </c:pt>
                <c:pt idx="41">
                  <c:v>0.23196</c:v>
                </c:pt>
                <c:pt idx="42">
                  <c:v>0.23197999999999999</c:v>
                </c:pt>
                <c:pt idx="43">
                  <c:v>0.22921</c:v>
                </c:pt>
                <c:pt idx="44">
                  <c:v>0.22397</c:v>
                </c:pt>
                <c:pt idx="45">
                  <c:v>0.21704999999999999</c:v>
                </c:pt>
                <c:pt idx="46">
                  <c:v>0.20965</c:v>
                </c:pt>
                <c:pt idx="47">
                  <c:v>0.20322000000000001</c:v>
                </c:pt>
                <c:pt idx="48">
                  <c:v>0.19914999999999999</c:v>
                </c:pt>
                <c:pt idx="49">
                  <c:v>0.19839000000000001</c:v>
                </c:pt>
                <c:pt idx="50">
                  <c:v>0.20111000000000001</c:v>
                </c:pt>
                <c:pt idx="51">
                  <c:v>0.20660000000000001</c:v>
                </c:pt>
                <c:pt idx="52">
                  <c:v>0.21357000000000001</c:v>
                </c:pt>
                <c:pt idx="53">
                  <c:v>0.22051999999999999</c:v>
                </c:pt>
                <c:pt idx="54">
                  <c:v>0.22599</c:v>
                </c:pt>
                <c:pt idx="55">
                  <c:v>0.22927</c:v>
                </c:pt>
                <c:pt idx="56">
                  <c:v>0.22969999999999999</c:v>
                </c:pt>
                <c:pt idx="57">
                  <c:v>0.22724</c:v>
                </c:pt>
                <c:pt idx="58">
                  <c:v>0.22241</c:v>
                </c:pt>
                <c:pt idx="59">
                  <c:v>0.21612000000000001</c:v>
                </c:pt>
                <c:pt idx="60">
                  <c:v>0.20965</c:v>
                </c:pt>
                <c:pt idx="61">
                  <c:v>0.20441999999999999</c:v>
                </c:pt>
                <c:pt idx="62">
                  <c:v>0.20166999999999999</c:v>
                </c:pt>
                <c:pt idx="63">
                  <c:v>0.20211999999999999</c:v>
                </c:pt>
                <c:pt idx="64">
                  <c:v>0.20577000000000001</c:v>
                </c:pt>
                <c:pt idx="65">
                  <c:v>0.21190999999999999</c:v>
                </c:pt>
                <c:pt idx="66">
                  <c:v>0.21937999999999999</c:v>
                </c:pt>
                <c:pt idx="67">
                  <c:v>0.22689000000000001</c:v>
                </c:pt>
                <c:pt idx="68">
                  <c:v>0.23330999999999999</c:v>
                </c:pt>
                <c:pt idx="69">
                  <c:v>0.23780999999999999</c:v>
                </c:pt>
                <c:pt idx="70">
                  <c:v>0.23991000000000001</c:v>
                </c:pt>
                <c:pt idx="71">
                  <c:v>0.23952000000000001</c:v>
                </c:pt>
                <c:pt idx="72">
                  <c:v>0.23687</c:v>
                </c:pt>
                <c:pt idx="73">
                  <c:v>0.23252999999999999</c:v>
                </c:pt>
                <c:pt idx="74">
                  <c:v>0.22728000000000001</c:v>
                </c:pt>
                <c:pt idx="75">
                  <c:v>0.22209000000000001</c:v>
                </c:pt>
                <c:pt idx="76">
                  <c:v>0.21793999999999999</c:v>
                </c:pt>
                <c:pt idx="77">
                  <c:v>0.21568000000000001</c:v>
                </c:pt>
                <c:pt idx="78">
                  <c:v>0.21584</c:v>
                </c:pt>
                <c:pt idx="79">
                  <c:v>0.21854999999999999</c:v>
                </c:pt>
                <c:pt idx="80">
                  <c:v>0.22350999999999999</c:v>
                </c:pt>
                <c:pt idx="81">
                  <c:v>0.22992000000000001</c:v>
                </c:pt>
                <c:pt idx="82">
                  <c:v>0.23730999999999999</c:v>
                </c:pt>
                <c:pt idx="83">
                  <c:v>0.24475</c:v>
                </c:pt>
                <c:pt idx="84">
                  <c:v>0.2515</c:v>
                </c:pt>
                <c:pt idx="85">
                  <c:v>0.25702000000000003</c:v>
                </c:pt>
                <c:pt idx="86">
                  <c:v>0.26093</c:v>
                </c:pt>
                <c:pt idx="87">
                  <c:v>0.26305000000000001</c:v>
                </c:pt>
                <c:pt idx="88">
                  <c:v>0.26336999999999999</c:v>
                </c:pt>
                <c:pt idx="89">
                  <c:v>0.26204</c:v>
                </c:pt>
                <c:pt idx="90">
                  <c:v>0.25936999999999999</c:v>
                </c:pt>
                <c:pt idx="91">
                  <c:v>0.25577</c:v>
                </c:pt>
                <c:pt idx="92">
                  <c:v>0.25176999999999999</c:v>
                </c:pt>
                <c:pt idx="93">
                  <c:v>0.24793000000000001</c:v>
                </c:pt>
                <c:pt idx="94">
                  <c:v>0.24481</c:v>
                </c:pt>
                <c:pt idx="95">
                  <c:v>0.24293000000000001</c:v>
                </c:pt>
                <c:pt idx="96">
                  <c:v>0.24271000000000001</c:v>
                </c:pt>
                <c:pt idx="97">
                  <c:v>0.24440000000000001</c:v>
                </c:pt>
                <c:pt idx="98">
                  <c:v>0.24811</c:v>
                </c:pt>
                <c:pt idx="99">
                  <c:v>0.25380000000000003</c:v>
                </c:pt>
                <c:pt idx="100">
                  <c:v>0.26134000000000002</c:v>
                </c:pt>
                <c:pt idx="101">
                  <c:v>0.27052999999999999</c:v>
                </c:pt>
                <c:pt idx="102">
                  <c:v>0.28121000000000002</c:v>
                </c:pt>
                <c:pt idx="103">
                  <c:v>0.29324</c:v>
                </c:pt>
                <c:pt idx="104">
                  <c:v>0.30656</c:v>
                </c:pt>
                <c:pt idx="105">
                  <c:v>0.32113000000000003</c:v>
                </c:pt>
                <c:pt idx="106">
                  <c:v>0.33693000000000001</c:v>
                </c:pt>
                <c:pt idx="107">
                  <c:v>0.35396</c:v>
                </c:pt>
                <c:pt idx="108">
                  <c:v>0.37219000000000002</c:v>
                </c:pt>
                <c:pt idx="109">
                  <c:v>0.3911</c:v>
                </c:pt>
                <c:pt idx="110">
                  <c:v>0.41152</c:v>
                </c:pt>
                <c:pt idx="111">
                  <c:v>0.43293999999999999</c:v>
                </c:pt>
                <c:pt idx="112">
                  <c:v>0.45526</c:v>
                </c:pt>
                <c:pt idx="113">
                  <c:v>0.47837000000000002</c:v>
                </c:pt>
                <c:pt idx="114">
                  <c:v>0.50219999999999998</c:v>
                </c:pt>
                <c:pt idx="115">
                  <c:v>0.52666000000000002</c:v>
                </c:pt>
                <c:pt idx="116">
                  <c:v>0.55166000000000004</c:v>
                </c:pt>
                <c:pt idx="117">
                  <c:v>0.57716000000000001</c:v>
                </c:pt>
                <c:pt idx="118">
                  <c:v>0.60307999999999995</c:v>
                </c:pt>
                <c:pt idx="119">
                  <c:v>0.62938000000000005</c:v>
                </c:pt>
                <c:pt idx="120">
                  <c:v>0.65602000000000005</c:v>
                </c:pt>
                <c:pt idx="121">
                  <c:v>0.68294999999999995</c:v>
                </c:pt>
                <c:pt idx="122">
                  <c:v>0.71014999999999995</c:v>
                </c:pt>
                <c:pt idx="123">
                  <c:v>0.73758000000000001</c:v>
                </c:pt>
                <c:pt idx="124">
                  <c:v>0.76520999999999995</c:v>
                </c:pt>
                <c:pt idx="125">
                  <c:v>0.79303999999999997</c:v>
                </c:pt>
                <c:pt idx="126">
                  <c:v>0.82103000000000004</c:v>
                </c:pt>
                <c:pt idx="127">
                  <c:v>0.84916999999999998</c:v>
                </c:pt>
                <c:pt idx="128">
                  <c:v>0.87744999999999995</c:v>
                </c:pt>
                <c:pt idx="129">
                  <c:v>0.90583999999999998</c:v>
                </c:pt>
                <c:pt idx="130">
                  <c:v>0.93433999999999995</c:v>
                </c:pt>
                <c:pt idx="131">
                  <c:v>0.96292</c:v>
                </c:pt>
                <c:pt idx="132">
                  <c:v>0.99158999999999997</c:v>
                </c:pt>
                <c:pt idx="133">
                  <c:v>1.0203</c:v>
                </c:pt>
                <c:pt idx="134">
                  <c:v>1.0490999999999999</c:v>
                </c:pt>
                <c:pt idx="135">
                  <c:v>1.0779000000000001</c:v>
                </c:pt>
                <c:pt idx="136">
                  <c:v>1.1067</c:v>
                </c:pt>
                <c:pt idx="137">
                  <c:v>1.1355</c:v>
                </c:pt>
                <c:pt idx="138">
                  <c:v>1.1634</c:v>
                </c:pt>
                <c:pt idx="139">
                  <c:v>1.1919</c:v>
                </c:pt>
                <c:pt idx="140">
                  <c:v>1.22</c:v>
                </c:pt>
                <c:pt idx="141">
                  <c:v>1.2477</c:v>
                </c:pt>
                <c:pt idx="142">
                  <c:v>1.2747999999999999</c:v>
                </c:pt>
                <c:pt idx="143">
                  <c:v>1.3008999999999999</c:v>
                </c:pt>
                <c:pt idx="144">
                  <c:v>1.3260000000000001</c:v>
                </c:pt>
                <c:pt idx="145">
                  <c:v>1.3498000000000001</c:v>
                </c:pt>
                <c:pt idx="146">
                  <c:v>1.3718999999999999</c:v>
                </c:pt>
                <c:pt idx="147">
                  <c:v>1.3923000000000001</c:v>
                </c:pt>
                <c:pt idx="148">
                  <c:v>1.4108000000000001</c:v>
                </c:pt>
                <c:pt idx="149">
                  <c:v>1.4271</c:v>
                </c:pt>
                <c:pt idx="150">
                  <c:v>1.4412</c:v>
                </c:pt>
                <c:pt idx="151">
                  <c:v>1.4530000000000001</c:v>
                </c:pt>
                <c:pt idx="152">
                  <c:v>1.4623999999999999</c:v>
                </c:pt>
                <c:pt idx="153">
                  <c:v>1.4695</c:v>
                </c:pt>
                <c:pt idx="154">
                  <c:v>1.4741</c:v>
                </c:pt>
                <c:pt idx="155">
                  <c:v>1.4762999999999999</c:v>
                </c:pt>
                <c:pt idx="156">
                  <c:v>1.4762</c:v>
                </c:pt>
                <c:pt idx="157">
                  <c:v>1.4737</c:v>
                </c:pt>
                <c:pt idx="158">
                  <c:v>1.4690000000000001</c:v>
                </c:pt>
                <c:pt idx="159">
                  <c:v>1.4621</c:v>
                </c:pt>
                <c:pt idx="160">
                  <c:v>1.4530000000000001</c:v>
                </c:pt>
                <c:pt idx="161">
                  <c:v>1.4419</c:v>
                </c:pt>
                <c:pt idx="162">
                  <c:v>1.4287000000000001</c:v>
                </c:pt>
                <c:pt idx="163">
                  <c:v>1.4137</c:v>
                </c:pt>
                <c:pt idx="164">
                  <c:v>1.3969</c:v>
                </c:pt>
                <c:pt idx="165">
                  <c:v>1.3783000000000001</c:v>
                </c:pt>
                <c:pt idx="166">
                  <c:v>1.3582000000000001</c:v>
                </c:pt>
                <c:pt idx="167">
                  <c:v>1.3364</c:v>
                </c:pt>
                <c:pt idx="168">
                  <c:v>1.3131999999999999</c:v>
                </c:pt>
                <c:pt idx="169">
                  <c:v>1.2886</c:v>
                </c:pt>
                <c:pt idx="170">
                  <c:v>1.2634000000000001</c:v>
                </c:pt>
                <c:pt idx="171">
                  <c:v>1.2363</c:v>
                </c:pt>
                <c:pt idx="172">
                  <c:v>1.2081</c:v>
                </c:pt>
                <c:pt idx="173">
                  <c:v>1.1789000000000001</c:v>
                </c:pt>
                <c:pt idx="174">
                  <c:v>1.1486000000000001</c:v>
                </c:pt>
                <c:pt idx="175">
                  <c:v>1.1174999999999999</c:v>
                </c:pt>
                <c:pt idx="176">
                  <c:v>1.0854999999999999</c:v>
                </c:pt>
                <c:pt idx="177">
                  <c:v>1.0527</c:v>
                </c:pt>
                <c:pt idx="178">
                  <c:v>1.0192000000000001</c:v>
                </c:pt>
                <c:pt idx="179">
                  <c:v>0.98507999999999996</c:v>
                </c:pt>
                <c:pt idx="180">
                  <c:v>0.95038</c:v>
                </c:pt>
                <c:pt idx="181">
                  <c:v>0.91515000000000002</c:v>
                </c:pt>
                <c:pt idx="182">
                  <c:v>0.87946000000000002</c:v>
                </c:pt>
                <c:pt idx="183">
                  <c:v>0.84336</c:v>
                </c:pt>
                <c:pt idx="184">
                  <c:v>0.80693000000000004</c:v>
                </c:pt>
                <c:pt idx="185">
                  <c:v>0.77022000000000002</c:v>
                </c:pt>
                <c:pt idx="186">
                  <c:v>0.73329</c:v>
                </c:pt>
                <c:pt idx="187">
                  <c:v>0.69620000000000004</c:v>
                </c:pt>
                <c:pt idx="188">
                  <c:v>0.65903999999999996</c:v>
                </c:pt>
                <c:pt idx="189">
                  <c:v>0.62187999999999999</c:v>
                </c:pt>
                <c:pt idx="190">
                  <c:v>0.58479999999999999</c:v>
                </c:pt>
                <c:pt idx="191">
                  <c:v>0.54791999999999996</c:v>
                </c:pt>
                <c:pt idx="192">
                  <c:v>0.51134000000000002</c:v>
                </c:pt>
                <c:pt idx="193">
                  <c:v>0.47521999999999998</c:v>
                </c:pt>
                <c:pt idx="194">
                  <c:v>0.43974999999999997</c:v>
                </c:pt>
                <c:pt idx="195">
                  <c:v>0.40516000000000002</c:v>
                </c:pt>
                <c:pt idx="196">
                  <c:v>0.37175999999999998</c:v>
                </c:pt>
                <c:pt idx="197">
                  <c:v>0.33995999999999998</c:v>
                </c:pt>
                <c:pt idx="198">
                  <c:v>0.31030999999999997</c:v>
                </c:pt>
                <c:pt idx="199">
                  <c:v>0.28354000000000001</c:v>
                </c:pt>
                <c:pt idx="200">
                  <c:v>0.26057000000000002</c:v>
                </c:pt>
                <c:pt idx="201">
                  <c:v>0.24288000000000001</c:v>
                </c:pt>
                <c:pt idx="202">
                  <c:v>0.23078000000000001</c:v>
                </c:pt>
                <c:pt idx="203">
                  <c:v>0.22575999999999999</c:v>
                </c:pt>
                <c:pt idx="204">
                  <c:v>0.22828999999999999</c:v>
                </c:pt>
                <c:pt idx="205">
                  <c:v>0.23813000000000001</c:v>
                </c:pt>
                <c:pt idx="206">
                  <c:v>0.25441999999999998</c:v>
                </c:pt>
                <c:pt idx="207">
                  <c:v>0.27600999999999998</c:v>
                </c:pt>
                <c:pt idx="208">
                  <c:v>0.30175000000000002</c:v>
                </c:pt>
                <c:pt idx="209">
                  <c:v>0.33065</c:v>
                </c:pt>
                <c:pt idx="210">
                  <c:v>0.36192999999999997</c:v>
                </c:pt>
                <c:pt idx="211">
                  <c:v>0.39500999999999997</c:v>
                </c:pt>
                <c:pt idx="212">
                  <c:v>0.42943999999999999</c:v>
                </c:pt>
                <c:pt idx="213">
                  <c:v>0.46492</c:v>
                </c:pt>
                <c:pt idx="214">
                  <c:v>0.50117999999999996</c:v>
                </c:pt>
                <c:pt idx="215">
                  <c:v>0.53805000000000003</c:v>
                </c:pt>
                <c:pt idx="216">
                  <c:v>0.57538999999999996</c:v>
                </c:pt>
                <c:pt idx="217">
                  <c:v>0.61309000000000002</c:v>
                </c:pt>
                <c:pt idx="218">
                  <c:v>0.65105999999999997</c:v>
                </c:pt>
                <c:pt idx="219">
                  <c:v>0.68925000000000003</c:v>
                </c:pt>
                <c:pt idx="220">
                  <c:v>0.72758999999999996</c:v>
                </c:pt>
                <c:pt idx="221">
                  <c:v>0.76605000000000001</c:v>
                </c:pt>
                <c:pt idx="222">
                  <c:v>0.80457000000000001</c:v>
                </c:pt>
                <c:pt idx="223">
                  <c:v>0.84314999999999996</c:v>
                </c:pt>
                <c:pt idx="224">
                  <c:v>0.88173999999999997</c:v>
                </c:pt>
                <c:pt idx="225">
                  <c:v>0.92034000000000005</c:v>
                </c:pt>
                <c:pt idx="226">
                  <c:v>0.95891000000000004</c:v>
                </c:pt>
                <c:pt idx="227">
                  <c:v>0.99744999999999995</c:v>
                </c:pt>
                <c:pt idx="228">
                  <c:v>1.0359</c:v>
                </c:pt>
                <c:pt idx="229">
                  <c:v>1.0744</c:v>
                </c:pt>
                <c:pt idx="230">
                  <c:v>1.1127</c:v>
                </c:pt>
                <c:pt idx="231">
                  <c:v>1.1500999999999999</c:v>
                </c:pt>
                <c:pt idx="232">
                  <c:v>1.1882999999999999</c:v>
                </c:pt>
                <c:pt idx="233">
                  <c:v>1.2263999999999999</c:v>
                </c:pt>
                <c:pt idx="234">
                  <c:v>1.2644</c:v>
                </c:pt>
                <c:pt idx="235">
                  <c:v>1.3023</c:v>
                </c:pt>
                <c:pt idx="236">
                  <c:v>1.34</c:v>
                </c:pt>
                <c:pt idx="237">
                  <c:v>1.3776999999999999</c:v>
                </c:pt>
                <c:pt idx="238">
                  <c:v>1.4152</c:v>
                </c:pt>
                <c:pt idx="239">
                  <c:v>1.4525999999999999</c:v>
                </c:pt>
                <c:pt idx="240">
                  <c:v>1.4899</c:v>
                </c:pt>
                <c:pt idx="241">
                  <c:v>1.5269999999999999</c:v>
                </c:pt>
                <c:pt idx="242">
                  <c:v>1.5640000000000001</c:v>
                </c:pt>
                <c:pt idx="243">
                  <c:v>1.6009</c:v>
                </c:pt>
                <c:pt idx="244">
                  <c:v>1.6375999999999999</c:v>
                </c:pt>
                <c:pt idx="245">
                  <c:v>1.6741999999999999</c:v>
                </c:pt>
                <c:pt idx="246">
                  <c:v>1.7105999999999999</c:v>
                </c:pt>
                <c:pt idx="247">
                  <c:v>1.7468999999999999</c:v>
                </c:pt>
                <c:pt idx="248">
                  <c:v>1.7830999999999999</c:v>
                </c:pt>
                <c:pt idx="249">
                  <c:v>1.8191999999999999</c:v>
                </c:pt>
                <c:pt idx="250">
                  <c:v>1.8551</c:v>
                </c:pt>
                <c:pt idx="251">
                  <c:v>1.891</c:v>
                </c:pt>
                <c:pt idx="252">
                  <c:v>1.9268000000000001</c:v>
                </c:pt>
                <c:pt idx="253">
                  <c:v>1.9623999999999999</c:v>
                </c:pt>
                <c:pt idx="254">
                  <c:v>1.9981</c:v>
                </c:pt>
                <c:pt idx="255">
                  <c:v>2.0337000000000001</c:v>
                </c:pt>
                <c:pt idx="256">
                  <c:v>2.0691999999999999</c:v>
                </c:pt>
                <c:pt idx="257">
                  <c:v>2.1046999999999998</c:v>
                </c:pt>
                <c:pt idx="258">
                  <c:v>2.1402999999999999</c:v>
                </c:pt>
                <c:pt idx="259">
                  <c:v>2.1758000000000002</c:v>
                </c:pt>
                <c:pt idx="260">
                  <c:v>2.2113</c:v>
                </c:pt>
                <c:pt idx="261">
                  <c:v>2.246</c:v>
                </c:pt>
                <c:pt idx="262">
                  <c:v>2.2814999999999999</c:v>
                </c:pt>
                <c:pt idx="263">
                  <c:v>2.3170000000000002</c:v>
                </c:pt>
                <c:pt idx="264">
                  <c:v>2.3525999999999998</c:v>
                </c:pt>
                <c:pt idx="265">
                  <c:v>2.3881000000000001</c:v>
                </c:pt>
                <c:pt idx="266">
                  <c:v>2.4237000000000002</c:v>
                </c:pt>
                <c:pt idx="267">
                  <c:v>2.4592000000000001</c:v>
                </c:pt>
                <c:pt idx="268">
                  <c:v>2.4948000000000001</c:v>
                </c:pt>
                <c:pt idx="269">
                  <c:v>2.5303</c:v>
                </c:pt>
                <c:pt idx="270">
                  <c:v>2.5659000000000001</c:v>
                </c:pt>
                <c:pt idx="271">
                  <c:v>2.6015000000000001</c:v>
                </c:pt>
                <c:pt idx="272">
                  <c:v>2.6371000000000002</c:v>
                </c:pt>
                <c:pt idx="273">
                  <c:v>2.6726000000000001</c:v>
                </c:pt>
                <c:pt idx="274">
                  <c:v>2.7082000000000002</c:v>
                </c:pt>
                <c:pt idx="275">
                  <c:v>2.7437999999999998</c:v>
                </c:pt>
                <c:pt idx="276">
                  <c:v>2.7793999999999999</c:v>
                </c:pt>
                <c:pt idx="277">
                  <c:v>2.8149999999999999</c:v>
                </c:pt>
                <c:pt idx="278">
                  <c:v>2.8506</c:v>
                </c:pt>
                <c:pt idx="279">
                  <c:v>2.8862000000000001</c:v>
                </c:pt>
                <c:pt idx="280">
                  <c:v>2.9218000000000002</c:v>
                </c:pt>
                <c:pt idx="281">
                  <c:v>2.9573999999999998</c:v>
                </c:pt>
                <c:pt idx="282">
                  <c:v>2.9931000000000001</c:v>
                </c:pt>
                <c:pt idx="283">
                  <c:v>3.0287000000000002</c:v>
                </c:pt>
                <c:pt idx="284">
                  <c:v>3.0642999999999998</c:v>
                </c:pt>
                <c:pt idx="285">
                  <c:v>3.0998999999999999</c:v>
                </c:pt>
                <c:pt idx="286">
                  <c:v>3.1355</c:v>
                </c:pt>
                <c:pt idx="287">
                  <c:v>3.1711</c:v>
                </c:pt>
                <c:pt idx="288">
                  <c:v>3.2067999999999999</c:v>
                </c:pt>
                <c:pt idx="289">
                  <c:v>3.2423999999999999</c:v>
                </c:pt>
                <c:pt idx="290">
                  <c:v>3.278</c:v>
                </c:pt>
                <c:pt idx="291">
                  <c:v>3.3127</c:v>
                </c:pt>
                <c:pt idx="292">
                  <c:v>3.3483000000000001</c:v>
                </c:pt>
                <c:pt idx="293">
                  <c:v>3.3837999999999999</c:v>
                </c:pt>
                <c:pt idx="294">
                  <c:v>3.4192999999999998</c:v>
                </c:pt>
                <c:pt idx="295">
                  <c:v>3.4548000000000001</c:v>
                </c:pt>
                <c:pt idx="296">
                  <c:v>3.4902000000000002</c:v>
                </c:pt>
                <c:pt idx="297">
                  <c:v>3.5255000000000001</c:v>
                </c:pt>
                <c:pt idx="298">
                  <c:v>3.5608</c:v>
                </c:pt>
                <c:pt idx="299">
                  <c:v>3.5960000000000001</c:v>
                </c:pt>
                <c:pt idx="300">
                  <c:v>3.6311</c:v>
                </c:pt>
                <c:pt idx="301">
                  <c:v>3.6661000000000001</c:v>
                </c:pt>
                <c:pt idx="302">
                  <c:v>3.7010999999999998</c:v>
                </c:pt>
                <c:pt idx="303">
                  <c:v>3.7360000000000002</c:v>
                </c:pt>
                <c:pt idx="304">
                  <c:v>3.7707999999999999</c:v>
                </c:pt>
                <c:pt idx="305">
                  <c:v>3.8054999999999999</c:v>
                </c:pt>
                <c:pt idx="306">
                  <c:v>3.8401999999999998</c:v>
                </c:pt>
                <c:pt idx="307">
                  <c:v>3.8748</c:v>
                </c:pt>
                <c:pt idx="308">
                  <c:v>3.9091999999999998</c:v>
                </c:pt>
                <c:pt idx="309">
                  <c:v>3.9436</c:v>
                </c:pt>
                <c:pt idx="310">
                  <c:v>3.9780000000000002</c:v>
                </c:pt>
                <c:pt idx="311">
                  <c:v>4.0122</c:v>
                </c:pt>
                <c:pt idx="312">
                  <c:v>4.0464000000000002</c:v>
                </c:pt>
                <c:pt idx="313">
                  <c:v>4.0804999999999998</c:v>
                </c:pt>
                <c:pt idx="314">
                  <c:v>4.1144999999999996</c:v>
                </c:pt>
                <c:pt idx="315">
                  <c:v>4.1483999999999996</c:v>
                </c:pt>
                <c:pt idx="316">
                  <c:v>4.1822999999999997</c:v>
                </c:pt>
                <c:pt idx="317">
                  <c:v>4.2161</c:v>
                </c:pt>
                <c:pt idx="318">
                  <c:v>4.2497999999999996</c:v>
                </c:pt>
                <c:pt idx="319">
                  <c:v>4.2834000000000003</c:v>
                </c:pt>
                <c:pt idx="320">
                  <c:v>4.3170000000000002</c:v>
                </c:pt>
                <c:pt idx="321">
                  <c:v>4.3506</c:v>
                </c:pt>
                <c:pt idx="322">
                  <c:v>4.3832000000000004</c:v>
                </c:pt>
                <c:pt idx="323">
                  <c:v>4.4165999999999999</c:v>
                </c:pt>
                <c:pt idx="324">
                  <c:v>4.45</c:v>
                </c:pt>
                <c:pt idx="325">
                  <c:v>4.4832999999999998</c:v>
                </c:pt>
                <c:pt idx="326">
                  <c:v>4.5164999999999997</c:v>
                </c:pt>
                <c:pt idx="327">
                  <c:v>4.5495999999999999</c:v>
                </c:pt>
                <c:pt idx="328">
                  <c:v>4.5827</c:v>
                </c:pt>
                <c:pt idx="329">
                  <c:v>4.6158000000000001</c:v>
                </c:pt>
                <c:pt idx="330">
                  <c:v>4.6487999999999996</c:v>
                </c:pt>
                <c:pt idx="331">
                  <c:v>4.6817000000000002</c:v>
                </c:pt>
                <c:pt idx="332">
                  <c:v>4.7145999999999999</c:v>
                </c:pt>
                <c:pt idx="333">
                  <c:v>4.7474999999999996</c:v>
                </c:pt>
                <c:pt idx="334">
                  <c:v>4.7803000000000004</c:v>
                </c:pt>
                <c:pt idx="335">
                  <c:v>4.8129999999999997</c:v>
                </c:pt>
                <c:pt idx="336">
                  <c:v>4.8456999999999999</c:v>
                </c:pt>
                <c:pt idx="337">
                  <c:v>4.8784000000000001</c:v>
                </c:pt>
                <c:pt idx="338">
                  <c:v>4.9109999999999996</c:v>
                </c:pt>
                <c:pt idx="339">
                  <c:v>4.9436</c:v>
                </c:pt>
                <c:pt idx="340">
                  <c:v>4.9760999999999997</c:v>
                </c:pt>
                <c:pt idx="341">
                  <c:v>5.0086000000000004</c:v>
                </c:pt>
                <c:pt idx="342">
                  <c:v>5.0410000000000004</c:v>
                </c:pt>
                <c:pt idx="343">
                  <c:v>5.0734000000000004</c:v>
                </c:pt>
                <c:pt idx="344">
                  <c:v>5.1058000000000003</c:v>
                </c:pt>
                <c:pt idx="345">
                  <c:v>5.1380999999999997</c:v>
                </c:pt>
                <c:pt idx="346">
                  <c:v>5.1703999999999999</c:v>
                </c:pt>
                <c:pt idx="347">
                  <c:v>5.2027000000000001</c:v>
                </c:pt>
                <c:pt idx="348">
                  <c:v>5.2348999999999997</c:v>
                </c:pt>
                <c:pt idx="349">
                  <c:v>5.2671000000000001</c:v>
                </c:pt>
                <c:pt idx="350">
                  <c:v>5.2991999999999999</c:v>
                </c:pt>
                <c:pt idx="351">
                  <c:v>5.3312999999999997</c:v>
                </c:pt>
                <c:pt idx="352">
                  <c:v>5.3627000000000002</c:v>
                </c:pt>
                <c:pt idx="353">
                  <c:v>5.3947000000000003</c:v>
                </c:pt>
                <c:pt idx="354">
                  <c:v>5.4267000000000003</c:v>
                </c:pt>
                <c:pt idx="355">
                  <c:v>5.4587000000000003</c:v>
                </c:pt>
                <c:pt idx="356">
                  <c:v>5.4907000000000004</c:v>
                </c:pt>
                <c:pt idx="357">
                  <c:v>5.5225999999999997</c:v>
                </c:pt>
                <c:pt idx="358">
                  <c:v>5.5545</c:v>
                </c:pt>
                <c:pt idx="359">
                  <c:v>5.5862999999999996</c:v>
                </c:pt>
                <c:pt idx="360">
                  <c:v>5.6181999999999999</c:v>
                </c:pt>
                <c:pt idx="361">
                  <c:v>5.65</c:v>
                </c:pt>
                <c:pt idx="362">
                  <c:v>5.6818</c:v>
                </c:pt>
                <c:pt idx="363">
                  <c:v>5.7134999999999998</c:v>
                </c:pt>
                <c:pt idx="364">
                  <c:v>5.7451999999999996</c:v>
                </c:pt>
                <c:pt idx="365">
                  <c:v>5.7769000000000004</c:v>
                </c:pt>
                <c:pt idx="366">
                  <c:v>5.8086000000000002</c:v>
                </c:pt>
                <c:pt idx="367">
                  <c:v>5.8403</c:v>
                </c:pt>
                <c:pt idx="368">
                  <c:v>5.8719000000000001</c:v>
                </c:pt>
                <c:pt idx="369">
                  <c:v>5.9035000000000002</c:v>
                </c:pt>
                <c:pt idx="370">
                  <c:v>5.9351000000000003</c:v>
                </c:pt>
                <c:pt idx="371">
                  <c:v>5.9665999999999997</c:v>
                </c:pt>
                <c:pt idx="372">
                  <c:v>5.9981999999999998</c:v>
                </c:pt>
                <c:pt idx="373">
                  <c:v>6.0297000000000001</c:v>
                </c:pt>
                <c:pt idx="374">
                  <c:v>6.0612000000000004</c:v>
                </c:pt>
                <c:pt idx="375">
                  <c:v>6.0926</c:v>
                </c:pt>
                <c:pt idx="376">
                  <c:v>6.1241000000000003</c:v>
                </c:pt>
                <c:pt idx="377">
                  <c:v>6.1555</c:v>
                </c:pt>
                <c:pt idx="378">
                  <c:v>6.1868999999999996</c:v>
                </c:pt>
                <c:pt idx="379">
                  <c:v>6.2183000000000002</c:v>
                </c:pt>
                <c:pt idx="380">
                  <c:v>6.2496</c:v>
                </c:pt>
                <c:pt idx="381">
                  <c:v>6.2803000000000004</c:v>
                </c:pt>
                <c:pt idx="382">
                  <c:v>6.3116000000000003</c:v>
                </c:pt>
                <c:pt idx="383">
                  <c:v>6.3429000000000002</c:v>
                </c:pt>
                <c:pt idx="384">
                  <c:v>6.3742000000000001</c:v>
                </c:pt>
                <c:pt idx="385">
                  <c:v>6.4054000000000002</c:v>
                </c:pt>
                <c:pt idx="386">
                  <c:v>6.4367000000000001</c:v>
                </c:pt>
                <c:pt idx="387">
                  <c:v>6.4679000000000002</c:v>
                </c:pt>
                <c:pt idx="388">
                  <c:v>6.4991000000000003</c:v>
                </c:pt>
                <c:pt idx="389">
                  <c:v>6.5303000000000004</c:v>
                </c:pt>
                <c:pt idx="390">
                  <c:v>6.5614999999999997</c:v>
                </c:pt>
                <c:pt idx="391">
                  <c:v>6.5926</c:v>
                </c:pt>
                <c:pt idx="392">
                  <c:v>6.6238000000000001</c:v>
                </c:pt>
                <c:pt idx="393">
                  <c:v>6.6548999999999996</c:v>
                </c:pt>
                <c:pt idx="394">
                  <c:v>6.6859999999999999</c:v>
                </c:pt>
                <c:pt idx="395">
                  <c:v>6.7171000000000003</c:v>
                </c:pt>
                <c:pt idx="396">
                  <c:v>6.7481999999999998</c:v>
                </c:pt>
                <c:pt idx="397">
                  <c:v>6.7792000000000003</c:v>
                </c:pt>
                <c:pt idx="398">
                  <c:v>6.8102999999999998</c:v>
                </c:pt>
                <c:pt idx="399">
                  <c:v>6.8413000000000004</c:v>
                </c:pt>
                <c:pt idx="400">
                  <c:v>6.8723000000000001</c:v>
                </c:pt>
                <c:pt idx="401">
                  <c:v>6.9032999999999998</c:v>
                </c:pt>
                <c:pt idx="402">
                  <c:v>6.9343000000000004</c:v>
                </c:pt>
                <c:pt idx="403">
                  <c:v>6.9653</c:v>
                </c:pt>
                <c:pt idx="404">
                  <c:v>6.9962999999999997</c:v>
                </c:pt>
                <c:pt idx="405">
                  <c:v>7.0271999999999997</c:v>
                </c:pt>
                <c:pt idx="406">
                  <c:v>7.0580999999999996</c:v>
                </c:pt>
                <c:pt idx="407">
                  <c:v>7.0891000000000002</c:v>
                </c:pt>
                <c:pt idx="408">
                  <c:v>7.12</c:v>
                </c:pt>
                <c:pt idx="409">
                  <c:v>7.1509</c:v>
                </c:pt>
                <c:pt idx="410">
                  <c:v>7.1817000000000002</c:v>
                </c:pt>
                <c:pt idx="411">
                  <c:v>7.2119</c:v>
                </c:pt>
                <c:pt idx="412">
                  <c:v>7.2427000000000001</c:v>
                </c:pt>
                <c:pt idx="413">
                  <c:v>7.2736000000000001</c:v>
                </c:pt>
                <c:pt idx="414">
                  <c:v>7.3044000000000002</c:v>
                </c:pt>
                <c:pt idx="415">
                  <c:v>7.3352000000000004</c:v>
                </c:pt>
                <c:pt idx="416">
                  <c:v>7.3659999999999997</c:v>
                </c:pt>
                <c:pt idx="417">
                  <c:v>7.3967999999999998</c:v>
                </c:pt>
                <c:pt idx="418">
                  <c:v>7.4276</c:v>
                </c:pt>
                <c:pt idx="419">
                  <c:v>7.4584000000000001</c:v>
                </c:pt>
                <c:pt idx="420">
                  <c:v>7.4892000000000003</c:v>
                </c:pt>
                <c:pt idx="421">
                  <c:v>7.5198999999999998</c:v>
                </c:pt>
                <c:pt idx="422">
                  <c:v>7.5506000000000002</c:v>
                </c:pt>
                <c:pt idx="423">
                  <c:v>7.5814000000000004</c:v>
                </c:pt>
                <c:pt idx="424">
                  <c:v>7.6120999999999999</c:v>
                </c:pt>
                <c:pt idx="425">
                  <c:v>7.6428000000000003</c:v>
                </c:pt>
                <c:pt idx="426">
                  <c:v>7.6734999999999998</c:v>
                </c:pt>
                <c:pt idx="427">
                  <c:v>7.7042000000000002</c:v>
                </c:pt>
                <c:pt idx="428">
                  <c:v>7.7348999999999997</c:v>
                </c:pt>
                <c:pt idx="429">
                  <c:v>7.7655000000000003</c:v>
                </c:pt>
                <c:pt idx="430">
                  <c:v>7.7961999999999998</c:v>
                </c:pt>
                <c:pt idx="431">
                  <c:v>7.8268000000000004</c:v>
                </c:pt>
                <c:pt idx="432">
                  <c:v>7.8574999999999999</c:v>
                </c:pt>
                <c:pt idx="433">
                  <c:v>7.8880999999999997</c:v>
                </c:pt>
                <c:pt idx="434">
                  <c:v>7.9187000000000003</c:v>
                </c:pt>
                <c:pt idx="435">
                  <c:v>7.9493</c:v>
                </c:pt>
                <c:pt idx="436">
                  <c:v>7.9798999999999998</c:v>
                </c:pt>
                <c:pt idx="437">
                  <c:v>8.0105000000000004</c:v>
                </c:pt>
                <c:pt idx="438">
                  <c:v>8.0411000000000001</c:v>
                </c:pt>
                <c:pt idx="439">
                  <c:v>8.0716999999999999</c:v>
                </c:pt>
                <c:pt idx="440">
                  <c:v>8.1014999999999997</c:v>
                </c:pt>
                <c:pt idx="441">
                  <c:v>8.1320999999999994</c:v>
                </c:pt>
                <c:pt idx="442">
                  <c:v>8.1625999999999994</c:v>
                </c:pt>
                <c:pt idx="443">
                  <c:v>8.1931999999999992</c:v>
                </c:pt>
                <c:pt idx="444">
                  <c:v>8.2236999999999991</c:v>
                </c:pt>
                <c:pt idx="445">
                  <c:v>8.2542000000000009</c:v>
                </c:pt>
                <c:pt idx="446">
                  <c:v>8.2847000000000008</c:v>
                </c:pt>
                <c:pt idx="447">
                  <c:v>8.3152000000000008</c:v>
                </c:pt>
                <c:pt idx="448">
                  <c:v>8.3457000000000008</c:v>
                </c:pt>
                <c:pt idx="449">
                  <c:v>8.3762000000000008</c:v>
                </c:pt>
                <c:pt idx="450">
                  <c:v>8.4067000000000007</c:v>
                </c:pt>
                <c:pt idx="451">
                  <c:v>8.4372000000000007</c:v>
                </c:pt>
                <c:pt idx="452">
                  <c:v>8.4677000000000007</c:v>
                </c:pt>
                <c:pt idx="453">
                  <c:v>8.4981000000000009</c:v>
                </c:pt>
                <c:pt idx="454">
                  <c:v>8.5286000000000008</c:v>
                </c:pt>
                <c:pt idx="455">
                  <c:v>8.5589999999999993</c:v>
                </c:pt>
                <c:pt idx="456">
                  <c:v>8.5894999999999992</c:v>
                </c:pt>
                <c:pt idx="457">
                  <c:v>8.6198999999999995</c:v>
                </c:pt>
                <c:pt idx="458">
                  <c:v>8.6502999999999997</c:v>
                </c:pt>
                <c:pt idx="459">
                  <c:v>8.6806999999999999</c:v>
                </c:pt>
                <c:pt idx="460">
                  <c:v>8.7111000000000001</c:v>
                </c:pt>
                <c:pt idx="461">
                  <c:v>8.7415000000000003</c:v>
                </c:pt>
                <c:pt idx="462">
                  <c:v>8.7719000000000005</c:v>
                </c:pt>
                <c:pt idx="463">
                  <c:v>8.8023000000000007</c:v>
                </c:pt>
                <c:pt idx="464">
                  <c:v>8.8327000000000009</c:v>
                </c:pt>
                <c:pt idx="465">
                  <c:v>8.8630999999999993</c:v>
                </c:pt>
                <c:pt idx="466">
                  <c:v>8.8934999999999995</c:v>
                </c:pt>
                <c:pt idx="467">
                  <c:v>8.9238</c:v>
                </c:pt>
                <c:pt idx="468">
                  <c:v>8.9542000000000002</c:v>
                </c:pt>
                <c:pt idx="469">
                  <c:v>8.9838000000000005</c:v>
                </c:pt>
                <c:pt idx="470">
                  <c:v>9.0142000000000007</c:v>
                </c:pt>
                <c:pt idx="471">
                  <c:v>9.0444999999999993</c:v>
                </c:pt>
                <c:pt idx="472">
                  <c:v>9.0748999999999995</c:v>
                </c:pt>
                <c:pt idx="473">
                  <c:v>9.1052</c:v>
                </c:pt>
                <c:pt idx="474">
                  <c:v>9.1355000000000004</c:v>
                </c:pt>
                <c:pt idx="475">
                  <c:v>9.1658000000000008</c:v>
                </c:pt>
                <c:pt idx="476">
                  <c:v>9.1960999999999995</c:v>
                </c:pt>
                <c:pt idx="477">
                  <c:v>9.2264999999999997</c:v>
                </c:pt>
                <c:pt idx="478">
                  <c:v>9.2568000000000001</c:v>
                </c:pt>
                <c:pt idx="479">
                  <c:v>9.2871000000000006</c:v>
                </c:pt>
                <c:pt idx="480">
                  <c:v>9.3173999999999992</c:v>
                </c:pt>
                <c:pt idx="481">
                  <c:v>9.3475999999999999</c:v>
                </c:pt>
                <c:pt idx="482">
                  <c:v>9.3777000000000008</c:v>
                </c:pt>
                <c:pt idx="483">
                  <c:v>9.4078999999999997</c:v>
                </c:pt>
                <c:pt idx="484">
                  <c:v>9.4381000000000004</c:v>
                </c:pt>
                <c:pt idx="485">
                  <c:v>9.4681999999999995</c:v>
                </c:pt>
                <c:pt idx="486">
                  <c:v>9.4984000000000002</c:v>
                </c:pt>
                <c:pt idx="487">
                  <c:v>9.5286000000000008</c:v>
                </c:pt>
                <c:pt idx="488">
                  <c:v>9.5587999999999997</c:v>
                </c:pt>
                <c:pt idx="489">
                  <c:v>9.5889000000000006</c:v>
                </c:pt>
                <c:pt idx="490">
                  <c:v>9.6190999999999995</c:v>
                </c:pt>
                <c:pt idx="491">
                  <c:v>9.6493000000000002</c:v>
                </c:pt>
                <c:pt idx="492">
                  <c:v>9.6795000000000009</c:v>
                </c:pt>
                <c:pt idx="493">
                  <c:v>9.7096999999999998</c:v>
                </c:pt>
                <c:pt idx="494">
                  <c:v>9.7398000000000007</c:v>
                </c:pt>
                <c:pt idx="495">
                  <c:v>9.77</c:v>
                </c:pt>
                <c:pt idx="496">
                  <c:v>9.8002000000000002</c:v>
                </c:pt>
                <c:pt idx="497">
                  <c:v>9.8303999999999991</c:v>
                </c:pt>
                <c:pt idx="498">
                  <c:v>9.8605999999999998</c:v>
                </c:pt>
                <c:pt idx="499">
                  <c:v>9.8901000000000003</c:v>
                </c:pt>
                <c:pt idx="500">
                  <c:v>9.9201999999999995</c:v>
                </c:pt>
                <c:pt idx="501">
                  <c:v>9.9504000000000001</c:v>
                </c:pt>
                <c:pt idx="502">
                  <c:v>9.9806000000000008</c:v>
                </c:pt>
                <c:pt idx="503">
                  <c:v>10.010999999999999</c:v>
                </c:pt>
                <c:pt idx="504">
                  <c:v>10.041</c:v>
                </c:pt>
                <c:pt idx="505">
                  <c:v>10.071</c:v>
                </c:pt>
                <c:pt idx="506">
                  <c:v>10.101000000000001</c:v>
                </c:pt>
                <c:pt idx="507">
                  <c:v>10.132</c:v>
                </c:pt>
                <c:pt idx="508">
                  <c:v>10.162000000000001</c:v>
                </c:pt>
                <c:pt idx="509">
                  <c:v>10.192</c:v>
                </c:pt>
                <c:pt idx="510">
                  <c:v>10.222</c:v>
                </c:pt>
                <c:pt idx="511">
                  <c:v>10.252000000000001</c:v>
                </c:pt>
                <c:pt idx="512">
                  <c:v>10.282</c:v>
                </c:pt>
                <c:pt idx="513">
                  <c:v>10.313000000000001</c:v>
                </c:pt>
                <c:pt idx="514">
                  <c:v>10.343</c:v>
                </c:pt>
                <c:pt idx="515">
                  <c:v>10.372999999999999</c:v>
                </c:pt>
                <c:pt idx="516">
                  <c:v>10.403</c:v>
                </c:pt>
                <c:pt idx="517">
                  <c:v>10.433</c:v>
                </c:pt>
                <c:pt idx="518">
                  <c:v>10.464</c:v>
                </c:pt>
                <c:pt idx="519">
                  <c:v>10.494</c:v>
                </c:pt>
                <c:pt idx="520">
                  <c:v>10.523999999999999</c:v>
                </c:pt>
                <c:pt idx="521">
                  <c:v>10.554</c:v>
                </c:pt>
                <c:pt idx="522">
                  <c:v>10.584</c:v>
                </c:pt>
                <c:pt idx="523">
                  <c:v>10.615</c:v>
                </c:pt>
                <c:pt idx="524">
                  <c:v>10.645</c:v>
                </c:pt>
                <c:pt idx="525">
                  <c:v>10.675000000000001</c:v>
                </c:pt>
                <c:pt idx="526">
                  <c:v>10.705</c:v>
                </c:pt>
                <c:pt idx="527">
                  <c:v>10.734999999999999</c:v>
                </c:pt>
                <c:pt idx="528">
                  <c:v>10.765000000000001</c:v>
                </c:pt>
                <c:pt idx="529">
                  <c:v>10.795</c:v>
                </c:pt>
                <c:pt idx="530">
                  <c:v>10.824999999999999</c:v>
                </c:pt>
                <c:pt idx="531">
                  <c:v>10.855</c:v>
                </c:pt>
                <c:pt idx="532">
                  <c:v>10.885999999999999</c:v>
                </c:pt>
                <c:pt idx="533">
                  <c:v>10.916</c:v>
                </c:pt>
                <c:pt idx="534">
                  <c:v>10.946</c:v>
                </c:pt>
                <c:pt idx="535">
                  <c:v>10.976000000000001</c:v>
                </c:pt>
                <c:pt idx="536">
                  <c:v>11.006</c:v>
                </c:pt>
                <c:pt idx="537">
                  <c:v>11.036</c:v>
                </c:pt>
                <c:pt idx="538">
                  <c:v>11.067</c:v>
                </c:pt>
                <c:pt idx="539">
                  <c:v>11.097</c:v>
                </c:pt>
                <c:pt idx="540">
                  <c:v>11.127000000000001</c:v>
                </c:pt>
                <c:pt idx="541">
                  <c:v>11.157</c:v>
                </c:pt>
                <c:pt idx="542">
                  <c:v>11.186999999999999</c:v>
                </c:pt>
                <c:pt idx="543">
                  <c:v>11.218</c:v>
                </c:pt>
                <c:pt idx="544">
                  <c:v>11.247999999999999</c:v>
                </c:pt>
                <c:pt idx="545">
                  <c:v>11.278</c:v>
                </c:pt>
                <c:pt idx="546">
                  <c:v>11.308</c:v>
                </c:pt>
                <c:pt idx="547">
                  <c:v>11.337999999999999</c:v>
                </c:pt>
                <c:pt idx="548">
                  <c:v>11.369</c:v>
                </c:pt>
                <c:pt idx="549">
                  <c:v>11.398999999999999</c:v>
                </c:pt>
                <c:pt idx="550">
                  <c:v>11.429</c:v>
                </c:pt>
                <c:pt idx="551">
                  <c:v>11.459</c:v>
                </c:pt>
                <c:pt idx="552">
                  <c:v>11.489000000000001</c:v>
                </c:pt>
                <c:pt idx="553">
                  <c:v>11.52</c:v>
                </c:pt>
                <c:pt idx="554">
                  <c:v>11.55</c:v>
                </c:pt>
                <c:pt idx="555">
                  <c:v>11.58</c:v>
                </c:pt>
                <c:pt idx="556">
                  <c:v>11.61</c:v>
                </c:pt>
                <c:pt idx="557">
                  <c:v>11.64</c:v>
                </c:pt>
                <c:pt idx="558">
                  <c:v>11.67</c:v>
                </c:pt>
                <c:pt idx="559">
                  <c:v>11.7</c:v>
                </c:pt>
                <c:pt idx="560">
                  <c:v>11.73</c:v>
                </c:pt>
                <c:pt idx="561">
                  <c:v>11.76</c:v>
                </c:pt>
                <c:pt idx="562">
                  <c:v>11.791</c:v>
                </c:pt>
                <c:pt idx="563">
                  <c:v>11.821</c:v>
                </c:pt>
                <c:pt idx="564">
                  <c:v>11.851000000000001</c:v>
                </c:pt>
                <c:pt idx="565">
                  <c:v>11.881</c:v>
                </c:pt>
                <c:pt idx="566">
                  <c:v>11.911</c:v>
                </c:pt>
                <c:pt idx="567">
                  <c:v>11.942</c:v>
                </c:pt>
                <c:pt idx="568">
                  <c:v>11.972</c:v>
                </c:pt>
                <c:pt idx="569">
                  <c:v>12.002000000000001</c:v>
                </c:pt>
                <c:pt idx="570">
                  <c:v>12.032</c:v>
                </c:pt>
                <c:pt idx="571">
                  <c:v>12.061999999999999</c:v>
                </c:pt>
                <c:pt idx="572">
                  <c:v>12.093</c:v>
                </c:pt>
                <c:pt idx="573">
                  <c:v>12.122999999999999</c:v>
                </c:pt>
                <c:pt idx="574">
                  <c:v>12.153</c:v>
                </c:pt>
                <c:pt idx="575">
                  <c:v>12.183</c:v>
                </c:pt>
                <c:pt idx="576">
                  <c:v>12.212999999999999</c:v>
                </c:pt>
                <c:pt idx="577">
                  <c:v>12.244</c:v>
                </c:pt>
                <c:pt idx="578">
                  <c:v>12.273999999999999</c:v>
                </c:pt>
                <c:pt idx="579">
                  <c:v>12.304</c:v>
                </c:pt>
                <c:pt idx="580">
                  <c:v>12.334</c:v>
                </c:pt>
                <c:pt idx="581">
                  <c:v>12.364000000000001</c:v>
                </c:pt>
                <c:pt idx="582">
                  <c:v>12.395</c:v>
                </c:pt>
                <c:pt idx="583">
                  <c:v>12.425000000000001</c:v>
                </c:pt>
                <c:pt idx="584">
                  <c:v>12.455</c:v>
                </c:pt>
                <c:pt idx="585">
                  <c:v>12.484999999999999</c:v>
                </c:pt>
                <c:pt idx="586">
                  <c:v>12.515000000000001</c:v>
                </c:pt>
                <c:pt idx="587">
                  <c:v>12.545</c:v>
                </c:pt>
                <c:pt idx="588">
                  <c:v>12.574999999999999</c:v>
                </c:pt>
                <c:pt idx="589">
                  <c:v>12.605</c:v>
                </c:pt>
                <c:pt idx="590">
                  <c:v>12.635</c:v>
                </c:pt>
                <c:pt idx="591">
                  <c:v>12.666</c:v>
                </c:pt>
                <c:pt idx="592">
                  <c:v>12.696</c:v>
                </c:pt>
                <c:pt idx="593">
                  <c:v>12.726000000000001</c:v>
                </c:pt>
                <c:pt idx="594">
                  <c:v>12.756</c:v>
                </c:pt>
                <c:pt idx="595">
                  <c:v>12.786</c:v>
                </c:pt>
                <c:pt idx="596">
                  <c:v>12.817</c:v>
                </c:pt>
                <c:pt idx="597">
                  <c:v>12.847</c:v>
                </c:pt>
                <c:pt idx="598">
                  <c:v>12.877000000000001</c:v>
                </c:pt>
                <c:pt idx="599">
                  <c:v>12.907</c:v>
                </c:pt>
                <c:pt idx="600">
                  <c:v>12.936999999999999</c:v>
                </c:pt>
                <c:pt idx="601">
                  <c:v>12.968</c:v>
                </c:pt>
                <c:pt idx="602">
                  <c:v>12.997999999999999</c:v>
                </c:pt>
                <c:pt idx="603">
                  <c:v>13.028</c:v>
                </c:pt>
                <c:pt idx="604">
                  <c:v>13.058</c:v>
                </c:pt>
                <c:pt idx="605">
                  <c:v>13.087999999999999</c:v>
                </c:pt>
                <c:pt idx="606">
                  <c:v>13.119</c:v>
                </c:pt>
                <c:pt idx="607">
                  <c:v>13.148999999999999</c:v>
                </c:pt>
                <c:pt idx="608">
                  <c:v>13.179</c:v>
                </c:pt>
                <c:pt idx="609">
                  <c:v>13.209</c:v>
                </c:pt>
                <c:pt idx="610">
                  <c:v>13.239000000000001</c:v>
                </c:pt>
                <c:pt idx="611">
                  <c:v>13.27</c:v>
                </c:pt>
                <c:pt idx="612">
                  <c:v>13.3</c:v>
                </c:pt>
                <c:pt idx="613">
                  <c:v>13.33</c:v>
                </c:pt>
                <c:pt idx="614">
                  <c:v>13.36</c:v>
                </c:pt>
                <c:pt idx="615">
                  <c:v>13.39</c:v>
                </c:pt>
                <c:pt idx="616">
                  <c:v>13.42</c:v>
                </c:pt>
                <c:pt idx="617">
                  <c:v>13.45</c:v>
                </c:pt>
                <c:pt idx="618">
                  <c:v>13.48</c:v>
                </c:pt>
                <c:pt idx="619">
                  <c:v>13.510999999999999</c:v>
                </c:pt>
                <c:pt idx="620">
                  <c:v>13.541</c:v>
                </c:pt>
                <c:pt idx="621">
                  <c:v>13.571</c:v>
                </c:pt>
                <c:pt idx="622">
                  <c:v>13.601000000000001</c:v>
                </c:pt>
                <c:pt idx="623">
                  <c:v>13.631</c:v>
                </c:pt>
                <c:pt idx="624">
                  <c:v>13.662000000000001</c:v>
                </c:pt>
                <c:pt idx="625">
                  <c:v>13.692</c:v>
                </c:pt>
                <c:pt idx="626">
                  <c:v>13.722</c:v>
                </c:pt>
                <c:pt idx="627">
                  <c:v>13.752000000000001</c:v>
                </c:pt>
                <c:pt idx="628">
                  <c:v>13.782</c:v>
                </c:pt>
                <c:pt idx="629">
                  <c:v>13.813000000000001</c:v>
                </c:pt>
                <c:pt idx="630">
                  <c:v>13.843</c:v>
                </c:pt>
                <c:pt idx="631">
                  <c:v>13.872999999999999</c:v>
                </c:pt>
                <c:pt idx="632">
                  <c:v>13.903</c:v>
                </c:pt>
                <c:pt idx="633">
                  <c:v>13.933</c:v>
                </c:pt>
                <c:pt idx="634">
                  <c:v>13.964</c:v>
                </c:pt>
                <c:pt idx="635">
                  <c:v>13.994</c:v>
                </c:pt>
                <c:pt idx="636">
                  <c:v>14.023999999999999</c:v>
                </c:pt>
                <c:pt idx="637">
                  <c:v>14.054</c:v>
                </c:pt>
                <c:pt idx="638">
                  <c:v>14.084</c:v>
                </c:pt>
                <c:pt idx="639">
                  <c:v>14.115</c:v>
                </c:pt>
                <c:pt idx="640">
                  <c:v>14.145</c:v>
                </c:pt>
                <c:pt idx="641">
                  <c:v>14.175000000000001</c:v>
                </c:pt>
                <c:pt idx="642">
                  <c:v>14.205</c:v>
                </c:pt>
                <c:pt idx="643">
                  <c:v>14.236000000000001</c:v>
                </c:pt>
                <c:pt idx="644">
                  <c:v>14.265000000000001</c:v>
                </c:pt>
                <c:pt idx="645">
                  <c:v>14.295</c:v>
                </c:pt>
                <c:pt idx="646">
                  <c:v>14.324999999999999</c:v>
                </c:pt>
                <c:pt idx="647">
                  <c:v>14.356</c:v>
                </c:pt>
                <c:pt idx="648">
                  <c:v>14.385999999999999</c:v>
                </c:pt>
                <c:pt idx="649">
                  <c:v>14.416</c:v>
                </c:pt>
                <c:pt idx="650">
                  <c:v>14.446</c:v>
                </c:pt>
                <c:pt idx="651">
                  <c:v>14.476000000000001</c:v>
                </c:pt>
                <c:pt idx="652">
                  <c:v>14.507</c:v>
                </c:pt>
                <c:pt idx="653">
                  <c:v>14.537000000000001</c:v>
                </c:pt>
                <c:pt idx="654">
                  <c:v>14.567</c:v>
                </c:pt>
                <c:pt idx="655">
                  <c:v>14.597</c:v>
                </c:pt>
                <c:pt idx="656">
                  <c:v>14.628</c:v>
                </c:pt>
                <c:pt idx="657">
                  <c:v>14.657999999999999</c:v>
                </c:pt>
                <c:pt idx="658">
                  <c:v>14.688000000000001</c:v>
                </c:pt>
                <c:pt idx="659">
                  <c:v>14.718</c:v>
                </c:pt>
                <c:pt idx="660">
                  <c:v>14.747999999999999</c:v>
                </c:pt>
                <c:pt idx="661">
                  <c:v>14.779</c:v>
                </c:pt>
                <c:pt idx="662">
                  <c:v>14.808999999999999</c:v>
                </c:pt>
                <c:pt idx="663">
                  <c:v>14.839</c:v>
                </c:pt>
                <c:pt idx="664">
                  <c:v>14.869</c:v>
                </c:pt>
                <c:pt idx="665">
                  <c:v>14.898999999999999</c:v>
                </c:pt>
                <c:pt idx="666">
                  <c:v>14.93</c:v>
                </c:pt>
                <c:pt idx="667">
                  <c:v>14.96</c:v>
                </c:pt>
                <c:pt idx="668">
                  <c:v>14.99</c:v>
                </c:pt>
                <c:pt idx="669">
                  <c:v>15.02</c:v>
                </c:pt>
                <c:pt idx="670">
                  <c:v>15.05</c:v>
                </c:pt>
                <c:pt idx="671">
                  <c:v>15.081</c:v>
                </c:pt>
                <c:pt idx="672">
                  <c:v>15.111000000000001</c:v>
                </c:pt>
                <c:pt idx="673">
                  <c:v>15.14</c:v>
                </c:pt>
                <c:pt idx="674">
                  <c:v>15.170999999999999</c:v>
                </c:pt>
                <c:pt idx="675">
                  <c:v>15.201000000000001</c:v>
                </c:pt>
                <c:pt idx="676">
                  <c:v>15.231</c:v>
                </c:pt>
                <c:pt idx="677">
                  <c:v>15.260999999999999</c:v>
                </c:pt>
                <c:pt idx="678">
                  <c:v>15.291</c:v>
                </c:pt>
                <c:pt idx="679">
                  <c:v>15.321999999999999</c:v>
                </c:pt>
                <c:pt idx="680">
                  <c:v>15.352</c:v>
                </c:pt>
                <c:pt idx="681">
                  <c:v>15.382</c:v>
                </c:pt>
                <c:pt idx="682">
                  <c:v>15.412000000000001</c:v>
                </c:pt>
                <c:pt idx="683">
                  <c:v>15.442</c:v>
                </c:pt>
                <c:pt idx="684">
                  <c:v>15.473000000000001</c:v>
                </c:pt>
                <c:pt idx="685">
                  <c:v>15.503</c:v>
                </c:pt>
                <c:pt idx="686">
                  <c:v>15.532999999999999</c:v>
                </c:pt>
                <c:pt idx="687">
                  <c:v>15.563000000000001</c:v>
                </c:pt>
                <c:pt idx="688">
                  <c:v>15.593</c:v>
                </c:pt>
                <c:pt idx="689">
                  <c:v>15.624000000000001</c:v>
                </c:pt>
                <c:pt idx="690">
                  <c:v>15.654</c:v>
                </c:pt>
                <c:pt idx="691">
                  <c:v>15.683999999999999</c:v>
                </c:pt>
                <c:pt idx="692">
                  <c:v>15.714</c:v>
                </c:pt>
                <c:pt idx="693">
                  <c:v>15.744999999999999</c:v>
                </c:pt>
                <c:pt idx="694">
                  <c:v>15.775</c:v>
                </c:pt>
                <c:pt idx="695">
                  <c:v>15.805</c:v>
                </c:pt>
                <c:pt idx="696">
                  <c:v>15.835000000000001</c:v>
                </c:pt>
                <c:pt idx="697">
                  <c:v>15.865</c:v>
                </c:pt>
                <c:pt idx="698">
                  <c:v>15.896000000000001</c:v>
                </c:pt>
                <c:pt idx="699">
                  <c:v>15.926</c:v>
                </c:pt>
                <c:pt idx="700">
                  <c:v>15.956</c:v>
                </c:pt>
                <c:pt idx="701">
                  <c:v>15.986000000000001</c:v>
                </c:pt>
                <c:pt idx="702">
                  <c:v>16.015999999999998</c:v>
                </c:pt>
                <c:pt idx="703">
                  <c:v>16.045999999999999</c:v>
                </c:pt>
                <c:pt idx="704">
                  <c:v>16.076000000000001</c:v>
                </c:pt>
                <c:pt idx="705">
                  <c:v>16.106000000000002</c:v>
                </c:pt>
                <c:pt idx="706">
                  <c:v>16.137</c:v>
                </c:pt>
                <c:pt idx="707">
                  <c:v>16.167000000000002</c:v>
                </c:pt>
                <c:pt idx="708">
                  <c:v>16.196999999999999</c:v>
                </c:pt>
                <c:pt idx="709">
                  <c:v>16.227</c:v>
                </c:pt>
                <c:pt idx="710">
                  <c:v>16.257000000000001</c:v>
                </c:pt>
                <c:pt idx="711">
                  <c:v>16.288</c:v>
                </c:pt>
                <c:pt idx="712">
                  <c:v>16.318000000000001</c:v>
                </c:pt>
                <c:pt idx="713">
                  <c:v>16.347999999999999</c:v>
                </c:pt>
                <c:pt idx="714">
                  <c:v>16.378</c:v>
                </c:pt>
                <c:pt idx="715">
                  <c:v>16.408000000000001</c:v>
                </c:pt>
                <c:pt idx="716">
                  <c:v>16.439</c:v>
                </c:pt>
                <c:pt idx="717">
                  <c:v>16.469000000000001</c:v>
                </c:pt>
                <c:pt idx="718">
                  <c:v>16.498999999999999</c:v>
                </c:pt>
                <c:pt idx="719">
                  <c:v>16.529</c:v>
                </c:pt>
                <c:pt idx="720">
                  <c:v>16.559999999999999</c:v>
                </c:pt>
                <c:pt idx="721">
                  <c:v>16.59</c:v>
                </c:pt>
                <c:pt idx="722">
                  <c:v>16.62</c:v>
                </c:pt>
                <c:pt idx="723">
                  <c:v>16.649999999999999</c:v>
                </c:pt>
                <c:pt idx="724">
                  <c:v>16.68</c:v>
                </c:pt>
                <c:pt idx="725">
                  <c:v>16.710999999999999</c:v>
                </c:pt>
                <c:pt idx="726">
                  <c:v>16.741</c:v>
                </c:pt>
                <c:pt idx="727">
                  <c:v>16.771000000000001</c:v>
                </c:pt>
                <c:pt idx="728">
                  <c:v>16.800999999999998</c:v>
                </c:pt>
                <c:pt idx="729">
                  <c:v>16.831</c:v>
                </c:pt>
                <c:pt idx="730">
                  <c:v>16.861999999999998</c:v>
                </c:pt>
                <c:pt idx="731">
                  <c:v>16.891999999999999</c:v>
                </c:pt>
                <c:pt idx="732">
                  <c:v>16.920999999999999</c:v>
                </c:pt>
                <c:pt idx="733">
                  <c:v>16.952000000000002</c:v>
                </c:pt>
                <c:pt idx="734">
                  <c:v>16.981999999999999</c:v>
                </c:pt>
                <c:pt idx="735">
                  <c:v>17.012</c:v>
                </c:pt>
                <c:pt idx="736">
                  <c:v>17.042000000000002</c:v>
                </c:pt>
                <c:pt idx="737">
                  <c:v>17.071999999999999</c:v>
                </c:pt>
                <c:pt idx="738">
                  <c:v>17.103000000000002</c:v>
                </c:pt>
                <c:pt idx="739">
                  <c:v>17.132999999999999</c:v>
                </c:pt>
                <c:pt idx="740">
                  <c:v>17.163</c:v>
                </c:pt>
                <c:pt idx="741">
                  <c:v>17.193000000000001</c:v>
                </c:pt>
                <c:pt idx="742">
                  <c:v>17.222999999999999</c:v>
                </c:pt>
                <c:pt idx="743">
                  <c:v>17.254000000000001</c:v>
                </c:pt>
                <c:pt idx="744">
                  <c:v>17.283999999999999</c:v>
                </c:pt>
                <c:pt idx="745">
                  <c:v>17.314</c:v>
                </c:pt>
                <c:pt idx="746">
                  <c:v>17.344000000000001</c:v>
                </c:pt>
                <c:pt idx="747">
                  <c:v>17.375</c:v>
                </c:pt>
                <c:pt idx="748">
                  <c:v>17.405000000000001</c:v>
                </c:pt>
                <c:pt idx="749">
                  <c:v>17.434999999999999</c:v>
                </c:pt>
                <c:pt idx="750">
                  <c:v>17.465</c:v>
                </c:pt>
                <c:pt idx="751">
                  <c:v>17.495000000000001</c:v>
                </c:pt>
                <c:pt idx="752">
                  <c:v>17.526</c:v>
                </c:pt>
                <c:pt idx="753">
                  <c:v>17.556000000000001</c:v>
                </c:pt>
                <c:pt idx="754">
                  <c:v>17.585999999999999</c:v>
                </c:pt>
                <c:pt idx="755">
                  <c:v>17.616</c:v>
                </c:pt>
                <c:pt idx="756">
                  <c:v>17.646000000000001</c:v>
                </c:pt>
                <c:pt idx="757">
                  <c:v>17.677</c:v>
                </c:pt>
                <c:pt idx="758">
                  <c:v>17.707000000000001</c:v>
                </c:pt>
                <c:pt idx="759">
                  <c:v>17.736999999999998</c:v>
                </c:pt>
                <c:pt idx="760">
                  <c:v>17.766999999999999</c:v>
                </c:pt>
                <c:pt idx="761">
                  <c:v>17.797000000000001</c:v>
                </c:pt>
                <c:pt idx="762">
                  <c:v>17.827000000000002</c:v>
                </c:pt>
                <c:pt idx="763">
                  <c:v>17.856999999999999</c:v>
                </c:pt>
                <c:pt idx="764">
                  <c:v>17.887</c:v>
                </c:pt>
                <c:pt idx="765">
                  <c:v>17.917999999999999</c:v>
                </c:pt>
                <c:pt idx="766">
                  <c:v>17.948</c:v>
                </c:pt>
                <c:pt idx="767">
                  <c:v>17.978000000000002</c:v>
                </c:pt>
                <c:pt idx="768">
                  <c:v>18.007999999999999</c:v>
                </c:pt>
                <c:pt idx="769">
                  <c:v>18.039000000000001</c:v>
                </c:pt>
                <c:pt idx="770">
                  <c:v>18.068999999999999</c:v>
                </c:pt>
                <c:pt idx="771">
                  <c:v>18.099</c:v>
                </c:pt>
                <c:pt idx="772">
                  <c:v>18.129000000000001</c:v>
                </c:pt>
                <c:pt idx="773">
                  <c:v>18.158999999999999</c:v>
                </c:pt>
                <c:pt idx="774">
                  <c:v>18.190000000000001</c:v>
                </c:pt>
                <c:pt idx="775">
                  <c:v>18.22</c:v>
                </c:pt>
                <c:pt idx="776">
                  <c:v>18.25</c:v>
                </c:pt>
                <c:pt idx="777">
                  <c:v>18.28</c:v>
                </c:pt>
                <c:pt idx="778">
                  <c:v>18.309999999999999</c:v>
                </c:pt>
                <c:pt idx="779">
                  <c:v>18.341000000000001</c:v>
                </c:pt>
                <c:pt idx="780">
                  <c:v>18.370999999999999</c:v>
                </c:pt>
                <c:pt idx="781">
                  <c:v>18.401</c:v>
                </c:pt>
                <c:pt idx="782">
                  <c:v>18.431000000000001</c:v>
                </c:pt>
                <c:pt idx="783">
                  <c:v>18.462</c:v>
                </c:pt>
                <c:pt idx="784">
                  <c:v>18.492000000000001</c:v>
                </c:pt>
                <c:pt idx="785">
                  <c:v>18.521999999999998</c:v>
                </c:pt>
                <c:pt idx="786">
                  <c:v>18.552</c:v>
                </c:pt>
                <c:pt idx="787">
                  <c:v>18.582000000000001</c:v>
                </c:pt>
                <c:pt idx="788">
                  <c:v>18.613</c:v>
                </c:pt>
                <c:pt idx="789">
                  <c:v>18.643000000000001</c:v>
                </c:pt>
                <c:pt idx="790">
                  <c:v>18.672000000000001</c:v>
                </c:pt>
                <c:pt idx="791">
                  <c:v>18.702999999999999</c:v>
                </c:pt>
                <c:pt idx="792">
                  <c:v>18.733000000000001</c:v>
                </c:pt>
                <c:pt idx="793">
                  <c:v>18.763000000000002</c:v>
                </c:pt>
                <c:pt idx="794">
                  <c:v>18.792999999999999</c:v>
                </c:pt>
                <c:pt idx="795">
                  <c:v>18.823</c:v>
                </c:pt>
                <c:pt idx="796">
                  <c:v>18.853999999999999</c:v>
                </c:pt>
                <c:pt idx="797">
                  <c:v>18.884</c:v>
                </c:pt>
                <c:pt idx="798">
                  <c:v>18.914000000000001</c:v>
                </c:pt>
                <c:pt idx="799">
                  <c:v>18.943999999999999</c:v>
                </c:pt>
                <c:pt idx="800">
                  <c:v>18.975000000000001</c:v>
                </c:pt>
                <c:pt idx="801">
                  <c:v>19.004999999999999</c:v>
                </c:pt>
                <c:pt idx="802">
                  <c:v>19.035</c:v>
                </c:pt>
                <c:pt idx="803">
                  <c:v>19.065000000000001</c:v>
                </c:pt>
                <c:pt idx="804">
                  <c:v>19.094999999999999</c:v>
                </c:pt>
                <c:pt idx="805">
                  <c:v>19.126000000000001</c:v>
                </c:pt>
                <c:pt idx="806">
                  <c:v>19.155999999999999</c:v>
                </c:pt>
                <c:pt idx="807">
                  <c:v>19.186</c:v>
                </c:pt>
                <c:pt idx="808">
                  <c:v>19.216000000000001</c:v>
                </c:pt>
                <c:pt idx="809">
                  <c:v>19.245999999999999</c:v>
                </c:pt>
                <c:pt idx="810">
                  <c:v>19.277000000000001</c:v>
                </c:pt>
                <c:pt idx="811">
                  <c:v>19.306999999999999</c:v>
                </c:pt>
                <c:pt idx="812">
                  <c:v>19.337</c:v>
                </c:pt>
                <c:pt idx="813">
                  <c:v>19.367000000000001</c:v>
                </c:pt>
                <c:pt idx="814">
                  <c:v>19.398</c:v>
                </c:pt>
                <c:pt idx="815">
                  <c:v>19.428000000000001</c:v>
                </c:pt>
                <c:pt idx="816">
                  <c:v>19.457999999999998</c:v>
                </c:pt>
                <c:pt idx="817">
                  <c:v>19.488</c:v>
                </c:pt>
                <c:pt idx="818">
                  <c:v>19.518000000000001</c:v>
                </c:pt>
                <c:pt idx="819">
                  <c:v>19.547999999999998</c:v>
                </c:pt>
                <c:pt idx="820">
                  <c:v>19.577999999999999</c:v>
                </c:pt>
                <c:pt idx="821">
                  <c:v>19.608000000000001</c:v>
                </c:pt>
                <c:pt idx="822">
                  <c:v>19.638999999999999</c:v>
                </c:pt>
                <c:pt idx="823">
                  <c:v>19.669</c:v>
                </c:pt>
                <c:pt idx="824">
                  <c:v>19.699000000000002</c:v>
                </c:pt>
                <c:pt idx="825">
                  <c:v>19.728999999999999</c:v>
                </c:pt>
                <c:pt idx="826">
                  <c:v>19.759</c:v>
                </c:pt>
                <c:pt idx="827">
                  <c:v>19.79</c:v>
                </c:pt>
                <c:pt idx="828">
                  <c:v>19.82</c:v>
                </c:pt>
                <c:pt idx="829">
                  <c:v>19.850000000000001</c:v>
                </c:pt>
                <c:pt idx="830">
                  <c:v>19.88</c:v>
                </c:pt>
                <c:pt idx="831">
                  <c:v>19.911000000000001</c:v>
                </c:pt>
                <c:pt idx="832">
                  <c:v>19.940999999999999</c:v>
                </c:pt>
                <c:pt idx="833">
                  <c:v>19.971</c:v>
                </c:pt>
                <c:pt idx="834">
                  <c:v>20.001000000000001</c:v>
                </c:pt>
                <c:pt idx="835">
                  <c:v>20.030999999999999</c:v>
                </c:pt>
                <c:pt idx="836">
                  <c:v>20.062000000000001</c:v>
                </c:pt>
                <c:pt idx="837">
                  <c:v>20.091999999999999</c:v>
                </c:pt>
                <c:pt idx="838">
                  <c:v>20.122</c:v>
                </c:pt>
                <c:pt idx="839">
                  <c:v>20.152000000000001</c:v>
                </c:pt>
                <c:pt idx="840">
                  <c:v>20.181999999999999</c:v>
                </c:pt>
                <c:pt idx="841">
                  <c:v>20.213000000000001</c:v>
                </c:pt>
                <c:pt idx="842">
                  <c:v>20.242999999999999</c:v>
                </c:pt>
                <c:pt idx="843">
                  <c:v>20.273</c:v>
                </c:pt>
                <c:pt idx="844">
                  <c:v>20.303000000000001</c:v>
                </c:pt>
                <c:pt idx="845">
                  <c:v>20.334</c:v>
                </c:pt>
                <c:pt idx="846">
                  <c:v>20.364000000000001</c:v>
                </c:pt>
                <c:pt idx="847">
                  <c:v>20.393999999999998</c:v>
                </c:pt>
                <c:pt idx="848">
                  <c:v>20.423999999999999</c:v>
                </c:pt>
                <c:pt idx="849">
                  <c:v>20.454000000000001</c:v>
                </c:pt>
                <c:pt idx="850">
                  <c:v>20.484000000000002</c:v>
                </c:pt>
                <c:pt idx="851">
                  <c:v>20.513999999999999</c:v>
                </c:pt>
                <c:pt idx="852">
                  <c:v>20.544</c:v>
                </c:pt>
                <c:pt idx="853">
                  <c:v>20.574999999999999</c:v>
                </c:pt>
                <c:pt idx="854">
                  <c:v>20.605</c:v>
                </c:pt>
                <c:pt idx="855">
                  <c:v>20.635000000000002</c:v>
                </c:pt>
                <c:pt idx="856">
                  <c:v>20.664999999999999</c:v>
                </c:pt>
                <c:pt idx="857">
                  <c:v>20.695</c:v>
                </c:pt>
                <c:pt idx="858">
                  <c:v>20.725999999999999</c:v>
                </c:pt>
                <c:pt idx="859">
                  <c:v>20.756</c:v>
                </c:pt>
                <c:pt idx="860">
                  <c:v>20.786000000000001</c:v>
                </c:pt>
                <c:pt idx="861">
                  <c:v>20.815999999999999</c:v>
                </c:pt>
                <c:pt idx="862">
                  <c:v>20.847000000000001</c:v>
                </c:pt>
                <c:pt idx="863">
                  <c:v>20.876999999999999</c:v>
                </c:pt>
                <c:pt idx="864">
                  <c:v>20.907</c:v>
                </c:pt>
                <c:pt idx="865">
                  <c:v>20.937000000000001</c:v>
                </c:pt>
                <c:pt idx="866">
                  <c:v>20.966999999999999</c:v>
                </c:pt>
                <c:pt idx="867">
                  <c:v>20.998000000000001</c:v>
                </c:pt>
                <c:pt idx="868">
                  <c:v>21.027999999999999</c:v>
                </c:pt>
                <c:pt idx="869">
                  <c:v>21.058</c:v>
                </c:pt>
                <c:pt idx="870">
                  <c:v>21.088000000000001</c:v>
                </c:pt>
                <c:pt idx="871">
                  <c:v>21.119</c:v>
                </c:pt>
                <c:pt idx="872">
                  <c:v>21.149000000000001</c:v>
                </c:pt>
                <c:pt idx="873">
                  <c:v>21.178999999999998</c:v>
                </c:pt>
                <c:pt idx="874">
                  <c:v>21.209</c:v>
                </c:pt>
                <c:pt idx="875">
                  <c:v>21.239000000000001</c:v>
                </c:pt>
                <c:pt idx="876">
                  <c:v>21.27</c:v>
                </c:pt>
                <c:pt idx="877">
                  <c:v>21.3</c:v>
                </c:pt>
                <c:pt idx="878">
                  <c:v>21.329000000000001</c:v>
                </c:pt>
                <c:pt idx="879">
                  <c:v>21.36</c:v>
                </c:pt>
                <c:pt idx="880">
                  <c:v>21.39</c:v>
                </c:pt>
                <c:pt idx="881">
                  <c:v>21.42</c:v>
                </c:pt>
                <c:pt idx="882">
                  <c:v>21.45</c:v>
                </c:pt>
                <c:pt idx="883">
                  <c:v>21.48</c:v>
                </c:pt>
                <c:pt idx="884">
                  <c:v>21.510999999999999</c:v>
                </c:pt>
                <c:pt idx="885">
                  <c:v>21.541</c:v>
                </c:pt>
                <c:pt idx="886">
                  <c:v>21.571000000000002</c:v>
                </c:pt>
                <c:pt idx="887">
                  <c:v>21.600999999999999</c:v>
                </c:pt>
                <c:pt idx="888">
                  <c:v>21.632000000000001</c:v>
                </c:pt>
                <c:pt idx="889">
                  <c:v>21.661999999999999</c:v>
                </c:pt>
                <c:pt idx="890">
                  <c:v>21.692</c:v>
                </c:pt>
                <c:pt idx="891">
                  <c:v>21.722000000000001</c:v>
                </c:pt>
                <c:pt idx="892">
                  <c:v>21.751999999999999</c:v>
                </c:pt>
                <c:pt idx="893">
                  <c:v>21.783000000000001</c:v>
                </c:pt>
                <c:pt idx="894">
                  <c:v>21.812999999999999</c:v>
                </c:pt>
                <c:pt idx="895">
                  <c:v>21.843</c:v>
                </c:pt>
                <c:pt idx="896">
                  <c:v>21.873000000000001</c:v>
                </c:pt>
                <c:pt idx="897">
                  <c:v>21.902999999999999</c:v>
                </c:pt>
                <c:pt idx="898">
                  <c:v>21.934000000000001</c:v>
                </c:pt>
                <c:pt idx="899">
                  <c:v>21.963999999999999</c:v>
                </c:pt>
                <c:pt idx="900">
                  <c:v>21.994</c:v>
                </c:pt>
                <c:pt idx="901">
                  <c:v>22.024000000000001</c:v>
                </c:pt>
                <c:pt idx="902">
                  <c:v>22.055</c:v>
                </c:pt>
                <c:pt idx="903">
                  <c:v>22.085000000000001</c:v>
                </c:pt>
                <c:pt idx="904">
                  <c:v>22.114999999999998</c:v>
                </c:pt>
                <c:pt idx="905">
                  <c:v>22.145</c:v>
                </c:pt>
                <c:pt idx="906">
                  <c:v>22.175000000000001</c:v>
                </c:pt>
                <c:pt idx="907">
                  <c:v>22.204999999999998</c:v>
                </c:pt>
                <c:pt idx="908">
                  <c:v>22.234999999999999</c:v>
                </c:pt>
                <c:pt idx="909">
                  <c:v>22.265000000000001</c:v>
                </c:pt>
                <c:pt idx="910">
                  <c:v>22.295999999999999</c:v>
                </c:pt>
                <c:pt idx="911">
                  <c:v>22.326000000000001</c:v>
                </c:pt>
                <c:pt idx="912">
                  <c:v>22.356000000000002</c:v>
                </c:pt>
                <c:pt idx="913">
                  <c:v>22.385999999999999</c:v>
                </c:pt>
                <c:pt idx="914">
                  <c:v>22.417000000000002</c:v>
                </c:pt>
                <c:pt idx="915">
                  <c:v>22.446999999999999</c:v>
                </c:pt>
                <c:pt idx="916">
                  <c:v>22.477</c:v>
                </c:pt>
                <c:pt idx="917">
                  <c:v>22.507000000000001</c:v>
                </c:pt>
                <c:pt idx="918">
                  <c:v>22.536999999999999</c:v>
                </c:pt>
                <c:pt idx="919">
                  <c:v>22.568000000000001</c:v>
                </c:pt>
                <c:pt idx="920">
                  <c:v>22.597999999999999</c:v>
                </c:pt>
                <c:pt idx="921">
                  <c:v>22.628</c:v>
                </c:pt>
                <c:pt idx="922">
                  <c:v>22.658000000000001</c:v>
                </c:pt>
                <c:pt idx="923">
                  <c:v>22.687999999999999</c:v>
                </c:pt>
                <c:pt idx="924">
                  <c:v>22.719000000000001</c:v>
                </c:pt>
                <c:pt idx="925">
                  <c:v>22.748999999999999</c:v>
                </c:pt>
                <c:pt idx="926">
                  <c:v>22.779</c:v>
                </c:pt>
                <c:pt idx="927">
                  <c:v>22.809000000000001</c:v>
                </c:pt>
                <c:pt idx="928">
                  <c:v>22.84</c:v>
                </c:pt>
                <c:pt idx="929">
                  <c:v>22.87</c:v>
                </c:pt>
                <c:pt idx="930">
                  <c:v>22.9</c:v>
                </c:pt>
                <c:pt idx="931">
                  <c:v>22.93</c:v>
                </c:pt>
                <c:pt idx="932">
                  <c:v>22.96</c:v>
                </c:pt>
                <c:pt idx="933">
                  <c:v>22.991</c:v>
                </c:pt>
                <c:pt idx="934">
                  <c:v>23.021000000000001</c:v>
                </c:pt>
                <c:pt idx="935">
                  <c:v>23.050999999999998</c:v>
                </c:pt>
                <c:pt idx="936">
                  <c:v>23.081</c:v>
                </c:pt>
                <c:pt idx="937">
                  <c:v>23.111000000000001</c:v>
                </c:pt>
                <c:pt idx="938">
                  <c:v>23.140999999999998</c:v>
                </c:pt>
                <c:pt idx="939">
                  <c:v>23.170999999999999</c:v>
                </c:pt>
                <c:pt idx="940">
                  <c:v>23.202000000000002</c:v>
                </c:pt>
                <c:pt idx="941">
                  <c:v>23.231999999999999</c:v>
                </c:pt>
                <c:pt idx="942">
                  <c:v>23.262</c:v>
                </c:pt>
                <c:pt idx="943">
                  <c:v>23.292000000000002</c:v>
                </c:pt>
                <c:pt idx="944">
                  <c:v>23.321999999999999</c:v>
                </c:pt>
                <c:pt idx="945">
                  <c:v>23.353000000000002</c:v>
                </c:pt>
                <c:pt idx="946">
                  <c:v>23.382999999999999</c:v>
                </c:pt>
                <c:pt idx="947">
                  <c:v>23.398</c:v>
                </c:pt>
                <c:pt idx="948">
                  <c:v>23.413</c:v>
                </c:pt>
                <c:pt idx="949">
                  <c:v>23.443000000000001</c:v>
                </c:pt>
                <c:pt idx="950">
                  <c:v>23.472999999999999</c:v>
                </c:pt>
                <c:pt idx="951">
                  <c:v>23.504000000000001</c:v>
                </c:pt>
                <c:pt idx="952">
                  <c:v>23.533999999999999</c:v>
                </c:pt>
                <c:pt idx="953">
                  <c:v>23.564</c:v>
                </c:pt>
                <c:pt idx="954">
                  <c:v>23.594000000000001</c:v>
                </c:pt>
                <c:pt idx="955">
                  <c:v>23.625</c:v>
                </c:pt>
                <c:pt idx="956">
                  <c:v>23.655000000000001</c:v>
                </c:pt>
                <c:pt idx="957">
                  <c:v>23.684999999999999</c:v>
                </c:pt>
                <c:pt idx="958">
                  <c:v>23.715</c:v>
                </c:pt>
                <c:pt idx="959">
                  <c:v>23.745000000000001</c:v>
                </c:pt>
                <c:pt idx="960">
                  <c:v>23.776</c:v>
                </c:pt>
                <c:pt idx="961">
                  <c:v>23.806000000000001</c:v>
                </c:pt>
                <c:pt idx="962">
                  <c:v>23.835999999999999</c:v>
                </c:pt>
                <c:pt idx="963">
                  <c:v>23.866</c:v>
                </c:pt>
                <c:pt idx="964">
                  <c:v>23.896999999999998</c:v>
                </c:pt>
                <c:pt idx="965">
                  <c:v>23.927</c:v>
                </c:pt>
                <c:pt idx="966">
                  <c:v>23.956</c:v>
                </c:pt>
                <c:pt idx="967">
                  <c:v>23.986999999999998</c:v>
                </c:pt>
                <c:pt idx="968">
                  <c:v>24.016999999999999</c:v>
                </c:pt>
                <c:pt idx="969">
                  <c:v>24.047000000000001</c:v>
                </c:pt>
                <c:pt idx="970">
                  <c:v>24.077000000000002</c:v>
                </c:pt>
                <c:pt idx="971">
                  <c:v>24.106999999999999</c:v>
                </c:pt>
                <c:pt idx="972">
                  <c:v>24.138000000000002</c:v>
                </c:pt>
                <c:pt idx="973">
                  <c:v>24.167999999999999</c:v>
                </c:pt>
                <c:pt idx="974">
                  <c:v>24.198</c:v>
                </c:pt>
                <c:pt idx="975">
                  <c:v>24.228000000000002</c:v>
                </c:pt>
                <c:pt idx="976">
                  <c:v>24.259</c:v>
                </c:pt>
                <c:pt idx="977">
                  <c:v>24.289000000000001</c:v>
                </c:pt>
                <c:pt idx="978">
                  <c:v>24.318999999999999</c:v>
                </c:pt>
                <c:pt idx="979">
                  <c:v>24.349</c:v>
                </c:pt>
                <c:pt idx="980">
                  <c:v>24.379000000000001</c:v>
                </c:pt>
                <c:pt idx="981">
                  <c:v>24.41</c:v>
                </c:pt>
                <c:pt idx="982">
                  <c:v>24.44</c:v>
                </c:pt>
                <c:pt idx="983">
                  <c:v>24.47</c:v>
                </c:pt>
                <c:pt idx="984">
                  <c:v>24.5</c:v>
                </c:pt>
                <c:pt idx="985">
                  <c:v>24.530999999999999</c:v>
                </c:pt>
                <c:pt idx="986">
                  <c:v>24.561</c:v>
                </c:pt>
                <c:pt idx="987">
                  <c:v>24.591000000000001</c:v>
                </c:pt>
                <c:pt idx="988">
                  <c:v>24.620999999999999</c:v>
                </c:pt>
                <c:pt idx="989">
                  <c:v>24.651</c:v>
                </c:pt>
                <c:pt idx="990">
                  <c:v>24.681999999999999</c:v>
                </c:pt>
                <c:pt idx="991">
                  <c:v>24.712</c:v>
                </c:pt>
                <c:pt idx="992">
                  <c:v>24.742000000000001</c:v>
                </c:pt>
                <c:pt idx="993">
                  <c:v>24.771999999999998</c:v>
                </c:pt>
                <c:pt idx="994">
                  <c:v>24.802</c:v>
                </c:pt>
                <c:pt idx="995">
                  <c:v>24.832000000000001</c:v>
                </c:pt>
                <c:pt idx="996">
                  <c:v>24.861999999999998</c:v>
                </c:pt>
                <c:pt idx="997">
                  <c:v>24.891999999999999</c:v>
                </c:pt>
                <c:pt idx="998">
                  <c:v>24.922999999999998</c:v>
                </c:pt>
                <c:pt idx="999">
                  <c:v>24.984000000000002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C-04D3-8948-B982-FBEC14F5DE22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325 A</c:v>
                </c:pt>
              </c:strCache>
            </c:strRef>
          </c:tx>
          <c:spPr>
            <a:ln w="1905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Sheet1!$A$2:$A$1001</c:f>
              <c:numCache>
                <c:formatCode>General</c:formatCode>
                <c:ptCount val="1000"/>
                <c:pt idx="0">
                  <c:v>3.9148999999999998E-3</c:v>
                </c:pt>
                <c:pt idx="1">
                  <c:v>7.9112000000000002E-3</c:v>
                </c:pt>
                <c:pt idx="2">
                  <c:v>1.1919000000000001E-2</c:v>
                </c:pt>
                <c:pt idx="3">
                  <c:v>1.5938999999999998E-2</c:v>
                </c:pt>
                <c:pt idx="4">
                  <c:v>1.9941E-2</c:v>
                </c:pt>
                <c:pt idx="5">
                  <c:v>2.3924000000000001E-2</c:v>
                </c:pt>
                <c:pt idx="6">
                  <c:v>2.7928999999999999E-2</c:v>
                </c:pt>
                <c:pt idx="7">
                  <c:v>3.1933999999999997E-2</c:v>
                </c:pt>
                <c:pt idx="8">
                  <c:v>3.5941000000000001E-2</c:v>
                </c:pt>
                <c:pt idx="9">
                  <c:v>3.9974999999999997E-2</c:v>
                </c:pt>
                <c:pt idx="10">
                  <c:v>4.3924999999999999E-2</c:v>
                </c:pt>
                <c:pt idx="11">
                  <c:v>4.7917000000000001E-2</c:v>
                </c:pt>
                <c:pt idx="12">
                  <c:v>5.1931999999999999E-2</c:v>
                </c:pt>
                <c:pt idx="13">
                  <c:v>5.5954999999999998E-2</c:v>
                </c:pt>
                <c:pt idx="14">
                  <c:v>5.9975000000000001E-2</c:v>
                </c:pt>
                <c:pt idx="15">
                  <c:v>6.3978999999999994E-2</c:v>
                </c:pt>
                <c:pt idx="16">
                  <c:v>6.7960000000000007E-2</c:v>
                </c:pt>
                <c:pt idx="17">
                  <c:v>7.1908E-2</c:v>
                </c:pt>
                <c:pt idx="18">
                  <c:v>7.5907000000000002E-2</c:v>
                </c:pt>
                <c:pt idx="19">
                  <c:v>7.9950999999999994E-2</c:v>
                </c:pt>
                <c:pt idx="20">
                  <c:v>8.3946000000000007E-2</c:v>
                </c:pt>
                <c:pt idx="21">
                  <c:v>8.7972999999999996E-2</c:v>
                </c:pt>
                <c:pt idx="22">
                  <c:v>9.1934000000000002E-2</c:v>
                </c:pt>
                <c:pt idx="23">
                  <c:v>9.5913999999999999E-2</c:v>
                </c:pt>
                <c:pt idx="24">
                  <c:v>9.9904999999999994E-2</c:v>
                </c:pt>
                <c:pt idx="25">
                  <c:v>0.10390000000000001</c:v>
                </c:pt>
                <c:pt idx="26">
                  <c:v>0.1079</c:v>
                </c:pt>
                <c:pt idx="27">
                  <c:v>0.1119</c:v>
                </c:pt>
                <c:pt idx="28">
                  <c:v>0.11591</c:v>
                </c:pt>
                <c:pt idx="29">
                  <c:v>0.11991</c:v>
                </c:pt>
                <c:pt idx="30">
                  <c:v>0.12391000000000001</c:v>
                </c:pt>
                <c:pt idx="31">
                  <c:v>0.12792000000000001</c:v>
                </c:pt>
                <c:pt idx="32">
                  <c:v>0.13192000000000001</c:v>
                </c:pt>
                <c:pt idx="33">
                  <c:v>0.13592000000000001</c:v>
                </c:pt>
                <c:pt idx="34">
                  <c:v>0.13993</c:v>
                </c:pt>
                <c:pt idx="35">
                  <c:v>0.14393</c:v>
                </c:pt>
                <c:pt idx="36">
                  <c:v>0.14793000000000001</c:v>
                </c:pt>
                <c:pt idx="37">
                  <c:v>0.15193999999999999</c:v>
                </c:pt>
                <c:pt idx="38">
                  <c:v>0.15594</c:v>
                </c:pt>
                <c:pt idx="39">
                  <c:v>0.15994</c:v>
                </c:pt>
                <c:pt idx="40">
                  <c:v>0.16395000000000001</c:v>
                </c:pt>
                <c:pt idx="41">
                  <c:v>0.16794999999999999</c:v>
                </c:pt>
                <c:pt idx="42">
                  <c:v>0.17194999999999999</c:v>
                </c:pt>
                <c:pt idx="43">
                  <c:v>0.17596000000000001</c:v>
                </c:pt>
                <c:pt idx="44">
                  <c:v>0.17996000000000001</c:v>
                </c:pt>
                <c:pt idx="45">
                  <c:v>0.18396000000000001</c:v>
                </c:pt>
                <c:pt idx="46">
                  <c:v>0.18797</c:v>
                </c:pt>
                <c:pt idx="47">
                  <c:v>0.19197</c:v>
                </c:pt>
                <c:pt idx="48">
                  <c:v>0.19597000000000001</c:v>
                </c:pt>
                <c:pt idx="49">
                  <c:v>0.19997999999999999</c:v>
                </c:pt>
                <c:pt idx="50">
                  <c:v>0.20397999999999999</c:v>
                </c:pt>
                <c:pt idx="51">
                  <c:v>0.20798</c:v>
                </c:pt>
                <c:pt idx="52">
                  <c:v>0.21199000000000001</c:v>
                </c:pt>
                <c:pt idx="53">
                  <c:v>0.21598999999999999</c:v>
                </c:pt>
                <c:pt idx="54">
                  <c:v>0.21990000000000001</c:v>
                </c:pt>
                <c:pt idx="55">
                  <c:v>0.22389999999999999</c:v>
                </c:pt>
                <c:pt idx="56">
                  <c:v>0.22791</c:v>
                </c:pt>
                <c:pt idx="57">
                  <c:v>0.23191000000000001</c:v>
                </c:pt>
                <c:pt idx="58">
                  <c:v>0.23591000000000001</c:v>
                </c:pt>
                <c:pt idx="59">
                  <c:v>0.23991999999999999</c:v>
                </c:pt>
                <c:pt idx="60">
                  <c:v>0.24392</c:v>
                </c:pt>
                <c:pt idx="61">
                  <c:v>0.24792</c:v>
                </c:pt>
                <c:pt idx="62">
                  <c:v>0.25192999999999999</c:v>
                </c:pt>
                <c:pt idx="63">
                  <c:v>0.25592999999999999</c:v>
                </c:pt>
                <c:pt idx="64">
                  <c:v>0.25992999999999999</c:v>
                </c:pt>
                <c:pt idx="65">
                  <c:v>0.26394000000000001</c:v>
                </c:pt>
                <c:pt idx="66">
                  <c:v>0.26794000000000001</c:v>
                </c:pt>
                <c:pt idx="67">
                  <c:v>0.27195000000000003</c:v>
                </c:pt>
                <c:pt idx="68">
                  <c:v>0.27594999999999997</c:v>
                </c:pt>
                <c:pt idx="69">
                  <c:v>0.27994999999999998</c:v>
                </c:pt>
                <c:pt idx="70">
                  <c:v>0.28395999999999999</c:v>
                </c:pt>
                <c:pt idx="71">
                  <c:v>0.28795999999999999</c:v>
                </c:pt>
                <c:pt idx="72">
                  <c:v>0.29196</c:v>
                </c:pt>
                <c:pt idx="73">
                  <c:v>0.29597000000000001</c:v>
                </c:pt>
                <c:pt idx="74">
                  <c:v>0.29997000000000001</c:v>
                </c:pt>
                <c:pt idx="75">
                  <c:v>0.30397000000000002</c:v>
                </c:pt>
                <c:pt idx="76">
                  <c:v>0.30797999999999998</c:v>
                </c:pt>
                <c:pt idx="77">
                  <c:v>0.31197999999999998</c:v>
                </c:pt>
                <c:pt idx="78">
                  <c:v>0.31597999999999998</c:v>
                </c:pt>
                <c:pt idx="79">
                  <c:v>0.31999</c:v>
                </c:pt>
                <c:pt idx="80">
                  <c:v>0.32399</c:v>
                </c:pt>
                <c:pt idx="81">
                  <c:v>0.32799</c:v>
                </c:pt>
                <c:pt idx="82">
                  <c:v>0.33189999999999997</c:v>
                </c:pt>
                <c:pt idx="83">
                  <c:v>0.33590999999999999</c:v>
                </c:pt>
                <c:pt idx="84">
                  <c:v>0.33990999999999999</c:v>
                </c:pt>
                <c:pt idx="85">
                  <c:v>0.34390999999999999</c:v>
                </c:pt>
                <c:pt idx="86">
                  <c:v>0.34792000000000001</c:v>
                </c:pt>
                <c:pt idx="87">
                  <c:v>0.35192000000000001</c:v>
                </c:pt>
                <c:pt idx="88">
                  <c:v>0.35592000000000001</c:v>
                </c:pt>
                <c:pt idx="89">
                  <c:v>0.35993000000000003</c:v>
                </c:pt>
                <c:pt idx="90">
                  <c:v>0.36392999999999998</c:v>
                </c:pt>
                <c:pt idx="91">
                  <c:v>0.36792999999999998</c:v>
                </c:pt>
                <c:pt idx="92">
                  <c:v>0.37193999999999999</c:v>
                </c:pt>
                <c:pt idx="93">
                  <c:v>0.37594</c:v>
                </c:pt>
                <c:pt idx="94">
                  <c:v>0.37994</c:v>
                </c:pt>
                <c:pt idx="95">
                  <c:v>0.38395000000000001</c:v>
                </c:pt>
                <c:pt idx="96">
                  <c:v>0.38795000000000002</c:v>
                </c:pt>
                <c:pt idx="97">
                  <c:v>0.39195000000000002</c:v>
                </c:pt>
                <c:pt idx="98">
                  <c:v>0.39595999999999998</c:v>
                </c:pt>
                <c:pt idx="99">
                  <c:v>0.39995999999999998</c:v>
                </c:pt>
                <c:pt idx="100">
                  <c:v>0.40395999999999999</c:v>
                </c:pt>
                <c:pt idx="101">
                  <c:v>0.40797</c:v>
                </c:pt>
                <c:pt idx="102">
                  <c:v>0.41197</c:v>
                </c:pt>
                <c:pt idx="103">
                  <c:v>0.41598000000000002</c:v>
                </c:pt>
                <c:pt idx="104">
                  <c:v>0.41998000000000002</c:v>
                </c:pt>
                <c:pt idx="105">
                  <c:v>0.42398000000000002</c:v>
                </c:pt>
                <c:pt idx="106">
                  <c:v>0.42798999999999998</c:v>
                </c:pt>
                <c:pt idx="107">
                  <c:v>0.43198999999999999</c:v>
                </c:pt>
                <c:pt idx="108">
                  <c:v>0.43598999999999999</c:v>
                </c:pt>
                <c:pt idx="109">
                  <c:v>0.43990000000000001</c:v>
                </c:pt>
                <c:pt idx="110">
                  <c:v>0.44391000000000003</c:v>
                </c:pt>
                <c:pt idx="111">
                  <c:v>0.44790999999999997</c:v>
                </c:pt>
                <c:pt idx="112">
                  <c:v>0.45190999999999998</c:v>
                </c:pt>
                <c:pt idx="113">
                  <c:v>0.45591999999999999</c:v>
                </c:pt>
                <c:pt idx="114">
                  <c:v>0.45992</c:v>
                </c:pt>
                <c:pt idx="115">
                  <c:v>0.46392</c:v>
                </c:pt>
                <c:pt idx="116">
                  <c:v>0.46793000000000001</c:v>
                </c:pt>
                <c:pt idx="117">
                  <c:v>0.47193000000000002</c:v>
                </c:pt>
                <c:pt idx="118">
                  <c:v>0.47593000000000002</c:v>
                </c:pt>
                <c:pt idx="119">
                  <c:v>0.47993999999999998</c:v>
                </c:pt>
                <c:pt idx="120">
                  <c:v>0.48393999999999998</c:v>
                </c:pt>
                <c:pt idx="121">
                  <c:v>0.48793999999999998</c:v>
                </c:pt>
                <c:pt idx="122">
                  <c:v>0.49195</c:v>
                </c:pt>
                <c:pt idx="123">
                  <c:v>0.49595</c:v>
                </c:pt>
                <c:pt idx="124">
                  <c:v>0.49995000000000001</c:v>
                </c:pt>
                <c:pt idx="125">
                  <c:v>0.50395999999999996</c:v>
                </c:pt>
                <c:pt idx="126">
                  <c:v>0.50795999999999997</c:v>
                </c:pt>
                <c:pt idx="127">
                  <c:v>0.51195999999999997</c:v>
                </c:pt>
                <c:pt idx="128">
                  <c:v>0.51597000000000004</c:v>
                </c:pt>
                <c:pt idx="129">
                  <c:v>0.51997000000000004</c:v>
                </c:pt>
                <c:pt idx="130">
                  <c:v>0.52397000000000005</c:v>
                </c:pt>
                <c:pt idx="131">
                  <c:v>0.52798</c:v>
                </c:pt>
                <c:pt idx="132">
                  <c:v>0.53198000000000001</c:v>
                </c:pt>
                <c:pt idx="133">
                  <c:v>0.53598000000000001</c:v>
                </c:pt>
                <c:pt idx="134">
                  <c:v>0.53998999999999997</c:v>
                </c:pt>
                <c:pt idx="135">
                  <c:v>0.54398999999999997</c:v>
                </c:pt>
                <c:pt idx="136">
                  <c:v>0.54790000000000005</c:v>
                </c:pt>
                <c:pt idx="137">
                  <c:v>0.55189999999999995</c:v>
                </c:pt>
                <c:pt idx="138">
                  <c:v>0.55591000000000002</c:v>
                </c:pt>
                <c:pt idx="139">
                  <c:v>0.55991000000000002</c:v>
                </c:pt>
                <c:pt idx="140">
                  <c:v>0.56391999999999998</c:v>
                </c:pt>
                <c:pt idx="141">
                  <c:v>0.56791999999999998</c:v>
                </c:pt>
                <c:pt idx="142">
                  <c:v>0.57191999999999998</c:v>
                </c:pt>
                <c:pt idx="143">
                  <c:v>0.57593000000000005</c:v>
                </c:pt>
                <c:pt idx="144">
                  <c:v>0.57992999999999995</c:v>
                </c:pt>
                <c:pt idx="145">
                  <c:v>0.58392999999999995</c:v>
                </c:pt>
                <c:pt idx="146">
                  <c:v>0.58794000000000002</c:v>
                </c:pt>
                <c:pt idx="147">
                  <c:v>0.59194000000000002</c:v>
                </c:pt>
                <c:pt idx="148">
                  <c:v>0.59594000000000003</c:v>
                </c:pt>
                <c:pt idx="149">
                  <c:v>0.59994999999999998</c:v>
                </c:pt>
                <c:pt idx="150">
                  <c:v>0.60394999999999999</c:v>
                </c:pt>
                <c:pt idx="151">
                  <c:v>0.60794999999999999</c:v>
                </c:pt>
                <c:pt idx="152">
                  <c:v>0.61195999999999995</c:v>
                </c:pt>
                <c:pt idx="153">
                  <c:v>0.61595999999999995</c:v>
                </c:pt>
                <c:pt idx="154">
                  <c:v>0.61995999999999996</c:v>
                </c:pt>
                <c:pt idx="155">
                  <c:v>0.62397000000000002</c:v>
                </c:pt>
                <c:pt idx="156">
                  <c:v>0.62797000000000003</c:v>
                </c:pt>
                <c:pt idx="157">
                  <c:v>0.63197000000000003</c:v>
                </c:pt>
                <c:pt idx="158">
                  <c:v>0.63597999999999999</c:v>
                </c:pt>
                <c:pt idx="159">
                  <c:v>0.63997999999999999</c:v>
                </c:pt>
                <c:pt idx="160">
                  <c:v>0.64398</c:v>
                </c:pt>
                <c:pt idx="161">
                  <c:v>0.64798999999999995</c:v>
                </c:pt>
                <c:pt idx="162">
                  <c:v>0.65198999999999996</c:v>
                </c:pt>
                <c:pt idx="163">
                  <c:v>0.65590000000000004</c:v>
                </c:pt>
                <c:pt idx="164">
                  <c:v>0.65990000000000004</c:v>
                </c:pt>
                <c:pt idx="165">
                  <c:v>0.66391</c:v>
                </c:pt>
                <c:pt idx="166">
                  <c:v>0.66791</c:v>
                </c:pt>
                <c:pt idx="167">
                  <c:v>0.67191000000000001</c:v>
                </c:pt>
                <c:pt idx="168">
                  <c:v>0.67591999999999997</c:v>
                </c:pt>
                <c:pt idx="169">
                  <c:v>0.67991999999999997</c:v>
                </c:pt>
                <c:pt idx="170">
                  <c:v>0.68391999999999997</c:v>
                </c:pt>
                <c:pt idx="171">
                  <c:v>0.68793000000000004</c:v>
                </c:pt>
                <c:pt idx="172">
                  <c:v>0.69193000000000005</c:v>
                </c:pt>
                <c:pt idx="173">
                  <c:v>0.69593000000000005</c:v>
                </c:pt>
                <c:pt idx="174">
                  <c:v>0.69994000000000001</c:v>
                </c:pt>
                <c:pt idx="175">
                  <c:v>0.70394000000000001</c:v>
                </c:pt>
                <c:pt idx="176">
                  <c:v>0.70794000000000001</c:v>
                </c:pt>
                <c:pt idx="177">
                  <c:v>0.71194999999999997</c:v>
                </c:pt>
                <c:pt idx="178">
                  <c:v>0.71594999999999998</c:v>
                </c:pt>
                <c:pt idx="179">
                  <c:v>0.71996000000000004</c:v>
                </c:pt>
                <c:pt idx="180">
                  <c:v>0.72396000000000005</c:v>
                </c:pt>
                <c:pt idx="181">
                  <c:v>0.72796000000000005</c:v>
                </c:pt>
                <c:pt idx="182">
                  <c:v>0.73197000000000001</c:v>
                </c:pt>
                <c:pt idx="183">
                  <c:v>0.73597000000000001</c:v>
                </c:pt>
                <c:pt idx="184">
                  <c:v>0.73997000000000002</c:v>
                </c:pt>
                <c:pt idx="185">
                  <c:v>0.74397999999999997</c:v>
                </c:pt>
                <c:pt idx="186">
                  <c:v>0.74797999999999998</c:v>
                </c:pt>
                <c:pt idx="187">
                  <c:v>0.75197999999999998</c:v>
                </c:pt>
                <c:pt idx="188">
                  <c:v>0.75599000000000005</c:v>
                </c:pt>
                <c:pt idx="189">
                  <c:v>0.75999000000000005</c:v>
                </c:pt>
                <c:pt idx="190">
                  <c:v>0.76398999999999995</c:v>
                </c:pt>
                <c:pt idx="191">
                  <c:v>0.76790000000000003</c:v>
                </c:pt>
                <c:pt idx="192">
                  <c:v>0.77190999999999999</c:v>
                </c:pt>
                <c:pt idx="193">
                  <c:v>0.77590999999999999</c:v>
                </c:pt>
                <c:pt idx="194">
                  <c:v>0.77990999999999999</c:v>
                </c:pt>
                <c:pt idx="195">
                  <c:v>0.78391999999999995</c:v>
                </c:pt>
                <c:pt idx="196">
                  <c:v>0.78791999999999995</c:v>
                </c:pt>
                <c:pt idx="197">
                  <c:v>0.79191999999999996</c:v>
                </c:pt>
                <c:pt idx="198">
                  <c:v>0.79593000000000003</c:v>
                </c:pt>
                <c:pt idx="199">
                  <c:v>0.79993000000000003</c:v>
                </c:pt>
                <c:pt idx="200">
                  <c:v>0.80393000000000003</c:v>
                </c:pt>
                <c:pt idx="201">
                  <c:v>0.80793999999999999</c:v>
                </c:pt>
                <c:pt idx="202">
                  <c:v>0.81194</c:v>
                </c:pt>
                <c:pt idx="203">
                  <c:v>0.81594</c:v>
                </c:pt>
                <c:pt idx="204">
                  <c:v>0.81994999999999996</c:v>
                </c:pt>
                <c:pt idx="205">
                  <c:v>0.82394999999999996</c:v>
                </c:pt>
                <c:pt idx="206">
                  <c:v>0.82794999999999996</c:v>
                </c:pt>
                <c:pt idx="207">
                  <c:v>0.83196000000000003</c:v>
                </c:pt>
                <c:pt idx="208">
                  <c:v>0.83596000000000004</c:v>
                </c:pt>
                <c:pt idx="209">
                  <c:v>0.83996000000000004</c:v>
                </c:pt>
                <c:pt idx="210">
                  <c:v>0.84397</c:v>
                </c:pt>
                <c:pt idx="211">
                  <c:v>0.84797</c:v>
                </c:pt>
                <c:pt idx="212">
                  <c:v>0.85197000000000001</c:v>
                </c:pt>
                <c:pt idx="213">
                  <c:v>0.85597999999999996</c:v>
                </c:pt>
                <c:pt idx="214">
                  <c:v>0.85997999999999997</c:v>
                </c:pt>
                <c:pt idx="215">
                  <c:v>0.86399000000000004</c:v>
                </c:pt>
                <c:pt idx="216">
                  <c:v>0.86799000000000004</c:v>
                </c:pt>
                <c:pt idx="217">
                  <c:v>0.87199000000000004</c:v>
                </c:pt>
                <c:pt idx="218">
                  <c:v>0.87590000000000001</c:v>
                </c:pt>
                <c:pt idx="219">
                  <c:v>0.87990999999999997</c:v>
                </c:pt>
                <c:pt idx="220">
                  <c:v>0.88390999999999997</c:v>
                </c:pt>
                <c:pt idx="221">
                  <c:v>0.88790999999999998</c:v>
                </c:pt>
                <c:pt idx="222">
                  <c:v>0.89192000000000005</c:v>
                </c:pt>
                <c:pt idx="223">
                  <c:v>0.89592000000000005</c:v>
                </c:pt>
                <c:pt idx="224">
                  <c:v>0.89992000000000005</c:v>
                </c:pt>
                <c:pt idx="225">
                  <c:v>0.90393000000000001</c:v>
                </c:pt>
                <c:pt idx="226">
                  <c:v>0.90793000000000001</c:v>
                </c:pt>
                <c:pt idx="227">
                  <c:v>0.91193000000000002</c:v>
                </c:pt>
                <c:pt idx="228">
                  <c:v>0.91593999999999998</c:v>
                </c:pt>
                <c:pt idx="229">
                  <c:v>0.91993999999999998</c:v>
                </c:pt>
                <c:pt idx="230">
                  <c:v>0.92393999999999998</c:v>
                </c:pt>
                <c:pt idx="231">
                  <c:v>0.92795000000000005</c:v>
                </c:pt>
                <c:pt idx="232">
                  <c:v>0.93194999999999995</c:v>
                </c:pt>
                <c:pt idx="233">
                  <c:v>0.93594999999999995</c:v>
                </c:pt>
                <c:pt idx="234">
                  <c:v>0.93996000000000002</c:v>
                </c:pt>
                <c:pt idx="235">
                  <c:v>0.94396000000000002</c:v>
                </c:pt>
                <c:pt idx="236">
                  <c:v>0.94796000000000002</c:v>
                </c:pt>
                <c:pt idx="237">
                  <c:v>0.95196999999999998</c:v>
                </c:pt>
                <c:pt idx="238">
                  <c:v>0.95596999999999999</c:v>
                </c:pt>
                <c:pt idx="239">
                  <c:v>0.95996999999999999</c:v>
                </c:pt>
                <c:pt idx="240">
                  <c:v>0.96397999999999995</c:v>
                </c:pt>
                <c:pt idx="241">
                  <c:v>0.96797999999999995</c:v>
                </c:pt>
                <c:pt idx="242">
                  <c:v>0.97197999999999996</c:v>
                </c:pt>
                <c:pt idx="243">
                  <c:v>0.97599000000000002</c:v>
                </c:pt>
                <c:pt idx="244">
                  <c:v>0.97999000000000003</c:v>
                </c:pt>
                <c:pt idx="245">
                  <c:v>0.9839</c:v>
                </c:pt>
                <c:pt idx="246">
                  <c:v>0.9879</c:v>
                </c:pt>
                <c:pt idx="247">
                  <c:v>0.99190999999999996</c:v>
                </c:pt>
                <c:pt idx="248">
                  <c:v>0.99590999999999996</c:v>
                </c:pt>
                <c:pt idx="249">
                  <c:v>0.99990999999999997</c:v>
                </c:pt>
                <c:pt idx="250">
                  <c:v>1.0039</c:v>
                </c:pt>
                <c:pt idx="251">
                  <c:v>1.0079</c:v>
                </c:pt>
                <c:pt idx="252">
                  <c:v>1.0119</c:v>
                </c:pt>
                <c:pt idx="253">
                  <c:v>1.0159</c:v>
                </c:pt>
                <c:pt idx="254">
                  <c:v>1.0199</c:v>
                </c:pt>
                <c:pt idx="255">
                  <c:v>1.0239</c:v>
                </c:pt>
                <c:pt idx="256">
                  <c:v>1.0279</c:v>
                </c:pt>
                <c:pt idx="257">
                  <c:v>1.0319</c:v>
                </c:pt>
                <c:pt idx="258">
                  <c:v>1.0359</c:v>
                </c:pt>
                <c:pt idx="259">
                  <c:v>1.0399</c:v>
                </c:pt>
                <c:pt idx="260">
                  <c:v>1.044</c:v>
                </c:pt>
                <c:pt idx="261">
                  <c:v>1.048</c:v>
                </c:pt>
                <c:pt idx="262">
                  <c:v>1.052</c:v>
                </c:pt>
                <c:pt idx="263">
                  <c:v>1.056</c:v>
                </c:pt>
                <c:pt idx="264">
                  <c:v>1.06</c:v>
                </c:pt>
                <c:pt idx="265">
                  <c:v>1.0640000000000001</c:v>
                </c:pt>
                <c:pt idx="266">
                  <c:v>1.0680000000000001</c:v>
                </c:pt>
                <c:pt idx="267">
                  <c:v>1.0720000000000001</c:v>
                </c:pt>
                <c:pt idx="268">
                  <c:v>1.0760000000000001</c:v>
                </c:pt>
                <c:pt idx="269">
                  <c:v>1.08</c:v>
                </c:pt>
                <c:pt idx="270">
                  <c:v>1.0840000000000001</c:v>
                </c:pt>
                <c:pt idx="271">
                  <c:v>1.0880000000000001</c:v>
                </c:pt>
                <c:pt idx="272">
                  <c:v>1.0919000000000001</c:v>
                </c:pt>
                <c:pt idx="273">
                  <c:v>1.0959000000000001</c:v>
                </c:pt>
                <c:pt idx="274">
                  <c:v>1.0999000000000001</c:v>
                </c:pt>
                <c:pt idx="275">
                  <c:v>1.1039000000000001</c:v>
                </c:pt>
                <c:pt idx="276">
                  <c:v>1.1079000000000001</c:v>
                </c:pt>
                <c:pt idx="277">
                  <c:v>1.1119000000000001</c:v>
                </c:pt>
                <c:pt idx="278">
                  <c:v>1.1158999999999999</c:v>
                </c:pt>
                <c:pt idx="279">
                  <c:v>1.1198999999999999</c:v>
                </c:pt>
                <c:pt idx="280">
                  <c:v>1.1238999999999999</c:v>
                </c:pt>
                <c:pt idx="281">
                  <c:v>1.1278999999999999</c:v>
                </c:pt>
                <c:pt idx="282">
                  <c:v>1.1318999999999999</c:v>
                </c:pt>
                <c:pt idx="283">
                  <c:v>1.1358999999999999</c:v>
                </c:pt>
                <c:pt idx="284">
                  <c:v>1.1398999999999999</c:v>
                </c:pt>
                <c:pt idx="285">
                  <c:v>1.1438999999999999</c:v>
                </c:pt>
                <c:pt idx="286">
                  <c:v>1.1478999999999999</c:v>
                </c:pt>
                <c:pt idx="287">
                  <c:v>1.1519999999999999</c:v>
                </c:pt>
                <c:pt idx="288">
                  <c:v>1.1559999999999999</c:v>
                </c:pt>
                <c:pt idx="289">
                  <c:v>1.1599999999999999</c:v>
                </c:pt>
                <c:pt idx="290">
                  <c:v>1.1639999999999999</c:v>
                </c:pt>
                <c:pt idx="291">
                  <c:v>1.1679999999999999</c:v>
                </c:pt>
                <c:pt idx="292">
                  <c:v>1.1719999999999999</c:v>
                </c:pt>
                <c:pt idx="293">
                  <c:v>1.1759999999999999</c:v>
                </c:pt>
                <c:pt idx="294">
                  <c:v>1.18</c:v>
                </c:pt>
                <c:pt idx="295">
                  <c:v>1.1839999999999999</c:v>
                </c:pt>
                <c:pt idx="296">
                  <c:v>1.1879999999999999</c:v>
                </c:pt>
                <c:pt idx="297">
                  <c:v>1.1919999999999999</c:v>
                </c:pt>
                <c:pt idx="298">
                  <c:v>1.196</c:v>
                </c:pt>
                <c:pt idx="299">
                  <c:v>1.2</c:v>
                </c:pt>
                <c:pt idx="300">
                  <c:v>1.2039</c:v>
                </c:pt>
                <c:pt idx="301">
                  <c:v>1.2079</c:v>
                </c:pt>
                <c:pt idx="302">
                  <c:v>1.2119</c:v>
                </c:pt>
                <c:pt idx="303">
                  <c:v>1.2159</c:v>
                </c:pt>
                <c:pt idx="304">
                  <c:v>1.2199</c:v>
                </c:pt>
                <c:pt idx="305">
                  <c:v>1.2239</c:v>
                </c:pt>
                <c:pt idx="306">
                  <c:v>1.2279</c:v>
                </c:pt>
                <c:pt idx="307">
                  <c:v>1.2319</c:v>
                </c:pt>
                <c:pt idx="308">
                  <c:v>1.2359</c:v>
                </c:pt>
                <c:pt idx="309">
                  <c:v>1.2399</c:v>
                </c:pt>
                <c:pt idx="310">
                  <c:v>1.2439</c:v>
                </c:pt>
                <c:pt idx="311">
                  <c:v>1.2479</c:v>
                </c:pt>
                <c:pt idx="312">
                  <c:v>1.2519</c:v>
                </c:pt>
                <c:pt idx="313">
                  <c:v>1.2559</c:v>
                </c:pt>
                <c:pt idx="314">
                  <c:v>1.26</c:v>
                </c:pt>
                <c:pt idx="315">
                  <c:v>1.264</c:v>
                </c:pt>
                <c:pt idx="316">
                  <c:v>1.268</c:v>
                </c:pt>
                <c:pt idx="317">
                  <c:v>1.272</c:v>
                </c:pt>
                <c:pt idx="318">
                  <c:v>1.276</c:v>
                </c:pt>
                <c:pt idx="319">
                  <c:v>1.28</c:v>
                </c:pt>
                <c:pt idx="320">
                  <c:v>1.284</c:v>
                </c:pt>
                <c:pt idx="321">
                  <c:v>1.288</c:v>
                </c:pt>
                <c:pt idx="322">
                  <c:v>1.292</c:v>
                </c:pt>
                <c:pt idx="323">
                  <c:v>1.296</c:v>
                </c:pt>
                <c:pt idx="324">
                  <c:v>1.3</c:v>
                </c:pt>
                <c:pt idx="325">
                  <c:v>1.304</c:v>
                </c:pt>
                <c:pt idx="326">
                  <c:v>1.3080000000000001</c:v>
                </c:pt>
                <c:pt idx="327">
                  <c:v>1.3119000000000001</c:v>
                </c:pt>
                <c:pt idx="328">
                  <c:v>1.3159000000000001</c:v>
                </c:pt>
                <c:pt idx="329">
                  <c:v>1.3199000000000001</c:v>
                </c:pt>
                <c:pt idx="330">
                  <c:v>1.3239000000000001</c:v>
                </c:pt>
                <c:pt idx="331">
                  <c:v>1.3279000000000001</c:v>
                </c:pt>
                <c:pt idx="332">
                  <c:v>1.3319000000000001</c:v>
                </c:pt>
                <c:pt idx="333">
                  <c:v>1.3359000000000001</c:v>
                </c:pt>
                <c:pt idx="334">
                  <c:v>1.3399000000000001</c:v>
                </c:pt>
                <c:pt idx="335">
                  <c:v>1.3439000000000001</c:v>
                </c:pt>
                <c:pt idx="336">
                  <c:v>1.3479000000000001</c:v>
                </c:pt>
                <c:pt idx="337">
                  <c:v>1.3519000000000001</c:v>
                </c:pt>
                <c:pt idx="338">
                  <c:v>1.3559000000000001</c:v>
                </c:pt>
                <c:pt idx="339">
                  <c:v>1.3599000000000001</c:v>
                </c:pt>
                <c:pt idx="340">
                  <c:v>1.3638999999999999</c:v>
                </c:pt>
                <c:pt idx="341">
                  <c:v>1.3678999999999999</c:v>
                </c:pt>
                <c:pt idx="342">
                  <c:v>1.3720000000000001</c:v>
                </c:pt>
                <c:pt idx="343">
                  <c:v>1.3759999999999999</c:v>
                </c:pt>
                <c:pt idx="344">
                  <c:v>1.38</c:v>
                </c:pt>
                <c:pt idx="345">
                  <c:v>1.3839999999999999</c:v>
                </c:pt>
                <c:pt idx="346">
                  <c:v>1.3879999999999999</c:v>
                </c:pt>
                <c:pt idx="347">
                  <c:v>1.3919999999999999</c:v>
                </c:pt>
                <c:pt idx="348">
                  <c:v>1.3959999999999999</c:v>
                </c:pt>
                <c:pt idx="349">
                  <c:v>1.4</c:v>
                </c:pt>
                <c:pt idx="350">
                  <c:v>1.4039999999999999</c:v>
                </c:pt>
                <c:pt idx="351">
                  <c:v>1.4079999999999999</c:v>
                </c:pt>
                <c:pt idx="352">
                  <c:v>1.4119999999999999</c:v>
                </c:pt>
                <c:pt idx="353">
                  <c:v>1.4159999999999999</c:v>
                </c:pt>
                <c:pt idx="354">
                  <c:v>1.4198999999999999</c:v>
                </c:pt>
                <c:pt idx="355">
                  <c:v>1.4238999999999999</c:v>
                </c:pt>
                <c:pt idx="356">
                  <c:v>1.4278999999999999</c:v>
                </c:pt>
                <c:pt idx="357">
                  <c:v>1.4319</c:v>
                </c:pt>
                <c:pt idx="358">
                  <c:v>1.4359</c:v>
                </c:pt>
                <c:pt idx="359">
                  <c:v>1.4399</c:v>
                </c:pt>
                <c:pt idx="360">
                  <c:v>1.4439</c:v>
                </c:pt>
                <c:pt idx="361">
                  <c:v>1.4479</c:v>
                </c:pt>
                <c:pt idx="362">
                  <c:v>1.4519</c:v>
                </c:pt>
                <c:pt idx="363">
                  <c:v>1.4559</c:v>
                </c:pt>
                <c:pt idx="364">
                  <c:v>1.4599</c:v>
                </c:pt>
                <c:pt idx="365">
                  <c:v>1.4639</c:v>
                </c:pt>
                <c:pt idx="366">
                  <c:v>1.4679</c:v>
                </c:pt>
                <c:pt idx="367">
                  <c:v>1.4719</c:v>
                </c:pt>
                <c:pt idx="368">
                  <c:v>1.4759</c:v>
                </c:pt>
                <c:pt idx="369">
                  <c:v>1.48</c:v>
                </c:pt>
                <c:pt idx="370">
                  <c:v>1.484</c:v>
                </c:pt>
                <c:pt idx="371">
                  <c:v>1.488</c:v>
                </c:pt>
                <c:pt idx="372">
                  <c:v>1.492</c:v>
                </c:pt>
                <c:pt idx="373">
                  <c:v>1.496</c:v>
                </c:pt>
                <c:pt idx="374">
                  <c:v>1.5</c:v>
                </c:pt>
                <c:pt idx="375">
                  <c:v>1.504</c:v>
                </c:pt>
                <c:pt idx="376">
                  <c:v>1.508</c:v>
                </c:pt>
                <c:pt idx="377">
                  <c:v>1.512</c:v>
                </c:pt>
                <c:pt idx="378">
                  <c:v>1.516</c:v>
                </c:pt>
                <c:pt idx="379">
                  <c:v>1.52</c:v>
                </c:pt>
                <c:pt idx="380">
                  <c:v>1.524</c:v>
                </c:pt>
                <c:pt idx="381">
                  <c:v>1.5279</c:v>
                </c:pt>
                <c:pt idx="382">
                  <c:v>1.5319</c:v>
                </c:pt>
                <c:pt idx="383">
                  <c:v>1.5359</c:v>
                </c:pt>
                <c:pt idx="384">
                  <c:v>1.5399</c:v>
                </c:pt>
                <c:pt idx="385">
                  <c:v>1.5439000000000001</c:v>
                </c:pt>
                <c:pt idx="386">
                  <c:v>1.5479000000000001</c:v>
                </c:pt>
                <c:pt idx="387">
                  <c:v>1.5519000000000001</c:v>
                </c:pt>
                <c:pt idx="388">
                  <c:v>1.5559000000000001</c:v>
                </c:pt>
                <c:pt idx="389">
                  <c:v>1.5599000000000001</c:v>
                </c:pt>
                <c:pt idx="390">
                  <c:v>1.5639000000000001</c:v>
                </c:pt>
                <c:pt idx="391">
                  <c:v>1.5679000000000001</c:v>
                </c:pt>
                <c:pt idx="392">
                  <c:v>1.5719000000000001</c:v>
                </c:pt>
                <c:pt idx="393">
                  <c:v>1.5759000000000001</c:v>
                </c:pt>
                <c:pt idx="394">
                  <c:v>1.5799000000000001</c:v>
                </c:pt>
                <c:pt idx="395">
                  <c:v>1.5839000000000001</c:v>
                </c:pt>
                <c:pt idx="396">
                  <c:v>1.5880000000000001</c:v>
                </c:pt>
                <c:pt idx="397">
                  <c:v>1.5920000000000001</c:v>
                </c:pt>
                <c:pt idx="398">
                  <c:v>1.5960000000000001</c:v>
                </c:pt>
                <c:pt idx="399">
                  <c:v>1.6</c:v>
                </c:pt>
                <c:pt idx="400">
                  <c:v>1.6040000000000001</c:v>
                </c:pt>
                <c:pt idx="401">
                  <c:v>1.6080000000000001</c:v>
                </c:pt>
                <c:pt idx="402">
                  <c:v>1.6120000000000001</c:v>
                </c:pt>
                <c:pt idx="403">
                  <c:v>1.6160000000000001</c:v>
                </c:pt>
                <c:pt idx="404">
                  <c:v>1.62</c:v>
                </c:pt>
                <c:pt idx="405">
                  <c:v>1.6240000000000001</c:v>
                </c:pt>
                <c:pt idx="406">
                  <c:v>1.6279999999999999</c:v>
                </c:pt>
                <c:pt idx="407">
                  <c:v>1.6319999999999999</c:v>
                </c:pt>
                <c:pt idx="408">
                  <c:v>1.6359999999999999</c:v>
                </c:pt>
                <c:pt idx="409">
                  <c:v>1.6398999999999999</c:v>
                </c:pt>
                <c:pt idx="410">
                  <c:v>1.6438999999999999</c:v>
                </c:pt>
                <c:pt idx="411">
                  <c:v>1.6478999999999999</c:v>
                </c:pt>
                <c:pt idx="412">
                  <c:v>1.6518999999999999</c:v>
                </c:pt>
                <c:pt idx="413">
                  <c:v>1.6558999999999999</c:v>
                </c:pt>
                <c:pt idx="414">
                  <c:v>1.6598999999999999</c:v>
                </c:pt>
                <c:pt idx="415">
                  <c:v>1.6638999999999999</c:v>
                </c:pt>
                <c:pt idx="416">
                  <c:v>1.6678999999999999</c:v>
                </c:pt>
                <c:pt idx="417">
                  <c:v>1.6718999999999999</c:v>
                </c:pt>
                <c:pt idx="418">
                  <c:v>1.6758999999999999</c:v>
                </c:pt>
                <c:pt idx="419">
                  <c:v>1.6798999999999999</c:v>
                </c:pt>
                <c:pt idx="420">
                  <c:v>1.6839</c:v>
                </c:pt>
                <c:pt idx="421">
                  <c:v>1.6879</c:v>
                </c:pt>
                <c:pt idx="422">
                  <c:v>1.6919</c:v>
                </c:pt>
                <c:pt idx="423">
                  <c:v>1.696</c:v>
                </c:pt>
                <c:pt idx="424">
                  <c:v>1.7</c:v>
                </c:pt>
                <c:pt idx="425">
                  <c:v>1.704</c:v>
                </c:pt>
                <c:pt idx="426">
                  <c:v>1.708</c:v>
                </c:pt>
                <c:pt idx="427">
                  <c:v>1.712</c:v>
                </c:pt>
                <c:pt idx="428">
                  <c:v>1.716</c:v>
                </c:pt>
                <c:pt idx="429">
                  <c:v>1.72</c:v>
                </c:pt>
                <c:pt idx="430">
                  <c:v>1.724</c:v>
                </c:pt>
                <c:pt idx="431">
                  <c:v>1.728</c:v>
                </c:pt>
                <c:pt idx="432">
                  <c:v>1.732</c:v>
                </c:pt>
                <c:pt idx="433">
                  <c:v>1.736</c:v>
                </c:pt>
                <c:pt idx="434">
                  <c:v>1.74</c:v>
                </c:pt>
                <c:pt idx="435">
                  <c:v>1.744</c:v>
                </c:pt>
                <c:pt idx="436">
                  <c:v>1.7479</c:v>
                </c:pt>
                <c:pt idx="437">
                  <c:v>1.7519</c:v>
                </c:pt>
                <c:pt idx="438">
                  <c:v>1.7559</c:v>
                </c:pt>
                <c:pt idx="439">
                  <c:v>1.7599</c:v>
                </c:pt>
                <c:pt idx="440">
                  <c:v>1.7639</c:v>
                </c:pt>
                <c:pt idx="441">
                  <c:v>1.7679</c:v>
                </c:pt>
                <c:pt idx="442">
                  <c:v>1.7719</c:v>
                </c:pt>
                <c:pt idx="443">
                  <c:v>1.7759</c:v>
                </c:pt>
                <c:pt idx="444">
                  <c:v>1.7799</c:v>
                </c:pt>
                <c:pt idx="445">
                  <c:v>1.7839</c:v>
                </c:pt>
                <c:pt idx="446">
                  <c:v>1.7879</c:v>
                </c:pt>
                <c:pt idx="447">
                  <c:v>1.7919</c:v>
                </c:pt>
                <c:pt idx="448">
                  <c:v>1.7959000000000001</c:v>
                </c:pt>
                <c:pt idx="449">
                  <c:v>1.7999000000000001</c:v>
                </c:pt>
                <c:pt idx="450">
                  <c:v>1.8039000000000001</c:v>
                </c:pt>
                <c:pt idx="451">
                  <c:v>1.8080000000000001</c:v>
                </c:pt>
                <c:pt idx="452">
                  <c:v>1.8120000000000001</c:v>
                </c:pt>
                <c:pt idx="453">
                  <c:v>1.8160000000000001</c:v>
                </c:pt>
                <c:pt idx="454">
                  <c:v>1.82</c:v>
                </c:pt>
                <c:pt idx="455">
                  <c:v>1.8240000000000001</c:v>
                </c:pt>
                <c:pt idx="456">
                  <c:v>1.8280000000000001</c:v>
                </c:pt>
                <c:pt idx="457">
                  <c:v>1.8320000000000001</c:v>
                </c:pt>
                <c:pt idx="458">
                  <c:v>1.8360000000000001</c:v>
                </c:pt>
                <c:pt idx="459">
                  <c:v>1.84</c:v>
                </c:pt>
                <c:pt idx="460">
                  <c:v>1.8440000000000001</c:v>
                </c:pt>
                <c:pt idx="461">
                  <c:v>1.8480000000000001</c:v>
                </c:pt>
                <c:pt idx="462">
                  <c:v>1.8520000000000001</c:v>
                </c:pt>
                <c:pt idx="463">
                  <c:v>1.8559000000000001</c:v>
                </c:pt>
                <c:pt idx="464">
                  <c:v>1.8599000000000001</c:v>
                </c:pt>
                <c:pt idx="465">
                  <c:v>1.8638999999999999</c:v>
                </c:pt>
                <c:pt idx="466">
                  <c:v>1.8678999999999999</c:v>
                </c:pt>
                <c:pt idx="467">
                  <c:v>1.8718999999999999</c:v>
                </c:pt>
                <c:pt idx="468">
                  <c:v>1.8758999999999999</c:v>
                </c:pt>
                <c:pt idx="469">
                  <c:v>1.8798999999999999</c:v>
                </c:pt>
                <c:pt idx="470">
                  <c:v>1.8838999999999999</c:v>
                </c:pt>
                <c:pt idx="471">
                  <c:v>1.8878999999999999</c:v>
                </c:pt>
                <c:pt idx="472">
                  <c:v>1.8918999999999999</c:v>
                </c:pt>
                <c:pt idx="473">
                  <c:v>1.8958999999999999</c:v>
                </c:pt>
                <c:pt idx="474">
                  <c:v>1.8998999999999999</c:v>
                </c:pt>
                <c:pt idx="475">
                  <c:v>1.9038999999999999</c:v>
                </c:pt>
                <c:pt idx="476">
                  <c:v>1.9078999999999999</c:v>
                </c:pt>
                <c:pt idx="477">
                  <c:v>1.9118999999999999</c:v>
                </c:pt>
                <c:pt idx="478">
                  <c:v>1.9159999999999999</c:v>
                </c:pt>
                <c:pt idx="479">
                  <c:v>1.92</c:v>
                </c:pt>
                <c:pt idx="480">
                  <c:v>1.9239999999999999</c:v>
                </c:pt>
                <c:pt idx="481">
                  <c:v>1.9279999999999999</c:v>
                </c:pt>
                <c:pt idx="482">
                  <c:v>1.9319999999999999</c:v>
                </c:pt>
                <c:pt idx="483">
                  <c:v>1.9359999999999999</c:v>
                </c:pt>
                <c:pt idx="484">
                  <c:v>1.94</c:v>
                </c:pt>
                <c:pt idx="485">
                  <c:v>1.944</c:v>
                </c:pt>
                <c:pt idx="486">
                  <c:v>1.948</c:v>
                </c:pt>
                <c:pt idx="487">
                  <c:v>1.952</c:v>
                </c:pt>
                <c:pt idx="488">
                  <c:v>1.956</c:v>
                </c:pt>
                <c:pt idx="489">
                  <c:v>1.96</c:v>
                </c:pt>
                <c:pt idx="490">
                  <c:v>1.964</c:v>
                </c:pt>
                <c:pt idx="491">
                  <c:v>1.9679</c:v>
                </c:pt>
                <c:pt idx="492">
                  <c:v>1.9719</c:v>
                </c:pt>
                <c:pt idx="493">
                  <c:v>1.9759</c:v>
                </c:pt>
                <c:pt idx="494">
                  <c:v>1.9799</c:v>
                </c:pt>
                <c:pt idx="495">
                  <c:v>1.9839</c:v>
                </c:pt>
                <c:pt idx="496">
                  <c:v>1.9879</c:v>
                </c:pt>
                <c:pt idx="497">
                  <c:v>1.9919</c:v>
                </c:pt>
                <c:pt idx="498">
                  <c:v>1.9959</c:v>
                </c:pt>
                <c:pt idx="499">
                  <c:v>1.9999</c:v>
                </c:pt>
                <c:pt idx="500">
                  <c:v>2.0038999999999998</c:v>
                </c:pt>
                <c:pt idx="501">
                  <c:v>2.0078999999999998</c:v>
                </c:pt>
                <c:pt idx="502">
                  <c:v>2.0118999999999998</c:v>
                </c:pt>
                <c:pt idx="503">
                  <c:v>2.0158999999999998</c:v>
                </c:pt>
                <c:pt idx="504">
                  <c:v>2.0198999999999998</c:v>
                </c:pt>
                <c:pt idx="505">
                  <c:v>2.024</c:v>
                </c:pt>
                <c:pt idx="506">
                  <c:v>2.028</c:v>
                </c:pt>
                <c:pt idx="507">
                  <c:v>2.032</c:v>
                </c:pt>
                <c:pt idx="508">
                  <c:v>2.036</c:v>
                </c:pt>
                <c:pt idx="509">
                  <c:v>2.04</c:v>
                </c:pt>
                <c:pt idx="510">
                  <c:v>2.044</c:v>
                </c:pt>
                <c:pt idx="511">
                  <c:v>2.048</c:v>
                </c:pt>
                <c:pt idx="512">
                  <c:v>2.052</c:v>
                </c:pt>
                <c:pt idx="513">
                  <c:v>2.056</c:v>
                </c:pt>
                <c:pt idx="514">
                  <c:v>2.06</c:v>
                </c:pt>
                <c:pt idx="515">
                  <c:v>2.0640000000000001</c:v>
                </c:pt>
                <c:pt idx="516">
                  <c:v>2.0680000000000001</c:v>
                </c:pt>
                <c:pt idx="517">
                  <c:v>2.0720000000000001</c:v>
                </c:pt>
                <c:pt idx="518">
                  <c:v>2.0758999999999999</c:v>
                </c:pt>
                <c:pt idx="519">
                  <c:v>2.0798999999999999</c:v>
                </c:pt>
                <c:pt idx="520">
                  <c:v>2.0838999999999999</c:v>
                </c:pt>
                <c:pt idx="521">
                  <c:v>2.0878999999999999</c:v>
                </c:pt>
                <c:pt idx="522">
                  <c:v>2.0918999999999999</c:v>
                </c:pt>
                <c:pt idx="523">
                  <c:v>2.0958999999999999</c:v>
                </c:pt>
                <c:pt idx="524">
                  <c:v>2.0998999999999999</c:v>
                </c:pt>
                <c:pt idx="525">
                  <c:v>2.1038999999999999</c:v>
                </c:pt>
                <c:pt idx="526">
                  <c:v>2.1078999999999999</c:v>
                </c:pt>
                <c:pt idx="527">
                  <c:v>2.1118999999999999</c:v>
                </c:pt>
                <c:pt idx="528">
                  <c:v>2.1158999999999999</c:v>
                </c:pt>
                <c:pt idx="529">
                  <c:v>2.1198999999999999</c:v>
                </c:pt>
                <c:pt idx="530">
                  <c:v>2.1238999999999999</c:v>
                </c:pt>
                <c:pt idx="531">
                  <c:v>2.1278999999999999</c:v>
                </c:pt>
                <c:pt idx="532">
                  <c:v>2.1320000000000001</c:v>
                </c:pt>
                <c:pt idx="533">
                  <c:v>2.1360000000000001</c:v>
                </c:pt>
                <c:pt idx="534">
                  <c:v>2.14</c:v>
                </c:pt>
                <c:pt idx="535">
                  <c:v>2.1440000000000001</c:v>
                </c:pt>
                <c:pt idx="536">
                  <c:v>2.1480000000000001</c:v>
                </c:pt>
                <c:pt idx="537">
                  <c:v>2.1520000000000001</c:v>
                </c:pt>
                <c:pt idx="538">
                  <c:v>2.1560000000000001</c:v>
                </c:pt>
                <c:pt idx="539">
                  <c:v>2.16</c:v>
                </c:pt>
                <c:pt idx="540">
                  <c:v>2.1640000000000001</c:v>
                </c:pt>
                <c:pt idx="541">
                  <c:v>2.1680000000000001</c:v>
                </c:pt>
                <c:pt idx="542">
                  <c:v>2.1720000000000002</c:v>
                </c:pt>
                <c:pt idx="543">
                  <c:v>2.1760000000000002</c:v>
                </c:pt>
                <c:pt idx="544">
                  <c:v>2.1800000000000002</c:v>
                </c:pt>
                <c:pt idx="545">
                  <c:v>2.1839</c:v>
                </c:pt>
                <c:pt idx="546">
                  <c:v>2.1879</c:v>
                </c:pt>
                <c:pt idx="547">
                  <c:v>2.1919</c:v>
                </c:pt>
                <c:pt idx="548">
                  <c:v>2.1959</c:v>
                </c:pt>
                <c:pt idx="549">
                  <c:v>2.1999</c:v>
                </c:pt>
                <c:pt idx="550">
                  <c:v>2.2039</c:v>
                </c:pt>
                <c:pt idx="551">
                  <c:v>2.2079</c:v>
                </c:pt>
                <c:pt idx="552">
                  <c:v>2.2119</c:v>
                </c:pt>
                <c:pt idx="553">
                  <c:v>2.2159</c:v>
                </c:pt>
                <c:pt idx="554">
                  <c:v>2.2199</c:v>
                </c:pt>
                <c:pt idx="555">
                  <c:v>2.2239</c:v>
                </c:pt>
                <c:pt idx="556">
                  <c:v>2.2279</c:v>
                </c:pt>
                <c:pt idx="557">
                  <c:v>2.2319</c:v>
                </c:pt>
                <c:pt idx="558">
                  <c:v>2.2359</c:v>
                </c:pt>
                <c:pt idx="559">
                  <c:v>2.2399</c:v>
                </c:pt>
                <c:pt idx="560">
                  <c:v>2.2440000000000002</c:v>
                </c:pt>
                <c:pt idx="561">
                  <c:v>2.2480000000000002</c:v>
                </c:pt>
                <c:pt idx="562">
                  <c:v>2.2519999999999998</c:v>
                </c:pt>
                <c:pt idx="563">
                  <c:v>2.2559999999999998</c:v>
                </c:pt>
                <c:pt idx="564">
                  <c:v>2.2599999999999998</c:v>
                </c:pt>
                <c:pt idx="565">
                  <c:v>2.2639999999999998</c:v>
                </c:pt>
                <c:pt idx="566">
                  <c:v>2.2679999999999998</c:v>
                </c:pt>
                <c:pt idx="567">
                  <c:v>2.2719999999999998</c:v>
                </c:pt>
                <c:pt idx="568">
                  <c:v>2.2759999999999998</c:v>
                </c:pt>
                <c:pt idx="569">
                  <c:v>2.2799999999999998</c:v>
                </c:pt>
                <c:pt idx="570">
                  <c:v>2.2839999999999998</c:v>
                </c:pt>
                <c:pt idx="571">
                  <c:v>2.2879999999999998</c:v>
                </c:pt>
                <c:pt idx="572">
                  <c:v>2.2919</c:v>
                </c:pt>
                <c:pt idx="573">
                  <c:v>2.2959000000000001</c:v>
                </c:pt>
                <c:pt idx="574">
                  <c:v>2.2999000000000001</c:v>
                </c:pt>
                <c:pt idx="575">
                  <c:v>2.3039000000000001</c:v>
                </c:pt>
                <c:pt idx="576">
                  <c:v>2.3079000000000001</c:v>
                </c:pt>
                <c:pt idx="577">
                  <c:v>2.3119000000000001</c:v>
                </c:pt>
                <c:pt idx="578">
                  <c:v>2.3159000000000001</c:v>
                </c:pt>
                <c:pt idx="579">
                  <c:v>2.3199000000000001</c:v>
                </c:pt>
                <c:pt idx="580">
                  <c:v>2.3239000000000001</c:v>
                </c:pt>
                <c:pt idx="581">
                  <c:v>2.3279000000000001</c:v>
                </c:pt>
                <c:pt idx="582">
                  <c:v>2.3319000000000001</c:v>
                </c:pt>
                <c:pt idx="583">
                  <c:v>2.3359000000000001</c:v>
                </c:pt>
                <c:pt idx="584">
                  <c:v>2.3399000000000001</c:v>
                </c:pt>
                <c:pt idx="585">
                  <c:v>2.3439000000000001</c:v>
                </c:pt>
                <c:pt idx="586">
                  <c:v>2.3479000000000001</c:v>
                </c:pt>
                <c:pt idx="587">
                  <c:v>2.3519999999999999</c:v>
                </c:pt>
                <c:pt idx="588">
                  <c:v>2.3559999999999999</c:v>
                </c:pt>
                <c:pt idx="589">
                  <c:v>2.36</c:v>
                </c:pt>
                <c:pt idx="590">
                  <c:v>2.3639999999999999</c:v>
                </c:pt>
                <c:pt idx="591">
                  <c:v>2.3679999999999999</c:v>
                </c:pt>
                <c:pt idx="592">
                  <c:v>2.3719999999999999</c:v>
                </c:pt>
                <c:pt idx="593">
                  <c:v>2.3759999999999999</c:v>
                </c:pt>
                <c:pt idx="594">
                  <c:v>2.38</c:v>
                </c:pt>
                <c:pt idx="595">
                  <c:v>2.3839999999999999</c:v>
                </c:pt>
                <c:pt idx="596">
                  <c:v>2.3879999999999999</c:v>
                </c:pt>
                <c:pt idx="597">
                  <c:v>2.3919999999999999</c:v>
                </c:pt>
                <c:pt idx="598">
                  <c:v>2.3959999999999999</c:v>
                </c:pt>
                <c:pt idx="599">
                  <c:v>2.4</c:v>
                </c:pt>
                <c:pt idx="600">
                  <c:v>2.4039000000000001</c:v>
                </c:pt>
                <c:pt idx="601">
                  <c:v>2.4079000000000002</c:v>
                </c:pt>
                <c:pt idx="602">
                  <c:v>2.4119000000000002</c:v>
                </c:pt>
                <c:pt idx="603">
                  <c:v>2.4159000000000002</c:v>
                </c:pt>
                <c:pt idx="604">
                  <c:v>2.4199000000000002</c:v>
                </c:pt>
                <c:pt idx="605">
                  <c:v>2.4239000000000002</c:v>
                </c:pt>
                <c:pt idx="606">
                  <c:v>2.4279000000000002</c:v>
                </c:pt>
                <c:pt idx="607">
                  <c:v>2.4319000000000002</c:v>
                </c:pt>
                <c:pt idx="608">
                  <c:v>2.4359000000000002</c:v>
                </c:pt>
                <c:pt idx="609">
                  <c:v>2.4399000000000002</c:v>
                </c:pt>
                <c:pt idx="610">
                  <c:v>2.4439000000000002</c:v>
                </c:pt>
                <c:pt idx="611">
                  <c:v>2.4479000000000002</c:v>
                </c:pt>
                <c:pt idx="612">
                  <c:v>2.4519000000000002</c:v>
                </c:pt>
                <c:pt idx="613">
                  <c:v>2.4559000000000002</c:v>
                </c:pt>
                <c:pt idx="614">
                  <c:v>2.46</c:v>
                </c:pt>
                <c:pt idx="615">
                  <c:v>2.464</c:v>
                </c:pt>
                <c:pt idx="616">
                  <c:v>2.468</c:v>
                </c:pt>
                <c:pt idx="617">
                  <c:v>2.472</c:v>
                </c:pt>
                <c:pt idx="618">
                  <c:v>2.476</c:v>
                </c:pt>
                <c:pt idx="619">
                  <c:v>2.48</c:v>
                </c:pt>
                <c:pt idx="620">
                  <c:v>2.484</c:v>
                </c:pt>
                <c:pt idx="621">
                  <c:v>2.488</c:v>
                </c:pt>
                <c:pt idx="622">
                  <c:v>2.492</c:v>
                </c:pt>
                <c:pt idx="623">
                  <c:v>2.496</c:v>
                </c:pt>
                <c:pt idx="624">
                  <c:v>2.5</c:v>
                </c:pt>
                <c:pt idx="625">
                  <c:v>2.504</c:v>
                </c:pt>
                <c:pt idx="626">
                  <c:v>2.508</c:v>
                </c:pt>
                <c:pt idx="627">
                  <c:v>2.5118999999999998</c:v>
                </c:pt>
                <c:pt idx="628">
                  <c:v>2.5158999999999998</c:v>
                </c:pt>
                <c:pt idx="629">
                  <c:v>2.5198999999999998</c:v>
                </c:pt>
                <c:pt idx="630">
                  <c:v>2.5238999999999998</c:v>
                </c:pt>
                <c:pt idx="631">
                  <c:v>2.5278999999999998</c:v>
                </c:pt>
                <c:pt idx="632">
                  <c:v>2.5318999999999998</c:v>
                </c:pt>
                <c:pt idx="633">
                  <c:v>2.5358999999999998</c:v>
                </c:pt>
                <c:pt idx="634">
                  <c:v>2.5398999999999998</c:v>
                </c:pt>
                <c:pt idx="635">
                  <c:v>2.5438999999999998</c:v>
                </c:pt>
                <c:pt idx="636">
                  <c:v>2.5478999999999998</c:v>
                </c:pt>
                <c:pt idx="637">
                  <c:v>2.5518999999999998</c:v>
                </c:pt>
                <c:pt idx="638">
                  <c:v>2.5558999999999998</c:v>
                </c:pt>
                <c:pt idx="639">
                  <c:v>2.5598999999999998</c:v>
                </c:pt>
                <c:pt idx="640">
                  <c:v>2.5638999999999998</c:v>
                </c:pt>
                <c:pt idx="641">
                  <c:v>2.5680000000000001</c:v>
                </c:pt>
                <c:pt idx="642">
                  <c:v>2.5720000000000001</c:v>
                </c:pt>
                <c:pt idx="643">
                  <c:v>2.5760000000000001</c:v>
                </c:pt>
                <c:pt idx="644">
                  <c:v>2.58</c:v>
                </c:pt>
                <c:pt idx="645">
                  <c:v>2.5840000000000001</c:v>
                </c:pt>
                <c:pt idx="646">
                  <c:v>2.5880000000000001</c:v>
                </c:pt>
                <c:pt idx="647">
                  <c:v>2.5920000000000001</c:v>
                </c:pt>
                <c:pt idx="648">
                  <c:v>2.5960000000000001</c:v>
                </c:pt>
                <c:pt idx="649">
                  <c:v>2.6</c:v>
                </c:pt>
                <c:pt idx="650">
                  <c:v>2.6040000000000001</c:v>
                </c:pt>
                <c:pt idx="651">
                  <c:v>2.6080000000000001</c:v>
                </c:pt>
                <c:pt idx="652">
                  <c:v>2.6120000000000001</c:v>
                </c:pt>
                <c:pt idx="653">
                  <c:v>2.6160000000000001</c:v>
                </c:pt>
                <c:pt idx="654">
                  <c:v>2.6198999999999999</c:v>
                </c:pt>
                <c:pt idx="655">
                  <c:v>2.6238999999999999</c:v>
                </c:pt>
                <c:pt idx="656">
                  <c:v>2.6278999999999999</c:v>
                </c:pt>
                <c:pt idx="657">
                  <c:v>2.6318999999999999</c:v>
                </c:pt>
                <c:pt idx="658">
                  <c:v>2.6358999999999999</c:v>
                </c:pt>
                <c:pt idx="659">
                  <c:v>2.6398999999999999</c:v>
                </c:pt>
                <c:pt idx="660">
                  <c:v>2.6438999999999999</c:v>
                </c:pt>
                <c:pt idx="661">
                  <c:v>2.6478999999999999</c:v>
                </c:pt>
                <c:pt idx="662">
                  <c:v>2.6518999999999999</c:v>
                </c:pt>
                <c:pt idx="663">
                  <c:v>2.6558999999999999</c:v>
                </c:pt>
                <c:pt idx="664">
                  <c:v>2.6598999999999999</c:v>
                </c:pt>
                <c:pt idx="665">
                  <c:v>2.6638999999999999</c:v>
                </c:pt>
                <c:pt idx="666">
                  <c:v>2.6678999999999999</c:v>
                </c:pt>
                <c:pt idx="667">
                  <c:v>2.6718999999999999</c:v>
                </c:pt>
                <c:pt idx="668">
                  <c:v>2.6758999999999999</c:v>
                </c:pt>
                <c:pt idx="669">
                  <c:v>2.68</c:v>
                </c:pt>
                <c:pt idx="670">
                  <c:v>2.6840000000000002</c:v>
                </c:pt>
                <c:pt idx="671">
                  <c:v>2.6880000000000002</c:v>
                </c:pt>
                <c:pt idx="672">
                  <c:v>2.6920000000000002</c:v>
                </c:pt>
                <c:pt idx="673">
                  <c:v>2.6960000000000002</c:v>
                </c:pt>
                <c:pt idx="674">
                  <c:v>2.7</c:v>
                </c:pt>
                <c:pt idx="675">
                  <c:v>2.7040000000000002</c:v>
                </c:pt>
                <c:pt idx="676">
                  <c:v>2.7080000000000002</c:v>
                </c:pt>
                <c:pt idx="677">
                  <c:v>2.7120000000000002</c:v>
                </c:pt>
                <c:pt idx="678">
                  <c:v>2.7160000000000002</c:v>
                </c:pt>
                <c:pt idx="679">
                  <c:v>2.72</c:v>
                </c:pt>
                <c:pt idx="680">
                  <c:v>2.7240000000000002</c:v>
                </c:pt>
                <c:pt idx="681">
                  <c:v>2.7279</c:v>
                </c:pt>
                <c:pt idx="682">
                  <c:v>2.7319</c:v>
                </c:pt>
                <c:pt idx="683">
                  <c:v>2.7359</c:v>
                </c:pt>
                <c:pt idx="684">
                  <c:v>2.7399</c:v>
                </c:pt>
                <c:pt idx="685">
                  <c:v>2.7439</c:v>
                </c:pt>
                <c:pt idx="686">
                  <c:v>2.7479</c:v>
                </c:pt>
                <c:pt idx="687">
                  <c:v>2.7519</c:v>
                </c:pt>
                <c:pt idx="688">
                  <c:v>2.7559</c:v>
                </c:pt>
                <c:pt idx="689">
                  <c:v>2.7599</c:v>
                </c:pt>
                <c:pt idx="690">
                  <c:v>2.7639</c:v>
                </c:pt>
                <c:pt idx="691">
                  <c:v>2.7679</c:v>
                </c:pt>
                <c:pt idx="692">
                  <c:v>2.7719</c:v>
                </c:pt>
                <c:pt idx="693">
                  <c:v>2.7759</c:v>
                </c:pt>
                <c:pt idx="694">
                  <c:v>2.7799</c:v>
                </c:pt>
                <c:pt idx="695">
                  <c:v>2.7839</c:v>
                </c:pt>
                <c:pt idx="696">
                  <c:v>2.7879999999999998</c:v>
                </c:pt>
                <c:pt idx="697">
                  <c:v>2.7919999999999998</c:v>
                </c:pt>
                <c:pt idx="698">
                  <c:v>2.7959999999999998</c:v>
                </c:pt>
                <c:pt idx="699">
                  <c:v>2.8</c:v>
                </c:pt>
                <c:pt idx="700">
                  <c:v>2.8039999999999998</c:v>
                </c:pt>
                <c:pt idx="701">
                  <c:v>2.8079999999999998</c:v>
                </c:pt>
                <c:pt idx="702">
                  <c:v>2.8119999999999998</c:v>
                </c:pt>
                <c:pt idx="703">
                  <c:v>2.8159999999999998</c:v>
                </c:pt>
                <c:pt idx="704">
                  <c:v>2.82</c:v>
                </c:pt>
                <c:pt idx="705">
                  <c:v>2.8239999999999998</c:v>
                </c:pt>
                <c:pt idx="706">
                  <c:v>2.8279999999999998</c:v>
                </c:pt>
                <c:pt idx="707">
                  <c:v>2.8319999999999999</c:v>
                </c:pt>
                <c:pt idx="708">
                  <c:v>2.8359999999999999</c:v>
                </c:pt>
                <c:pt idx="709">
                  <c:v>2.8399000000000001</c:v>
                </c:pt>
                <c:pt idx="710">
                  <c:v>2.8439000000000001</c:v>
                </c:pt>
                <c:pt idx="711">
                  <c:v>2.8479000000000001</c:v>
                </c:pt>
                <c:pt idx="712">
                  <c:v>2.8519000000000001</c:v>
                </c:pt>
                <c:pt idx="713">
                  <c:v>2.8559000000000001</c:v>
                </c:pt>
                <c:pt idx="714">
                  <c:v>2.8599000000000001</c:v>
                </c:pt>
                <c:pt idx="715">
                  <c:v>2.8639000000000001</c:v>
                </c:pt>
                <c:pt idx="716">
                  <c:v>2.8679000000000001</c:v>
                </c:pt>
                <c:pt idx="717">
                  <c:v>2.8719000000000001</c:v>
                </c:pt>
                <c:pt idx="718">
                  <c:v>2.8759000000000001</c:v>
                </c:pt>
                <c:pt idx="719">
                  <c:v>2.8799000000000001</c:v>
                </c:pt>
                <c:pt idx="720">
                  <c:v>2.8839000000000001</c:v>
                </c:pt>
                <c:pt idx="721">
                  <c:v>2.8879000000000001</c:v>
                </c:pt>
                <c:pt idx="722">
                  <c:v>2.8919000000000001</c:v>
                </c:pt>
                <c:pt idx="723">
                  <c:v>2.8959999999999999</c:v>
                </c:pt>
                <c:pt idx="724">
                  <c:v>2.9</c:v>
                </c:pt>
                <c:pt idx="725">
                  <c:v>2.9039999999999999</c:v>
                </c:pt>
                <c:pt idx="726">
                  <c:v>2.9079999999999999</c:v>
                </c:pt>
                <c:pt idx="727">
                  <c:v>2.9119999999999999</c:v>
                </c:pt>
                <c:pt idx="728">
                  <c:v>2.9159999999999999</c:v>
                </c:pt>
                <c:pt idx="729">
                  <c:v>2.92</c:v>
                </c:pt>
                <c:pt idx="730">
                  <c:v>2.9239999999999999</c:v>
                </c:pt>
                <c:pt idx="731">
                  <c:v>2.9279999999999999</c:v>
                </c:pt>
                <c:pt idx="732">
                  <c:v>2.9319999999999999</c:v>
                </c:pt>
                <c:pt idx="733">
                  <c:v>2.9359999999999999</c:v>
                </c:pt>
                <c:pt idx="734">
                  <c:v>2.94</c:v>
                </c:pt>
                <c:pt idx="735">
                  <c:v>2.944</c:v>
                </c:pt>
                <c:pt idx="736">
                  <c:v>2.9479000000000002</c:v>
                </c:pt>
                <c:pt idx="737">
                  <c:v>2.9519000000000002</c:v>
                </c:pt>
                <c:pt idx="738">
                  <c:v>2.9559000000000002</c:v>
                </c:pt>
                <c:pt idx="739">
                  <c:v>2.9599000000000002</c:v>
                </c:pt>
                <c:pt idx="740">
                  <c:v>2.9639000000000002</c:v>
                </c:pt>
                <c:pt idx="741">
                  <c:v>2.9679000000000002</c:v>
                </c:pt>
                <c:pt idx="742">
                  <c:v>2.9719000000000002</c:v>
                </c:pt>
                <c:pt idx="743">
                  <c:v>2.9759000000000002</c:v>
                </c:pt>
                <c:pt idx="744">
                  <c:v>2.9799000000000002</c:v>
                </c:pt>
                <c:pt idx="745">
                  <c:v>2.9839000000000002</c:v>
                </c:pt>
                <c:pt idx="746">
                  <c:v>2.9878999999999998</c:v>
                </c:pt>
                <c:pt idx="747">
                  <c:v>2.9918999999999998</c:v>
                </c:pt>
                <c:pt idx="748">
                  <c:v>2.9958999999999998</c:v>
                </c:pt>
                <c:pt idx="749">
                  <c:v>2.9998999999999998</c:v>
                </c:pt>
                <c:pt idx="750">
                  <c:v>3.0038999999999998</c:v>
                </c:pt>
                <c:pt idx="751">
                  <c:v>3.008</c:v>
                </c:pt>
                <c:pt idx="752">
                  <c:v>3.012</c:v>
                </c:pt>
                <c:pt idx="753">
                  <c:v>3.016</c:v>
                </c:pt>
                <c:pt idx="754">
                  <c:v>3.02</c:v>
                </c:pt>
                <c:pt idx="755">
                  <c:v>3.024</c:v>
                </c:pt>
                <c:pt idx="756">
                  <c:v>3.028</c:v>
                </c:pt>
                <c:pt idx="757">
                  <c:v>3.032</c:v>
                </c:pt>
                <c:pt idx="758">
                  <c:v>3.036</c:v>
                </c:pt>
                <c:pt idx="759">
                  <c:v>3.04</c:v>
                </c:pt>
                <c:pt idx="760">
                  <c:v>3.044</c:v>
                </c:pt>
                <c:pt idx="761">
                  <c:v>3.048</c:v>
                </c:pt>
                <c:pt idx="762">
                  <c:v>3.052</c:v>
                </c:pt>
                <c:pt idx="763">
                  <c:v>3.0558999999999998</c:v>
                </c:pt>
                <c:pt idx="764">
                  <c:v>3.0598999999999998</c:v>
                </c:pt>
                <c:pt idx="765">
                  <c:v>3.0638999999999998</c:v>
                </c:pt>
                <c:pt idx="766">
                  <c:v>3.0678999999999998</c:v>
                </c:pt>
                <c:pt idx="767">
                  <c:v>3.0718999999999999</c:v>
                </c:pt>
                <c:pt idx="768">
                  <c:v>3.0758999999999999</c:v>
                </c:pt>
                <c:pt idx="769">
                  <c:v>3.0798999999999999</c:v>
                </c:pt>
                <c:pt idx="770">
                  <c:v>3.0838999999999999</c:v>
                </c:pt>
                <c:pt idx="771">
                  <c:v>3.0878999999999999</c:v>
                </c:pt>
                <c:pt idx="772">
                  <c:v>3.0918999999999999</c:v>
                </c:pt>
                <c:pt idx="773">
                  <c:v>3.0958999999999999</c:v>
                </c:pt>
                <c:pt idx="774">
                  <c:v>3.0998999999999999</c:v>
                </c:pt>
                <c:pt idx="775">
                  <c:v>3.1038999999999999</c:v>
                </c:pt>
                <c:pt idx="776">
                  <c:v>3.1078999999999999</c:v>
                </c:pt>
                <c:pt idx="777">
                  <c:v>3.1118999999999999</c:v>
                </c:pt>
                <c:pt idx="778">
                  <c:v>3.1160000000000001</c:v>
                </c:pt>
                <c:pt idx="779">
                  <c:v>3.12</c:v>
                </c:pt>
                <c:pt idx="780">
                  <c:v>3.1240000000000001</c:v>
                </c:pt>
                <c:pt idx="781">
                  <c:v>3.1280000000000001</c:v>
                </c:pt>
                <c:pt idx="782">
                  <c:v>3.1320000000000001</c:v>
                </c:pt>
                <c:pt idx="783">
                  <c:v>3.1360000000000001</c:v>
                </c:pt>
                <c:pt idx="784">
                  <c:v>3.14</c:v>
                </c:pt>
                <c:pt idx="785">
                  <c:v>3.1440000000000001</c:v>
                </c:pt>
                <c:pt idx="786">
                  <c:v>3.1480000000000001</c:v>
                </c:pt>
                <c:pt idx="787">
                  <c:v>3.1520000000000001</c:v>
                </c:pt>
                <c:pt idx="788">
                  <c:v>3.1560000000000001</c:v>
                </c:pt>
                <c:pt idx="789">
                  <c:v>3.16</c:v>
                </c:pt>
                <c:pt idx="790">
                  <c:v>3.1638999999999999</c:v>
                </c:pt>
                <c:pt idx="791">
                  <c:v>3.1678999999999999</c:v>
                </c:pt>
                <c:pt idx="792">
                  <c:v>3.1718999999999999</c:v>
                </c:pt>
                <c:pt idx="793">
                  <c:v>3.1758999999999999</c:v>
                </c:pt>
                <c:pt idx="794">
                  <c:v>3.1798999999999999</c:v>
                </c:pt>
                <c:pt idx="795">
                  <c:v>3.1839</c:v>
                </c:pt>
                <c:pt idx="796">
                  <c:v>3.1879</c:v>
                </c:pt>
                <c:pt idx="797">
                  <c:v>3.1919</c:v>
                </c:pt>
                <c:pt idx="798">
                  <c:v>3.1959</c:v>
                </c:pt>
                <c:pt idx="799">
                  <c:v>3.1999</c:v>
                </c:pt>
                <c:pt idx="800">
                  <c:v>3.2039</c:v>
                </c:pt>
                <c:pt idx="801">
                  <c:v>3.2079</c:v>
                </c:pt>
                <c:pt idx="802">
                  <c:v>3.2119</c:v>
                </c:pt>
                <c:pt idx="803">
                  <c:v>3.2159</c:v>
                </c:pt>
                <c:pt idx="804">
                  <c:v>3.2199</c:v>
                </c:pt>
                <c:pt idx="805">
                  <c:v>3.2240000000000002</c:v>
                </c:pt>
                <c:pt idx="806">
                  <c:v>3.2280000000000002</c:v>
                </c:pt>
                <c:pt idx="807">
                  <c:v>3.2320000000000002</c:v>
                </c:pt>
                <c:pt idx="808">
                  <c:v>3.2360000000000002</c:v>
                </c:pt>
                <c:pt idx="809">
                  <c:v>3.24</c:v>
                </c:pt>
                <c:pt idx="810">
                  <c:v>3.2440000000000002</c:v>
                </c:pt>
                <c:pt idx="811">
                  <c:v>3.2480000000000002</c:v>
                </c:pt>
                <c:pt idx="812">
                  <c:v>3.2519999999999998</c:v>
                </c:pt>
                <c:pt idx="813">
                  <c:v>3.2559999999999998</c:v>
                </c:pt>
                <c:pt idx="814">
                  <c:v>3.26</c:v>
                </c:pt>
                <c:pt idx="815">
                  <c:v>3.2639999999999998</c:v>
                </c:pt>
                <c:pt idx="816">
                  <c:v>3.2679999999999998</c:v>
                </c:pt>
                <c:pt idx="817">
                  <c:v>3.2719999999999998</c:v>
                </c:pt>
                <c:pt idx="818">
                  <c:v>3.2759</c:v>
                </c:pt>
                <c:pt idx="819">
                  <c:v>3.2799</c:v>
                </c:pt>
                <c:pt idx="820">
                  <c:v>3.2839</c:v>
                </c:pt>
                <c:pt idx="821">
                  <c:v>3.2879</c:v>
                </c:pt>
                <c:pt idx="822">
                  <c:v>3.2919</c:v>
                </c:pt>
                <c:pt idx="823">
                  <c:v>3.2959000000000001</c:v>
                </c:pt>
                <c:pt idx="824">
                  <c:v>3.2999000000000001</c:v>
                </c:pt>
                <c:pt idx="825">
                  <c:v>3.3039000000000001</c:v>
                </c:pt>
                <c:pt idx="826">
                  <c:v>3.3079000000000001</c:v>
                </c:pt>
                <c:pt idx="827">
                  <c:v>3.3119000000000001</c:v>
                </c:pt>
                <c:pt idx="828">
                  <c:v>3.3159000000000001</c:v>
                </c:pt>
                <c:pt idx="829">
                  <c:v>3.3199000000000001</c:v>
                </c:pt>
                <c:pt idx="830">
                  <c:v>3.3239000000000001</c:v>
                </c:pt>
                <c:pt idx="831">
                  <c:v>3.3279000000000001</c:v>
                </c:pt>
                <c:pt idx="832">
                  <c:v>3.3319999999999999</c:v>
                </c:pt>
                <c:pt idx="833">
                  <c:v>3.3359999999999999</c:v>
                </c:pt>
                <c:pt idx="834">
                  <c:v>3.34</c:v>
                </c:pt>
                <c:pt idx="835">
                  <c:v>3.3439999999999999</c:v>
                </c:pt>
                <c:pt idx="836">
                  <c:v>3.3479999999999999</c:v>
                </c:pt>
                <c:pt idx="837">
                  <c:v>3.3519999999999999</c:v>
                </c:pt>
                <c:pt idx="838">
                  <c:v>3.3559999999999999</c:v>
                </c:pt>
                <c:pt idx="839">
                  <c:v>3.36</c:v>
                </c:pt>
                <c:pt idx="840">
                  <c:v>3.3639999999999999</c:v>
                </c:pt>
                <c:pt idx="841">
                  <c:v>3.3679999999999999</c:v>
                </c:pt>
                <c:pt idx="842">
                  <c:v>3.3719999999999999</c:v>
                </c:pt>
                <c:pt idx="843">
                  <c:v>3.3759999999999999</c:v>
                </c:pt>
                <c:pt idx="844">
                  <c:v>3.38</c:v>
                </c:pt>
                <c:pt idx="845">
                  <c:v>3.3839000000000001</c:v>
                </c:pt>
                <c:pt idx="846">
                  <c:v>3.3879000000000001</c:v>
                </c:pt>
                <c:pt idx="847">
                  <c:v>3.3919000000000001</c:v>
                </c:pt>
                <c:pt idx="848">
                  <c:v>3.3959000000000001</c:v>
                </c:pt>
                <c:pt idx="849">
                  <c:v>3.3999000000000001</c:v>
                </c:pt>
                <c:pt idx="850">
                  <c:v>3.4039000000000001</c:v>
                </c:pt>
                <c:pt idx="851">
                  <c:v>3.4079000000000002</c:v>
                </c:pt>
                <c:pt idx="852">
                  <c:v>3.4119000000000002</c:v>
                </c:pt>
                <c:pt idx="853">
                  <c:v>3.4159000000000002</c:v>
                </c:pt>
                <c:pt idx="854">
                  <c:v>3.4199000000000002</c:v>
                </c:pt>
                <c:pt idx="855">
                  <c:v>3.4239000000000002</c:v>
                </c:pt>
                <c:pt idx="856">
                  <c:v>3.4279000000000002</c:v>
                </c:pt>
                <c:pt idx="857">
                  <c:v>3.4319000000000002</c:v>
                </c:pt>
                <c:pt idx="858">
                  <c:v>3.4359000000000002</c:v>
                </c:pt>
                <c:pt idx="859">
                  <c:v>3.4399000000000002</c:v>
                </c:pt>
                <c:pt idx="860">
                  <c:v>3.444</c:v>
                </c:pt>
                <c:pt idx="861">
                  <c:v>3.448</c:v>
                </c:pt>
                <c:pt idx="862">
                  <c:v>3.452</c:v>
                </c:pt>
                <c:pt idx="863">
                  <c:v>3.456</c:v>
                </c:pt>
                <c:pt idx="864">
                  <c:v>3.46</c:v>
                </c:pt>
                <c:pt idx="865">
                  <c:v>3.464</c:v>
                </c:pt>
                <c:pt idx="866">
                  <c:v>3.468</c:v>
                </c:pt>
                <c:pt idx="867">
                  <c:v>3.472</c:v>
                </c:pt>
                <c:pt idx="868">
                  <c:v>3.476</c:v>
                </c:pt>
                <c:pt idx="869">
                  <c:v>3.48</c:v>
                </c:pt>
                <c:pt idx="870">
                  <c:v>3.484</c:v>
                </c:pt>
                <c:pt idx="871">
                  <c:v>3.488</c:v>
                </c:pt>
                <c:pt idx="872">
                  <c:v>3.4918999999999998</c:v>
                </c:pt>
                <c:pt idx="873">
                  <c:v>3.4958999999999998</c:v>
                </c:pt>
                <c:pt idx="874">
                  <c:v>3.4998999999999998</c:v>
                </c:pt>
                <c:pt idx="875">
                  <c:v>3.5038999999999998</c:v>
                </c:pt>
                <c:pt idx="876">
                  <c:v>3.5078999999999998</c:v>
                </c:pt>
                <c:pt idx="877">
                  <c:v>3.5118999999999998</c:v>
                </c:pt>
                <c:pt idx="878">
                  <c:v>3.5158999999999998</c:v>
                </c:pt>
                <c:pt idx="879">
                  <c:v>3.5198999999999998</c:v>
                </c:pt>
                <c:pt idx="880">
                  <c:v>3.5238999999999998</c:v>
                </c:pt>
                <c:pt idx="881">
                  <c:v>3.5278999999999998</c:v>
                </c:pt>
                <c:pt idx="882">
                  <c:v>3.5318999999999998</c:v>
                </c:pt>
                <c:pt idx="883">
                  <c:v>3.5358999999999998</c:v>
                </c:pt>
                <c:pt idx="884">
                  <c:v>3.5398999999999998</c:v>
                </c:pt>
                <c:pt idx="885">
                  <c:v>3.5438999999999998</c:v>
                </c:pt>
                <c:pt idx="886">
                  <c:v>3.5478999999999998</c:v>
                </c:pt>
                <c:pt idx="887">
                  <c:v>3.552</c:v>
                </c:pt>
                <c:pt idx="888">
                  <c:v>3.556</c:v>
                </c:pt>
                <c:pt idx="889">
                  <c:v>3.56</c:v>
                </c:pt>
                <c:pt idx="890">
                  <c:v>3.5640000000000001</c:v>
                </c:pt>
                <c:pt idx="891">
                  <c:v>3.5680000000000001</c:v>
                </c:pt>
                <c:pt idx="892">
                  <c:v>3.5720000000000001</c:v>
                </c:pt>
                <c:pt idx="893">
                  <c:v>3.5760000000000001</c:v>
                </c:pt>
                <c:pt idx="894">
                  <c:v>3.58</c:v>
                </c:pt>
                <c:pt idx="895">
                  <c:v>3.5840000000000001</c:v>
                </c:pt>
                <c:pt idx="896">
                  <c:v>3.5880000000000001</c:v>
                </c:pt>
                <c:pt idx="897">
                  <c:v>3.5920000000000001</c:v>
                </c:pt>
                <c:pt idx="898">
                  <c:v>3.5960000000000001</c:v>
                </c:pt>
                <c:pt idx="899">
                  <c:v>3.6</c:v>
                </c:pt>
                <c:pt idx="900">
                  <c:v>3.6038999999999999</c:v>
                </c:pt>
                <c:pt idx="901">
                  <c:v>3.6078999999999999</c:v>
                </c:pt>
                <c:pt idx="902">
                  <c:v>3.6118999999999999</c:v>
                </c:pt>
                <c:pt idx="903">
                  <c:v>3.6158999999999999</c:v>
                </c:pt>
                <c:pt idx="904">
                  <c:v>3.6198999999999999</c:v>
                </c:pt>
                <c:pt idx="905">
                  <c:v>3.6238999999999999</c:v>
                </c:pt>
                <c:pt idx="906">
                  <c:v>3.6278999999999999</c:v>
                </c:pt>
                <c:pt idx="907">
                  <c:v>3.6318999999999999</c:v>
                </c:pt>
                <c:pt idx="908">
                  <c:v>3.6358999999999999</c:v>
                </c:pt>
                <c:pt idx="909">
                  <c:v>3.6398999999999999</c:v>
                </c:pt>
                <c:pt idx="910">
                  <c:v>3.6438999999999999</c:v>
                </c:pt>
                <c:pt idx="911">
                  <c:v>3.6478999999999999</c:v>
                </c:pt>
                <c:pt idx="912">
                  <c:v>3.6518999999999999</c:v>
                </c:pt>
                <c:pt idx="913">
                  <c:v>3.6558999999999999</c:v>
                </c:pt>
                <c:pt idx="914">
                  <c:v>3.66</c:v>
                </c:pt>
                <c:pt idx="915">
                  <c:v>3.6640000000000001</c:v>
                </c:pt>
                <c:pt idx="916">
                  <c:v>3.6680000000000001</c:v>
                </c:pt>
                <c:pt idx="917">
                  <c:v>3.6720000000000002</c:v>
                </c:pt>
                <c:pt idx="918">
                  <c:v>3.6760000000000002</c:v>
                </c:pt>
                <c:pt idx="919">
                  <c:v>3.68</c:v>
                </c:pt>
                <c:pt idx="920">
                  <c:v>3.6840000000000002</c:v>
                </c:pt>
                <c:pt idx="921">
                  <c:v>3.6880000000000002</c:v>
                </c:pt>
                <c:pt idx="922">
                  <c:v>3.6920000000000002</c:v>
                </c:pt>
                <c:pt idx="923">
                  <c:v>3.6960000000000002</c:v>
                </c:pt>
                <c:pt idx="924">
                  <c:v>3.7</c:v>
                </c:pt>
                <c:pt idx="925">
                  <c:v>3.7040000000000002</c:v>
                </c:pt>
                <c:pt idx="926">
                  <c:v>3.7080000000000002</c:v>
                </c:pt>
                <c:pt idx="927">
                  <c:v>3.7119</c:v>
                </c:pt>
                <c:pt idx="928">
                  <c:v>3.7159</c:v>
                </c:pt>
                <c:pt idx="929">
                  <c:v>3.7199</c:v>
                </c:pt>
                <c:pt idx="930">
                  <c:v>3.7239</c:v>
                </c:pt>
                <c:pt idx="931">
                  <c:v>3.7279</c:v>
                </c:pt>
                <c:pt idx="932">
                  <c:v>3.7319</c:v>
                </c:pt>
                <c:pt idx="933">
                  <c:v>3.7359</c:v>
                </c:pt>
                <c:pt idx="934">
                  <c:v>3.7399</c:v>
                </c:pt>
                <c:pt idx="935">
                  <c:v>3.7439</c:v>
                </c:pt>
                <c:pt idx="936">
                  <c:v>3.7479</c:v>
                </c:pt>
                <c:pt idx="937">
                  <c:v>3.7519</c:v>
                </c:pt>
                <c:pt idx="938">
                  <c:v>3.7559</c:v>
                </c:pt>
                <c:pt idx="939">
                  <c:v>3.7599</c:v>
                </c:pt>
                <c:pt idx="940">
                  <c:v>3.7639</c:v>
                </c:pt>
                <c:pt idx="941">
                  <c:v>3.7679999999999998</c:v>
                </c:pt>
                <c:pt idx="942">
                  <c:v>3.7719999999999998</c:v>
                </c:pt>
                <c:pt idx="943">
                  <c:v>3.7759999999999998</c:v>
                </c:pt>
                <c:pt idx="944">
                  <c:v>3.78</c:v>
                </c:pt>
                <c:pt idx="945">
                  <c:v>3.7839999999999998</c:v>
                </c:pt>
                <c:pt idx="946">
                  <c:v>3.7879999999999998</c:v>
                </c:pt>
                <c:pt idx="947">
                  <c:v>3.7898999999999998</c:v>
                </c:pt>
                <c:pt idx="948">
                  <c:v>3.7919999999999998</c:v>
                </c:pt>
                <c:pt idx="949">
                  <c:v>3.7959999999999998</c:v>
                </c:pt>
                <c:pt idx="950">
                  <c:v>3.8</c:v>
                </c:pt>
                <c:pt idx="951">
                  <c:v>3.8039999999999998</c:v>
                </c:pt>
                <c:pt idx="952">
                  <c:v>3.8079999999999998</c:v>
                </c:pt>
                <c:pt idx="953">
                  <c:v>3.8119999999999998</c:v>
                </c:pt>
                <c:pt idx="954">
                  <c:v>3.8159999999999998</c:v>
                </c:pt>
                <c:pt idx="955">
                  <c:v>3.8199000000000001</c:v>
                </c:pt>
                <c:pt idx="956">
                  <c:v>3.8239000000000001</c:v>
                </c:pt>
                <c:pt idx="957">
                  <c:v>3.8279000000000001</c:v>
                </c:pt>
                <c:pt idx="958">
                  <c:v>3.8319000000000001</c:v>
                </c:pt>
                <c:pt idx="959">
                  <c:v>3.8359000000000001</c:v>
                </c:pt>
                <c:pt idx="960">
                  <c:v>3.8399000000000001</c:v>
                </c:pt>
                <c:pt idx="961">
                  <c:v>3.8439000000000001</c:v>
                </c:pt>
                <c:pt idx="962">
                  <c:v>3.8479000000000001</c:v>
                </c:pt>
                <c:pt idx="963">
                  <c:v>3.8519000000000001</c:v>
                </c:pt>
                <c:pt idx="964">
                  <c:v>3.8559000000000001</c:v>
                </c:pt>
                <c:pt idx="965">
                  <c:v>3.8599000000000001</c:v>
                </c:pt>
                <c:pt idx="966">
                  <c:v>3.8639000000000001</c:v>
                </c:pt>
                <c:pt idx="967">
                  <c:v>3.8679000000000001</c:v>
                </c:pt>
                <c:pt idx="968">
                  <c:v>3.8719000000000001</c:v>
                </c:pt>
                <c:pt idx="969">
                  <c:v>3.8759000000000001</c:v>
                </c:pt>
                <c:pt idx="970">
                  <c:v>3.88</c:v>
                </c:pt>
                <c:pt idx="971">
                  <c:v>3.8839999999999999</c:v>
                </c:pt>
                <c:pt idx="972">
                  <c:v>3.8879999999999999</c:v>
                </c:pt>
                <c:pt idx="973">
                  <c:v>3.8919999999999999</c:v>
                </c:pt>
                <c:pt idx="974">
                  <c:v>3.8959999999999999</c:v>
                </c:pt>
                <c:pt idx="975">
                  <c:v>3.9</c:v>
                </c:pt>
                <c:pt idx="976">
                  <c:v>3.9039999999999999</c:v>
                </c:pt>
                <c:pt idx="977">
                  <c:v>3.9079999999999999</c:v>
                </c:pt>
                <c:pt idx="978">
                  <c:v>3.9119999999999999</c:v>
                </c:pt>
                <c:pt idx="979">
                  <c:v>3.9159999999999999</c:v>
                </c:pt>
                <c:pt idx="980">
                  <c:v>3.92</c:v>
                </c:pt>
                <c:pt idx="981">
                  <c:v>3.9239999999999999</c:v>
                </c:pt>
                <c:pt idx="982">
                  <c:v>3.9279000000000002</c:v>
                </c:pt>
                <c:pt idx="983">
                  <c:v>3.9319000000000002</c:v>
                </c:pt>
                <c:pt idx="984">
                  <c:v>3.9359000000000002</c:v>
                </c:pt>
                <c:pt idx="985">
                  <c:v>3.9399000000000002</c:v>
                </c:pt>
                <c:pt idx="986">
                  <c:v>3.9439000000000002</c:v>
                </c:pt>
                <c:pt idx="987">
                  <c:v>3.9479000000000002</c:v>
                </c:pt>
                <c:pt idx="988">
                  <c:v>3.9519000000000002</c:v>
                </c:pt>
                <c:pt idx="989">
                  <c:v>3.9559000000000002</c:v>
                </c:pt>
                <c:pt idx="990">
                  <c:v>3.9599000000000002</c:v>
                </c:pt>
                <c:pt idx="991">
                  <c:v>3.9639000000000002</c:v>
                </c:pt>
                <c:pt idx="992">
                  <c:v>3.9679000000000002</c:v>
                </c:pt>
                <c:pt idx="993">
                  <c:v>3.9719000000000002</c:v>
                </c:pt>
                <c:pt idx="994">
                  <c:v>3.9759000000000002</c:v>
                </c:pt>
                <c:pt idx="995">
                  <c:v>3.9799000000000002</c:v>
                </c:pt>
                <c:pt idx="996">
                  <c:v>3.9839000000000002</c:v>
                </c:pt>
                <c:pt idx="997">
                  <c:v>3.988</c:v>
                </c:pt>
                <c:pt idx="998">
                  <c:v>3.992</c:v>
                </c:pt>
                <c:pt idx="999">
                  <c:v>4</c:v>
                </c:pt>
              </c:numCache>
            </c:numRef>
          </c:xVal>
          <c:yVal>
            <c:numRef>
              <c:f>Sheet1!$O$2:$O$1001</c:f>
              <c:numCache>
                <c:formatCode>General</c:formatCode>
                <c:ptCount val="1000"/>
                <c:pt idx="0">
                  <c:v>0.30517</c:v>
                </c:pt>
                <c:pt idx="1">
                  <c:v>0.29382000000000003</c:v>
                </c:pt>
                <c:pt idx="2">
                  <c:v>0.28916999999999998</c:v>
                </c:pt>
                <c:pt idx="3">
                  <c:v>0.28982999999999998</c:v>
                </c:pt>
                <c:pt idx="4">
                  <c:v>0.29258000000000001</c:v>
                </c:pt>
                <c:pt idx="5">
                  <c:v>0.29513</c:v>
                </c:pt>
                <c:pt idx="6">
                  <c:v>0.29626000000000002</c:v>
                </c:pt>
                <c:pt idx="7">
                  <c:v>0.29542000000000002</c:v>
                </c:pt>
                <c:pt idx="8">
                  <c:v>0.29257</c:v>
                </c:pt>
                <c:pt idx="9">
                  <c:v>0.28800999999999999</c:v>
                </c:pt>
                <c:pt idx="10">
                  <c:v>0.28200999999999998</c:v>
                </c:pt>
                <c:pt idx="11">
                  <c:v>0.27524999999999999</c:v>
                </c:pt>
                <c:pt idx="12">
                  <c:v>0.26823999999999998</c:v>
                </c:pt>
                <c:pt idx="13">
                  <c:v>0.26158999999999999</c:v>
                </c:pt>
                <c:pt idx="14">
                  <c:v>0.25584000000000001</c:v>
                </c:pt>
                <c:pt idx="15">
                  <c:v>0.25136999999999998</c:v>
                </c:pt>
                <c:pt idx="16">
                  <c:v>0.24837000000000001</c:v>
                </c:pt>
                <c:pt idx="17">
                  <c:v>0.24676000000000001</c:v>
                </c:pt>
                <c:pt idx="18">
                  <c:v>0.24632000000000001</c:v>
                </c:pt>
                <c:pt idx="19">
                  <c:v>0.24671999999999999</c:v>
                </c:pt>
                <c:pt idx="20">
                  <c:v>0.24762999999999999</c:v>
                </c:pt>
                <c:pt idx="21">
                  <c:v>0.24887000000000001</c:v>
                </c:pt>
                <c:pt idx="22">
                  <c:v>0.25020999999999999</c:v>
                </c:pt>
                <c:pt idx="23">
                  <c:v>0.25130000000000002</c:v>
                </c:pt>
                <c:pt idx="24">
                  <c:v>0.25157000000000002</c:v>
                </c:pt>
                <c:pt idx="25">
                  <c:v>0.25040000000000001</c:v>
                </c:pt>
                <c:pt idx="26">
                  <c:v>0.24745</c:v>
                </c:pt>
                <c:pt idx="27">
                  <c:v>0.24273</c:v>
                </c:pt>
                <c:pt idx="28">
                  <c:v>0.23663999999999999</c:v>
                </c:pt>
                <c:pt idx="29">
                  <c:v>0.22983000000000001</c:v>
                </c:pt>
                <c:pt idx="30">
                  <c:v>0.22317999999999999</c:v>
                </c:pt>
                <c:pt idx="31">
                  <c:v>0.21765999999999999</c:v>
                </c:pt>
                <c:pt idx="32">
                  <c:v>0.21415000000000001</c:v>
                </c:pt>
                <c:pt idx="33">
                  <c:v>0.2132</c:v>
                </c:pt>
                <c:pt idx="34">
                  <c:v>0.21481</c:v>
                </c:pt>
                <c:pt idx="35">
                  <c:v>0.21844</c:v>
                </c:pt>
                <c:pt idx="36">
                  <c:v>0.22309999999999999</c:v>
                </c:pt>
                <c:pt idx="37">
                  <c:v>0.22761999999999999</c:v>
                </c:pt>
                <c:pt idx="38">
                  <c:v>0.23089999999999999</c:v>
                </c:pt>
                <c:pt idx="39">
                  <c:v>0.23213</c:v>
                </c:pt>
                <c:pt idx="40">
                  <c:v>0.23086999999999999</c:v>
                </c:pt>
                <c:pt idx="41">
                  <c:v>0.22719</c:v>
                </c:pt>
                <c:pt idx="42">
                  <c:v>0.22165000000000001</c:v>
                </c:pt>
                <c:pt idx="43">
                  <c:v>0.21526000000000001</c:v>
                </c:pt>
                <c:pt idx="44">
                  <c:v>0.20934</c:v>
                </c:pt>
                <c:pt idx="45">
                  <c:v>0.20524999999999999</c:v>
                </c:pt>
                <c:pt idx="46">
                  <c:v>0.20399</c:v>
                </c:pt>
                <c:pt idx="47">
                  <c:v>0.20583000000000001</c:v>
                </c:pt>
                <c:pt idx="48">
                  <c:v>0.21021000000000001</c:v>
                </c:pt>
                <c:pt idx="49">
                  <c:v>0.21592</c:v>
                </c:pt>
                <c:pt idx="50">
                  <c:v>0.22151999999999999</c:v>
                </c:pt>
                <c:pt idx="51">
                  <c:v>0.22567999999999999</c:v>
                </c:pt>
                <c:pt idx="52">
                  <c:v>0.22749</c:v>
                </c:pt>
                <c:pt idx="53">
                  <c:v>0.22656999999999999</c:v>
                </c:pt>
                <c:pt idx="54">
                  <c:v>0.22323000000000001</c:v>
                </c:pt>
                <c:pt idx="55">
                  <c:v>0.21808</c:v>
                </c:pt>
                <c:pt idx="56">
                  <c:v>0.21235999999999999</c:v>
                </c:pt>
                <c:pt idx="57">
                  <c:v>0.20749999999999999</c:v>
                </c:pt>
                <c:pt idx="58">
                  <c:v>0.20483000000000001</c:v>
                </c:pt>
                <c:pt idx="59">
                  <c:v>0.20512</c:v>
                </c:pt>
                <c:pt idx="60">
                  <c:v>0.20838000000000001</c:v>
                </c:pt>
                <c:pt idx="61">
                  <c:v>0.21384</c:v>
                </c:pt>
                <c:pt idx="62">
                  <c:v>0.22026000000000001</c:v>
                </c:pt>
                <c:pt idx="63">
                  <c:v>0.22628000000000001</c:v>
                </c:pt>
                <c:pt idx="64">
                  <c:v>0.23079</c:v>
                </c:pt>
                <c:pt idx="65">
                  <c:v>0.23307</c:v>
                </c:pt>
                <c:pt idx="66">
                  <c:v>0.23286000000000001</c:v>
                </c:pt>
                <c:pt idx="67">
                  <c:v>0.23039000000000001</c:v>
                </c:pt>
                <c:pt idx="68">
                  <c:v>0.22631000000000001</c:v>
                </c:pt>
                <c:pt idx="69">
                  <c:v>0.22156999999999999</c:v>
                </c:pt>
                <c:pt idx="70">
                  <c:v>0.21729999999999999</c:v>
                </c:pt>
                <c:pt idx="71">
                  <c:v>0.21457999999999999</c:v>
                </c:pt>
                <c:pt idx="72">
                  <c:v>0.21417</c:v>
                </c:pt>
                <c:pt idx="73">
                  <c:v>0.21632999999999999</c:v>
                </c:pt>
                <c:pt idx="74">
                  <c:v>0.22076000000000001</c:v>
                </c:pt>
                <c:pt idx="75">
                  <c:v>0.22675000000000001</c:v>
                </c:pt>
                <c:pt idx="76">
                  <c:v>0.23333999999999999</c:v>
                </c:pt>
                <c:pt idx="77">
                  <c:v>0.23960000000000001</c:v>
                </c:pt>
                <c:pt idx="78">
                  <c:v>0.24474000000000001</c:v>
                </c:pt>
                <c:pt idx="79">
                  <c:v>0.24822</c:v>
                </c:pt>
                <c:pt idx="80">
                  <c:v>0.24978</c:v>
                </c:pt>
                <c:pt idx="81">
                  <c:v>0.24947</c:v>
                </c:pt>
                <c:pt idx="82">
                  <c:v>0.24751000000000001</c:v>
                </c:pt>
                <c:pt idx="83">
                  <c:v>0.24437</c:v>
                </c:pt>
                <c:pt idx="84">
                  <c:v>0.24067</c:v>
                </c:pt>
                <c:pt idx="85">
                  <c:v>0.23710000000000001</c:v>
                </c:pt>
                <c:pt idx="86">
                  <c:v>0.23436999999999999</c:v>
                </c:pt>
                <c:pt idx="87">
                  <c:v>0.23305999999999999</c:v>
                </c:pt>
                <c:pt idx="88">
                  <c:v>0.23352000000000001</c:v>
                </c:pt>
                <c:pt idx="89">
                  <c:v>0.23585999999999999</c:v>
                </c:pt>
                <c:pt idx="90">
                  <c:v>0.23991999999999999</c:v>
                </c:pt>
                <c:pt idx="91">
                  <c:v>0.24532000000000001</c:v>
                </c:pt>
                <c:pt idx="92">
                  <c:v>0.25155</c:v>
                </c:pt>
                <c:pt idx="93">
                  <c:v>0.2581</c:v>
                </c:pt>
                <c:pt idx="94">
                  <c:v>0.26446999999999998</c:v>
                </c:pt>
                <c:pt idx="95">
                  <c:v>0.27029999999999998</c:v>
                </c:pt>
                <c:pt idx="96">
                  <c:v>0.27533999999999997</c:v>
                </c:pt>
                <c:pt idx="97">
                  <c:v>0.27949000000000002</c:v>
                </c:pt>
                <c:pt idx="98">
                  <c:v>0.28282000000000002</c:v>
                </c:pt>
                <c:pt idx="99">
                  <c:v>0.28550999999999999</c:v>
                </c:pt>
                <c:pt idx="100">
                  <c:v>0.28786</c:v>
                </c:pt>
                <c:pt idx="101">
                  <c:v>0.29026999999999997</c:v>
                </c:pt>
                <c:pt idx="102">
                  <c:v>0.29316999999999999</c:v>
                </c:pt>
                <c:pt idx="103">
                  <c:v>0.29701</c:v>
                </c:pt>
                <c:pt idx="104">
                  <c:v>0.30220000000000002</c:v>
                </c:pt>
                <c:pt idx="105">
                  <c:v>0.30908999999999998</c:v>
                </c:pt>
                <c:pt idx="106">
                  <c:v>0.31790000000000002</c:v>
                </c:pt>
                <c:pt idx="107">
                  <c:v>0.32877000000000001</c:v>
                </c:pt>
                <c:pt idx="108">
                  <c:v>0.34171000000000001</c:v>
                </c:pt>
                <c:pt idx="109">
                  <c:v>0.35627999999999999</c:v>
                </c:pt>
                <c:pt idx="110">
                  <c:v>0.37306</c:v>
                </c:pt>
                <c:pt idx="111">
                  <c:v>0.39154</c:v>
                </c:pt>
                <c:pt idx="112">
                  <c:v>0.41154000000000002</c:v>
                </c:pt>
                <c:pt idx="113">
                  <c:v>0.43289</c:v>
                </c:pt>
                <c:pt idx="114">
                  <c:v>0.45540999999999998</c:v>
                </c:pt>
                <c:pt idx="115">
                  <c:v>0.47896</c:v>
                </c:pt>
                <c:pt idx="116">
                  <c:v>0.50339999999999996</c:v>
                </c:pt>
                <c:pt idx="117">
                  <c:v>0.52859999999999996</c:v>
                </c:pt>
                <c:pt idx="118">
                  <c:v>0.55447999999999997</c:v>
                </c:pt>
                <c:pt idx="119">
                  <c:v>0.58092999999999995</c:v>
                </c:pt>
                <c:pt idx="120">
                  <c:v>0.6079</c:v>
                </c:pt>
                <c:pt idx="121">
                  <c:v>0.63529999999999998</c:v>
                </c:pt>
                <c:pt idx="122">
                  <c:v>0.66310000000000002</c:v>
                </c:pt>
                <c:pt idx="123">
                  <c:v>0.69123000000000001</c:v>
                </c:pt>
                <c:pt idx="124">
                  <c:v>0.71967000000000003</c:v>
                </c:pt>
                <c:pt idx="125">
                  <c:v>0.74838000000000005</c:v>
                </c:pt>
                <c:pt idx="126">
                  <c:v>0.77732000000000001</c:v>
                </c:pt>
                <c:pt idx="127">
                  <c:v>0.80645999999999995</c:v>
                </c:pt>
                <c:pt idx="128">
                  <c:v>0.83579999999999999</c:v>
                </c:pt>
                <c:pt idx="129">
                  <c:v>0.86529999999999996</c:v>
                </c:pt>
                <c:pt idx="130">
                  <c:v>0.89493999999999996</c:v>
                </c:pt>
                <c:pt idx="131">
                  <c:v>0.92471000000000003</c:v>
                </c:pt>
                <c:pt idx="132">
                  <c:v>0.95457999999999998</c:v>
                </c:pt>
                <c:pt idx="133">
                  <c:v>0.98455000000000004</c:v>
                </c:pt>
                <c:pt idx="134">
                  <c:v>1.0145999999999999</c:v>
                </c:pt>
                <c:pt idx="135">
                  <c:v>1.0447</c:v>
                </c:pt>
                <c:pt idx="136">
                  <c:v>1.0747</c:v>
                </c:pt>
                <c:pt idx="137">
                  <c:v>1.1048</c:v>
                </c:pt>
                <c:pt idx="138">
                  <c:v>1.1339999999999999</c:v>
                </c:pt>
                <c:pt idx="139">
                  <c:v>1.1637</c:v>
                </c:pt>
                <c:pt idx="140">
                  <c:v>1.1931</c:v>
                </c:pt>
                <c:pt idx="141">
                  <c:v>1.2219</c:v>
                </c:pt>
                <c:pt idx="142">
                  <c:v>1.25</c:v>
                </c:pt>
                <c:pt idx="143">
                  <c:v>1.2770999999999999</c:v>
                </c:pt>
                <c:pt idx="144">
                  <c:v>1.3029999999999999</c:v>
                </c:pt>
                <c:pt idx="145">
                  <c:v>1.3272999999999999</c:v>
                </c:pt>
                <c:pt idx="146">
                  <c:v>1.3498000000000001</c:v>
                </c:pt>
                <c:pt idx="147">
                  <c:v>1.3702000000000001</c:v>
                </c:pt>
                <c:pt idx="148">
                  <c:v>1.3884000000000001</c:v>
                </c:pt>
                <c:pt idx="149">
                  <c:v>1.4041999999999999</c:v>
                </c:pt>
                <c:pt idx="150">
                  <c:v>1.4174</c:v>
                </c:pt>
                <c:pt idx="151">
                  <c:v>1.4278999999999999</c:v>
                </c:pt>
                <c:pt idx="152">
                  <c:v>1.4357</c:v>
                </c:pt>
                <c:pt idx="153">
                  <c:v>1.4407000000000001</c:v>
                </c:pt>
                <c:pt idx="154">
                  <c:v>1.4430000000000001</c:v>
                </c:pt>
                <c:pt idx="155">
                  <c:v>1.4424999999999999</c:v>
                </c:pt>
                <c:pt idx="156">
                  <c:v>1.4394</c:v>
                </c:pt>
                <c:pt idx="157">
                  <c:v>1.4335</c:v>
                </c:pt>
                <c:pt idx="158">
                  <c:v>1.4251</c:v>
                </c:pt>
                <c:pt idx="159">
                  <c:v>1.4141999999999999</c:v>
                </c:pt>
                <c:pt idx="160">
                  <c:v>1.4008</c:v>
                </c:pt>
                <c:pt idx="161">
                  <c:v>1.3851</c:v>
                </c:pt>
                <c:pt idx="162">
                  <c:v>1.3672</c:v>
                </c:pt>
                <c:pt idx="163">
                  <c:v>1.3472</c:v>
                </c:pt>
                <c:pt idx="164">
                  <c:v>1.3250999999999999</c:v>
                </c:pt>
                <c:pt idx="165">
                  <c:v>1.3011999999999999</c:v>
                </c:pt>
                <c:pt idx="166">
                  <c:v>1.2754000000000001</c:v>
                </c:pt>
                <c:pt idx="167">
                  <c:v>1.248</c:v>
                </c:pt>
                <c:pt idx="168">
                  <c:v>1.2189000000000001</c:v>
                </c:pt>
                <c:pt idx="169">
                  <c:v>1.1883999999999999</c:v>
                </c:pt>
                <c:pt idx="170">
                  <c:v>1.1564000000000001</c:v>
                </c:pt>
                <c:pt idx="171">
                  <c:v>1.1240000000000001</c:v>
                </c:pt>
                <c:pt idx="172">
                  <c:v>1.0896999999999999</c:v>
                </c:pt>
                <c:pt idx="173">
                  <c:v>1.0542</c:v>
                </c:pt>
                <c:pt idx="174">
                  <c:v>1.0177</c:v>
                </c:pt>
                <c:pt idx="175">
                  <c:v>0.98036999999999996</c:v>
                </c:pt>
                <c:pt idx="176">
                  <c:v>0.94218000000000002</c:v>
                </c:pt>
                <c:pt idx="177">
                  <c:v>0.90325</c:v>
                </c:pt>
                <c:pt idx="178">
                  <c:v>0.86367000000000005</c:v>
                </c:pt>
                <c:pt idx="179">
                  <c:v>0.82354000000000005</c:v>
                </c:pt>
                <c:pt idx="180">
                  <c:v>0.78291999999999995</c:v>
                </c:pt>
                <c:pt idx="181">
                  <c:v>0.74192000000000002</c:v>
                </c:pt>
                <c:pt idx="182">
                  <c:v>0.70062999999999998</c:v>
                </c:pt>
                <c:pt idx="183">
                  <c:v>0.65913999999999995</c:v>
                </c:pt>
                <c:pt idx="184">
                  <c:v>0.61756999999999995</c:v>
                </c:pt>
                <c:pt idx="185">
                  <c:v>0.57604</c:v>
                </c:pt>
                <c:pt idx="186">
                  <c:v>0.53469999999999995</c:v>
                </c:pt>
                <c:pt idx="187">
                  <c:v>0.49371999999999999</c:v>
                </c:pt>
                <c:pt idx="188">
                  <c:v>0.45332</c:v>
                </c:pt>
                <c:pt idx="189">
                  <c:v>0.41378999999999999</c:v>
                </c:pt>
                <c:pt idx="190">
                  <c:v>0.37552000000000002</c:v>
                </c:pt>
                <c:pt idx="191">
                  <c:v>0.33903</c:v>
                </c:pt>
                <c:pt idx="192">
                  <c:v>0.30507000000000001</c:v>
                </c:pt>
                <c:pt idx="193">
                  <c:v>0.27464</c:v>
                </c:pt>
                <c:pt idx="194">
                  <c:v>0.24912999999999999</c:v>
                </c:pt>
                <c:pt idx="195">
                  <c:v>0.23022000000000001</c:v>
                </c:pt>
                <c:pt idx="196">
                  <c:v>0.21967</c:v>
                </c:pt>
                <c:pt idx="197">
                  <c:v>0.21872</c:v>
                </c:pt>
                <c:pt idx="198">
                  <c:v>0.22747999999999999</c:v>
                </c:pt>
                <c:pt idx="199">
                  <c:v>0.24490999999999999</c:v>
                </c:pt>
                <c:pt idx="200">
                  <c:v>0.26929999999999998</c:v>
                </c:pt>
                <c:pt idx="201">
                  <c:v>0.29893999999999998</c:v>
                </c:pt>
                <c:pt idx="202">
                  <c:v>0.33156999999999998</c:v>
                </c:pt>
                <c:pt idx="203">
                  <c:v>0.36770000000000003</c:v>
                </c:pt>
                <c:pt idx="204">
                  <c:v>0.40581</c:v>
                </c:pt>
                <c:pt idx="205">
                  <c:v>0.44535999999999998</c:v>
                </c:pt>
                <c:pt idx="206">
                  <c:v>0.48594999999999999</c:v>
                </c:pt>
                <c:pt idx="207">
                  <c:v>0.52732000000000001</c:v>
                </c:pt>
                <c:pt idx="208">
                  <c:v>0.56925000000000003</c:v>
                </c:pt>
                <c:pt idx="209">
                  <c:v>0.61158999999999997</c:v>
                </c:pt>
                <c:pt idx="210">
                  <c:v>0.65422999999999998</c:v>
                </c:pt>
                <c:pt idx="211">
                  <c:v>0.69706999999999997</c:v>
                </c:pt>
                <c:pt idx="212">
                  <c:v>0.74004999999999999</c:v>
                </c:pt>
                <c:pt idx="213">
                  <c:v>0.78310999999999997</c:v>
                </c:pt>
                <c:pt idx="214">
                  <c:v>0.82620000000000005</c:v>
                </c:pt>
                <c:pt idx="215">
                  <c:v>0.86929000000000001</c:v>
                </c:pt>
                <c:pt idx="216">
                  <c:v>0.91234999999999999</c:v>
                </c:pt>
                <c:pt idx="217">
                  <c:v>0.95535999999999999</c:v>
                </c:pt>
                <c:pt idx="218">
                  <c:v>0.99827999999999995</c:v>
                </c:pt>
                <c:pt idx="219">
                  <c:v>1.0410999999999999</c:v>
                </c:pt>
                <c:pt idx="220">
                  <c:v>1.0838000000000001</c:v>
                </c:pt>
                <c:pt idx="221">
                  <c:v>1.1264000000000001</c:v>
                </c:pt>
                <c:pt idx="222">
                  <c:v>1.1689000000000001</c:v>
                </c:pt>
                <c:pt idx="223">
                  <c:v>1.2112000000000001</c:v>
                </c:pt>
                <c:pt idx="224">
                  <c:v>1.2534000000000001</c:v>
                </c:pt>
                <c:pt idx="225">
                  <c:v>1.2952999999999999</c:v>
                </c:pt>
                <c:pt idx="226">
                  <c:v>1.3371999999999999</c:v>
                </c:pt>
                <c:pt idx="227">
                  <c:v>1.3788</c:v>
                </c:pt>
                <c:pt idx="228">
                  <c:v>1.4202999999999999</c:v>
                </c:pt>
                <c:pt idx="229">
                  <c:v>1.4615</c:v>
                </c:pt>
                <c:pt idx="230">
                  <c:v>1.5025999999999999</c:v>
                </c:pt>
                <c:pt idx="231">
                  <c:v>1.5435000000000001</c:v>
                </c:pt>
                <c:pt idx="232">
                  <c:v>1.5842000000000001</c:v>
                </c:pt>
                <c:pt idx="233">
                  <c:v>1.6236999999999999</c:v>
                </c:pt>
                <c:pt idx="234">
                  <c:v>1.6639999999999999</c:v>
                </c:pt>
                <c:pt idx="235">
                  <c:v>1.704</c:v>
                </c:pt>
                <c:pt idx="236">
                  <c:v>1.7439</c:v>
                </c:pt>
                <c:pt idx="237">
                  <c:v>1.7835000000000001</c:v>
                </c:pt>
                <c:pt idx="238">
                  <c:v>1.8229</c:v>
                </c:pt>
                <c:pt idx="239">
                  <c:v>1.8621000000000001</c:v>
                </c:pt>
                <c:pt idx="240">
                  <c:v>1.901</c:v>
                </c:pt>
                <c:pt idx="241">
                  <c:v>1.9397</c:v>
                </c:pt>
                <c:pt idx="242">
                  <c:v>1.9782</c:v>
                </c:pt>
                <c:pt idx="243">
                  <c:v>2.0165000000000002</c:v>
                </c:pt>
                <c:pt idx="244">
                  <c:v>2.0546000000000002</c:v>
                </c:pt>
                <c:pt idx="245">
                  <c:v>2.0924</c:v>
                </c:pt>
                <c:pt idx="246">
                  <c:v>2.13</c:v>
                </c:pt>
                <c:pt idx="247">
                  <c:v>2.1674000000000002</c:v>
                </c:pt>
                <c:pt idx="248">
                  <c:v>2.2046000000000001</c:v>
                </c:pt>
                <c:pt idx="249">
                  <c:v>2.2416</c:v>
                </c:pt>
                <c:pt idx="250">
                  <c:v>2.2785000000000002</c:v>
                </c:pt>
                <c:pt idx="251">
                  <c:v>2.3151999999999999</c:v>
                </c:pt>
                <c:pt idx="252">
                  <c:v>2.3517000000000001</c:v>
                </c:pt>
                <c:pt idx="253">
                  <c:v>2.3881000000000001</c:v>
                </c:pt>
                <c:pt idx="254">
                  <c:v>2.4245000000000001</c:v>
                </c:pt>
                <c:pt idx="255">
                  <c:v>2.4607000000000001</c:v>
                </c:pt>
                <c:pt idx="256">
                  <c:v>2.4969999999999999</c:v>
                </c:pt>
                <c:pt idx="257">
                  <c:v>2.5331000000000001</c:v>
                </c:pt>
                <c:pt idx="258">
                  <c:v>2.5693000000000001</c:v>
                </c:pt>
                <c:pt idx="259">
                  <c:v>2.6053999999999999</c:v>
                </c:pt>
                <c:pt idx="260">
                  <c:v>2.6415999999999999</c:v>
                </c:pt>
                <c:pt idx="261">
                  <c:v>2.6777000000000002</c:v>
                </c:pt>
                <c:pt idx="262">
                  <c:v>2.7138</c:v>
                </c:pt>
                <c:pt idx="263">
                  <c:v>2.75</c:v>
                </c:pt>
                <c:pt idx="264">
                  <c:v>2.7852999999999999</c:v>
                </c:pt>
                <c:pt idx="265">
                  <c:v>2.8214000000000001</c:v>
                </c:pt>
                <c:pt idx="266">
                  <c:v>2.8574999999999999</c:v>
                </c:pt>
                <c:pt idx="267">
                  <c:v>2.8936999999999999</c:v>
                </c:pt>
                <c:pt idx="268">
                  <c:v>2.9298000000000002</c:v>
                </c:pt>
                <c:pt idx="269">
                  <c:v>2.9660000000000002</c:v>
                </c:pt>
                <c:pt idx="270">
                  <c:v>3.0022000000000002</c:v>
                </c:pt>
                <c:pt idx="271">
                  <c:v>3.0383</c:v>
                </c:pt>
                <c:pt idx="272">
                  <c:v>3.0745</c:v>
                </c:pt>
                <c:pt idx="273">
                  <c:v>3.1107</c:v>
                </c:pt>
                <c:pt idx="274">
                  <c:v>3.1467999999999998</c:v>
                </c:pt>
                <c:pt idx="275">
                  <c:v>3.1829999999999998</c:v>
                </c:pt>
                <c:pt idx="276">
                  <c:v>3.2191999999999998</c:v>
                </c:pt>
                <c:pt idx="277">
                  <c:v>3.2553999999999998</c:v>
                </c:pt>
                <c:pt idx="278">
                  <c:v>3.2915000000000001</c:v>
                </c:pt>
                <c:pt idx="279">
                  <c:v>3.3277000000000001</c:v>
                </c:pt>
                <c:pt idx="280">
                  <c:v>3.3639000000000001</c:v>
                </c:pt>
                <c:pt idx="281">
                  <c:v>3.4001000000000001</c:v>
                </c:pt>
                <c:pt idx="282">
                  <c:v>3.4363000000000001</c:v>
                </c:pt>
                <c:pt idx="283">
                  <c:v>3.4725000000000001</c:v>
                </c:pt>
                <c:pt idx="284">
                  <c:v>3.5087000000000002</c:v>
                </c:pt>
                <c:pt idx="285">
                  <c:v>3.5449000000000002</c:v>
                </c:pt>
                <c:pt idx="286">
                  <c:v>3.5811000000000002</c:v>
                </c:pt>
                <c:pt idx="287">
                  <c:v>3.6173000000000002</c:v>
                </c:pt>
                <c:pt idx="288">
                  <c:v>3.6535000000000002</c:v>
                </c:pt>
                <c:pt idx="289">
                  <c:v>3.6896</c:v>
                </c:pt>
                <c:pt idx="290">
                  <c:v>3.7258</c:v>
                </c:pt>
                <c:pt idx="291">
                  <c:v>3.7618999999999998</c:v>
                </c:pt>
                <c:pt idx="292">
                  <c:v>3.798</c:v>
                </c:pt>
                <c:pt idx="293">
                  <c:v>3.8340999999999998</c:v>
                </c:pt>
                <c:pt idx="294">
                  <c:v>3.8693</c:v>
                </c:pt>
                <c:pt idx="295">
                  <c:v>3.9051999999999998</c:v>
                </c:pt>
                <c:pt idx="296">
                  <c:v>3.9411</c:v>
                </c:pt>
                <c:pt idx="297">
                  <c:v>3.9769000000000001</c:v>
                </c:pt>
                <c:pt idx="298">
                  <c:v>4.0125999999999999</c:v>
                </c:pt>
                <c:pt idx="299">
                  <c:v>4.0483000000000002</c:v>
                </c:pt>
                <c:pt idx="300">
                  <c:v>4.0838000000000001</c:v>
                </c:pt>
                <c:pt idx="301">
                  <c:v>4.1192000000000002</c:v>
                </c:pt>
                <c:pt idx="302">
                  <c:v>4.1544999999999996</c:v>
                </c:pt>
                <c:pt idx="303">
                  <c:v>4.1897000000000002</c:v>
                </c:pt>
                <c:pt idx="304">
                  <c:v>4.2248000000000001</c:v>
                </c:pt>
                <c:pt idx="305">
                  <c:v>4.2598000000000003</c:v>
                </c:pt>
                <c:pt idx="306">
                  <c:v>4.2946999999999997</c:v>
                </c:pt>
                <c:pt idx="307">
                  <c:v>4.3295000000000003</c:v>
                </c:pt>
                <c:pt idx="308">
                  <c:v>4.3642000000000003</c:v>
                </c:pt>
                <c:pt idx="309">
                  <c:v>4.3986999999999998</c:v>
                </c:pt>
                <c:pt idx="310">
                  <c:v>4.4332000000000003</c:v>
                </c:pt>
                <c:pt idx="311">
                  <c:v>4.4675000000000002</c:v>
                </c:pt>
                <c:pt idx="312">
                  <c:v>4.5018000000000002</c:v>
                </c:pt>
                <c:pt idx="313">
                  <c:v>4.5358999999999998</c:v>
                </c:pt>
                <c:pt idx="314">
                  <c:v>4.57</c:v>
                </c:pt>
                <c:pt idx="315">
                  <c:v>4.6039000000000003</c:v>
                </c:pt>
                <c:pt idx="316">
                  <c:v>4.6378000000000004</c:v>
                </c:pt>
                <c:pt idx="317">
                  <c:v>4.6715999999999998</c:v>
                </c:pt>
                <c:pt idx="318">
                  <c:v>4.7051999999999996</c:v>
                </c:pt>
                <c:pt idx="319">
                  <c:v>4.7388000000000003</c:v>
                </c:pt>
                <c:pt idx="320">
                  <c:v>4.7723000000000004</c:v>
                </c:pt>
                <c:pt idx="321">
                  <c:v>4.8056999999999999</c:v>
                </c:pt>
                <c:pt idx="322">
                  <c:v>4.8391000000000002</c:v>
                </c:pt>
                <c:pt idx="323">
                  <c:v>4.8723000000000001</c:v>
                </c:pt>
                <c:pt idx="324">
                  <c:v>4.9055</c:v>
                </c:pt>
                <c:pt idx="325">
                  <c:v>4.9378000000000002</c:v>
                </c:pt>
                <c:pt idx="326">
                  <c:v>4.9707999999999997</c:v>
                </c:pt>
                <c:pt idx="327">
                  <c:v>5.0038</c:v>
                </c:pt>
                <c:pt idx="328">
                  <c:v>5.0366</c:v>
                </c:pt>
                <c:pt idx="329">
                  <c:v>5.0693999999999999</c:v>
                </c:pt>
                <c:pt idx="330">
                  <c:v>5.1021999999999998</c:v>
                </c:pt>
                <c:pt idx="331">
                  <c:v>5.1348000000000003</c:v>
                </c:pt>
                <c:pt idx="332">
                  <c:v>5.1673999999999998</c:v>
                </c:pt>
                <c:pt idx="333">
                  <c:v>5.1999000000000004</c:v>
                </c:pt>
                <c:pt idx="334">
                  <c:v>5.2324000000000002</c:v>
                </c:pt>
                <c:pt idx="335">
                  <c:v>5.2648000000000001</c:v>
                </c:pt>
                <c:pt idx="336">
                  <c:v>5.2972000000000001</c:v>
                </c:pt>
                <c:pt idx="337">
                  <c:v>5.3295000000000003</c:v>
                </c:pt>
                <c:pt idx="338">
                  <c:v>5.3616999999999999</c:v>
                </c:pt>
                <c:pt idx="339">
                  <c:v>5.3939000000000004</c:v>
                </c:pt>
                <c:pt idx="340">
                  <c:v>5.4260000000000002</c:v>
                </c:pt>
                <c:pt idx="341">
                  <c:v>5.4580000000000002</c:v>
                </c:pt>
                <c:pt idx="342">
                  <c:v>5.4901</c:v>
                </c:pt>
                <c:pt idx="343">
                  <c:v>5.5220000000000002</c:v>
                </c:pt>
                <c:pt idx="344">
                  <c:v>5.5538999999999996</c:v>
                </c:pt>
                <c:pt idx="345">
                  <c:v>5.5857999999999999</c:v>
                </c:pt>
                <c:pt idx="346">
                  <c:v>5.6176000000000004</c:v>
                </c:pt>
                <c:pt idx="347">
                  <c:v>5.6494</c:v>
                </c:pt>
                <c:pt idx="348">
                  <c:v>5.6810999999999998</c:v>
                </c:pt>
                <c:pt idx="349">
                  <c:v>5.7127999999999997</c:v>
                </c:pt>
                <c:pt idx="350">
                  <c:v>5.7443999999999997</c:v>
                </c:pt>
                <c:pt idx="351">
                  <c:v>5.7759999999999998</c:v>
                </c:pt>
                <c:pt idx="352">
                  <c:v>5.8075999999999999</c:v>
                </c:pt>
                <c:pt idx="353">
                  <c:v>5.8391000000000002</c:v>
                </c:pt>
                <c:pt idx="354">
                  <c:v>5.8704999999999998</c:v>
                </c:pt>
                <c:pt idx="355">
                  <c:v>5.9012000000000002</c:v>
                </c:pt>
                <c:pt idx="356">
                  <c:v>5.9325999999999999</c:v>
                </c:pt>
                <c:pt idx="357">
                  <c:v>5.9640000000000004</c:v>
                </c:pt>
                <c:pt idx="358">
                  <c:v>5.9953000000000003</c:v>
                </c:pt>
                <c:pt idx="359">
                  <c:v>6.0266000000000002</c:v>
                </c:pt>
                <c:pt idx="360">
                  <c:v>6.0578000000000003</c:v>
                </c:pt>
                <c:pt idx="361">
                  <c:v>6.0890000000000004</c:v>
                </c:pt>
                <c:pt idx="362">
                  <c:v>6.1201999999999996</c:v>
                </c:pt>
                <c:pt idx="363">
                  <c:v>6.1513</c:v>
                </c:pt>
                <c:pt idx="364">
                  <c:v>6.1824000000000003</c:v>
                </c:pt>
                <c:pt idx="365">
                  <c:v>6.2134999999999998</c:v>
                </c:pt>
                <c:pt idx="366">
                  <c:v>6.2445000000000004</c:v>
                </c:pt>
                <c:pt idx="367">
                  <c:v>6.2755000000000001</c:v>
                </c:pt>
                <c:pt idx="368">
                  <c:v>6.3064999999999998</c:v>
                </c:pt>
                <c:pt idx="369">
                  <c:v>6.3373999999999997</c:v>
                </c:pt>
                <c:pt idx="370">
                  <c:v>6.3682999999999996</c:v>
                </c:pt>
                <c:pt idx="371">
                  <c:v>6.3992000000000004</c:v>
                </c:pt>
                <c:pt idx="372">
                  <c:v>6.4301000000000004</c:v>
                </c:pt>
                <c:pt idx="373">
                  <c:v>6.4608999999999996</c:v>
                </c:pt>
                <c:pt idx="374">
                  <c:v>6.4916999999999998</c:v>
                </c:pt>
                <c:pt idx="375">
                  <c:v>6.5224000000000002</c:v>
                </c:pt>
                <c:pt idx="376">
                  <c:v>6.5532000000000004</c:v>
                </c:pt>
                <c:pt idx="377">
                  <c:v>6.5838999999999999</c:v>
                </c:pt>
                <c:pt idx="378">
                  <c:v>6.6146000000000003</c:v>
                </c:pt>
                <c:pt idx="379">
                  <c:v>6.6452999999999998</c:v>
                </c:pt>
                <c:pt idx="380">
                  <c:v>6.6759000000000004</c:v>
                </c:pt>
                <c:pt idx="381">
                  <c:v>6.7065000000000001</c:v>
                </c:pt>
                <c:pt idx="382">
                  <c:v>6.7370999999999999</c:v>
                </c:pt>
                <c:pt idx="383">
                  <c:v>6.7676999999999996</c:v>
                </c:pt>
                <c:pt idx="384">
                  <c:v>6.7981999999999996</c:v>
                </c:pt>
                <c:pt idx="385">
                  <c:v>6.8280000000000003</c:v>
                </c:pt>
                <c:pt idx="386">
                  <c:v>6.8585000000000003</c:v>
                </c:pt>
                <c:pt idx="387">
                  <c:v>6.8890000000000002</c:v>
                </c:pt>
                <c:pt idx="388">
                  <c:v>6.9194000000000004</c:v>
                </c:pt>
                <c:pt idx="389">
                  <c:v>6.9497999999999998</c:v>
                </c:pt>
                <c:pt idx="390">
                  <c:v>6.9802</c:v>
                </c:pt>
                <c:pt idx="391">
                  <c:v>7.0106000000000002</c:v>
                </c:pt>
                <c:pt idx="392">
                  <c:v>7.0410000000000004</c:v>
                </c:pt>
                <c:pt idx="393">
                  <c:v>7.0712999999999999</c:v>
                </c:pt>
                <c:pt idx="394">
                  <c:v>7.1016000000000004</c:v>
                </c:pt>
                <c:pt idx="395">
                  <c:v>7.1318999999999999</c:v>
                </c:pt>
                <c:pt idx="396">
                  <c:v>7.1622000000000003</c:v>
                </c:pt>
                <c:pt idx="397">
                  <c:v>7.1924999999999999</c:v>
                </c:pt>
                <c:pt idx="398">
                  <c:v>7.2226999999999997</c:v>
                </c:pt>
                <c:pt idx="399">
                  <c:v>7.2530000000000001</c:v>
                </c:pt>
                <c:pt idx="400">
                  <c:v>7.2831999999999999</c:v>
                </c:pt>
                <c:pt idx="401">
                  <c:v>7.3132999999999999</c:v>
                </c:pt>
                <c:pt idx="402">
                  <c:v>7.3434999999999997</c:v>
                </c:pt>
                <c:pt idx="403">
                  <c:v>7.3737000000000004</c:v>
                </c:pt>
                <c:pt idx="404">
                  <c:v>7.4038000000000004</c:v>
                </c:pt>
                <c:pt idx="405">
                  <c:v>7.4339000000000004</c:v>
                </c:pt>
                <c:pt idx="406">
                  <c:v>7.4640000000000004</c:v>
                </c:pt>
                <c:pt idx="407">
                  <c:v>7.4941000000000004</c:v>
                </c:pt>
                <c:pt idx="408">
                  <c:v>7.5242000000000004</c:v>
                </c:pt>
                <c:pt idx="409">
                  <c:v>7.5541999999999998</c:v>
                </c:pt>
                <c:pt idx="410">
                  <c:v>7.5842999999999998</c:v>
                </c:pt>
                <c:pt idx="411">
                  <c:v>7.6143000000000001</c:v>
                </c:pt>
                <c:pt idx="412">
                  <c:v>7.6443000000000003</c:v>
                </c:pt>
                <c:pt idx="413">
                  <c:v>7.6742999999999997</c:v>
                </c:pt>
                <c:pt idx="414">
                  <c:v>7.7035</c:v>
                </c:pt>
                <c:pt idx="415">
                  <c:v>7.7335000000000003</c:v>
                </c:pt>
                <c:pt idx="416">
                  <c:v>7.7633999999999999</c:v>
                </c:pt>
                <c:pt idx="417">
                  <c:v>7.7934000000000001</c:v>
                </c:pt>
                <c:pt idx="418">
                  <c:v>7.8232999999999997</c:v>
                </c:pt>
                <c:pt idx="419">
                  <c:v>7.8532000000000002</c:v>
                </c:pt>
                <c:pt idx="420">
                  <c:v>7.8830999999999998</c:v>
                </c:pt>
                <c:pt idx="421">
                  <c:v>7.9130000000000003</c:v>
                </c:pt>
                <c:pt idx="422">
                  <c:v>7.9428000000000001</c:v>
                </c:pt>
                <c:pt idx="423">
                  <c:v>7.9726999999999997</c:v>
                </c:pt>
                <c:pt idx="424">
                  <c:v>8.0024999999999995</c:v>
                </c:pt>
                <c:pt idx="425">
                  <c:v>8.0322999999999993</c:v>
                </c:pt>
                <c:pt idx="426">
                  <c:v>8.0620999999999992</c:v>
                </c:pt>
                <c:pt idx="427">
                  <c:v>8.0919000000000008</c:v>
                </c:pt>
                <c:pt idx="428">
                  <c:v>8.1217000000000006</c:v>
                </c:pt>
                <c:pt idx="429">
                  <c:v>8.1515000000000004</c:v>
                </c:pt>
                <c:pt idx="430">
                  <c:v>8.1812000000000005</c:v>
                </c:pt>
                <c:pt idx="431">
                  <c:v>8.2110000000000003</c:v>
                </c:pt>
                <c:pt idx="432">
                  <c:v>8.2407000000000004</c:v>
                </c:pt>
                <c:pt idx="433">
                  <c:v>8.2704000000000004</c:v>
                </c:pt>
                <c:pt idx="434">
                  <c:v>8.3001000000000005</c:v>
                </c:pt>
                <c:pt idx="435">
                  <c:v>8.3298000000000005</c:v>
                </c:pt>
                <c:pt idx="436">
                  <c:v>8.3595000000000006</c:v>
                </c:pt>
                <c:pt idx="437">
                  <c:v>8.3892000000000007</c:v>
                </c:pt>
                <c:pt idx="438">
                  <c:v>8.4189000000000007</c:v>
                </c:pt>
                <c:pt idx="439">
                  <c:v>8.4484999999999992</c:v>
                </c:pt>
                <c:pt idx="440">
                  <c:v>8.4781999999999993</c:v>
                </c:pt>
                <c:pt idx="441">
                  <c:v>8.5077999999999996</c:v>
                </c:pt>
                <c:pt idx="442">
                  <c:v>8.5373999999999999</c:v>
                </c:pt>
                <c:pt idx="443">
                  <c:v>8.5663</c:v>
                </c:pt>
                <c:pt idx="444">
                  <c:v>8.5959000000000003</c:v>
                </c:pt>
                <c:pt idx="445">
                  <c:v>8.6255000000000006</c:v>
                </c:pt>
                <c:pt idx="446">
                  <c:v>8.6550999999999991</c:v>
                </c:pt>
                <c:pt idx="447">
                  <c:v>8.6846999999999994</c:v>
                </c:pt>
                <c:pt idx="448">
                  <c:v>8.7142999999999997</c:v>
                </c:pt>
                <c:pt idx="449">
                  <c:v>8.7438000000000002</c:v>
                </c:pt>
                <c:pt idx="450">
                  <c:v>8.7734000000000005</c:v>
                </c:pt>
                <c:pt idx="451">
                  <c:v>8.8028999999999993</c:v>
                </c:pt>
                <c:pt idx="452">
                  <c:v>8.8323999999999998</c:v>
                </c:pt>
                <c:pt idx="453">
                  <c:v>8.8619000000000003</c:v>
                </c:pt>
                <c:pt idx="454">
                  <c:v>8.8914000000000009</c:v>
                </c:pt>
                <c:pt idx="455">
                  <c:v>8.9208999999999996</c:v>
                </c:pt>
                <c:pt idx="456">
                  <c:v>8.9504000000000001</c:v>
                </c:pt>
                <c:pt idx="457">
                  <c:v>8.9799000000000007</c:v>
                </c:pt>
                <c:pt idx="458">
                  <c:v>9.0093999999999994</c:v>
                </c:pt>
                <c:pt idx="459">
                  <c:v>9.0388999999999999</c:v>
                </c:pt>
                <c:pt idx="460">
                  <c:v>9.0683000000000007</c:v>
                </c:pt>
                <c:pt idx="461">
                  <c:v>9.0977999999999994</c:v>
                </c:pt>
                <c:pt idx="462">
                  <c:v>9.1272000000000002</c:v>
                </c:pt>
                <c:pt idx="463">
                  <c:v>9.1565999999999992</c:v>
                </c:pt>
                <c:pt idx="464">
                  <c:v>9.1859999999999999</c:v>
                </c:pt>
                <c:pt idx="465">
                  <c:v>9.2155000000000005</c:v>
                </c:pt>
                <c:pt idx="466">
                  <c:v>9.2448999999999995</c:v>
                </c:pt>
                <c:pt idx="467">
                  <c:v>9.2743000000000002</c:v>
                </c:pt>
                <c:pt idx="468">
                  <c:v>9.3036999999999992</c:v>
                </c:pt>
                <c:pt idx="469">
                  <c:v>9.3330000000000002</c:v>
                </c:pt>
                <c:pt idx="470">
                  <c:v>9.3623999999999992</c:v>
                </c:pt>
                <c:pt idx="471">
                  <c:v>9.3917999999999999</c:v>
                </c:pt>
                <c:pt idx="472">
                  <c:v>9.4205000000000005</c:v>
                </c:pt>
                <c:pt idx="473">
                  <c:v>9.4497999999999998</c:v>
                </c:pt>
                <c:pt idx="474">
                  <c:v>9.4792000000000005</c:v>
                </c:pt>
                <c:pt idx="475">
                  <c:v>9.5084999999999997</c:v>
                </c:pt>
                <c:pt idx="476">
                  <c:v>9.5379000000000005</c:v>
                </c:pt>
                <c:pt idx="477">
                  <c:v>9.5671999999999997</c:v>
                </c:pt>
                <c:pt idx="478">
                  <c:v>9.5965000000000007</c:v>
                </c:pt>
                <c:pt idx="479">
                  <c:v>9.6258999999999997</c:v>
                </c:pt>
                <c:pt idx="480">
                  <c:v>9.6552000000000007</c:v>
                </c:pt>
                <c:pt idx="481">
                  <c:v>9.6844000000000001</c:v>
                </c:pt>
                <c:pt idx="482">
                  <c:v>9.7134999999999998</c:v>
                </c:pt>
                <c:pt idx="483">
                  <c:v>9.7425999999999995</c:v>
                </c:pt>
                <c:pt idx="484">
                  <c:v>9.7718000000000007</c:v>
                </c:pt>
                <c:pt idx="485">
                  <c:v>9.8009000000000004</c:v>
                </c:pt>
                <c:pt idx="486">
                  <c:v>9.8300999999999998</c:v>
                </c:pt>
                <c:pt idx="487">
                  <c:v>9.8591999999999995</c:v>
                </c:pt>
                <c:pt idx="488">
                  <c:v>9.8884000000000007</c:v>
                </c:pt>
                <c:pt idx="489">
                  <c:v>9.9175000000000004</c:v>
                </c:pt>
                <c:pt idx="490">
                  <c:v>9.9466999999999999</c:v>
                </c:pt>
                <c:pt idx="491">
                  <c:v>9.9758999999999993</c:v>
                </c:pt>
                <c:pt idx="492">
                  <c:v>10.005000000000001</c:v>
                </c:pt>
                <c:pt idx="493">
                  <c:v>10.034000000000001</c:v>
                </c:pt>
                <c:pt idx="494">
                  <c:v>10.063000000000001</c:v>
                </c:pt>
                <c:pt idx="495">
                  <c:v>10.092000000000001</c:v>
                </c:pt>
                <c:pt idx="496">
                  <c:v>10.122</c:v>
                </c:pt>
                <c:pt idx="497">
                  <c:v>10.151</c:v>
                </c:pt>
                <c:pt idx="498">
                  <c:v>10.18</c:v>
                </c:pt>
                <c:pt idx="499">
                  <c:v>10.209</c:v>
                </c:pt>
                <c:pt idx="500">
                  <c:v>10.238</c:v>
                </c:pt>
                <c:pt idx="501">
                  <c:v>10.266999999999999</c:v>
                </c:pt>
                <c:pt idx="502">
                  <c:v>10.295999999999999</c:v>
                </c:pt>
                <c:pt idx="503">
                  <c:v>10.324999999999999</c:v>
                </c:pt>
                <c:pt idx="504">
                  <c:v>10.353999999999999</c:v>
                </c:pt>
                <c:pt idx="505">
                  <c:v>10.382999999999999</c:v>
                </c:pt>
                <c:pt idx="506">
                  <c:v>10.413</c:v>
                </c:pt>
                <c:pt idx="507">
                  <c:v>10.442</c:v>
                </c:pt>
                <c:pt idx="508">
                  <c:v>10.471</c:v>
                </c:pt>
                <c:pt idx="509">
                  <c:v>10.5</c:v>
                </c:pt>
                <c:pt idx="510">
                  <c:v>10.529</c:v>
                </c:pt>
                <c:pt idx="511">
                  <c:v>10.558</c:v>
                </c:pt>
                <c:pt idx="512">
                  <c:v>10.587999999999999</c:v>
                </c:pt>
                <c:pt idx="513">
                  <c:v>10.617000000000001</c:v>
                </c:pt>
                <c:pt idx="514">
                  <c:v>10.646000000000001</c:v>
                </c:pt>
                <c:pt idx="515">
                  <c:v>10.675000000000001</c:v>
                </c:pt>
                <c:pt idx="516">
                  <c:v>10.704000000000001</c:v>
                </c:pt>
                <c:pt idx="517">
                  <c:v>10.733000000000001</c:v>
                </c:pt>
                <c:pt idx="518">
                  <c:v>10.763</c:v>
                </c:pt>
                <c:pt idx="519">
                  <c:v>10.792</c:v>
                </c:pt>
                <c:pt idx="520">
                  <c:v>10.821</c:v>
                </c:pt>
                <c:pt idx="521">
                  <c:v>10.85</c:v>
                </c:pt>
                <c:pt idx="522">
                  <c:v>10.879</c:v>
                </c:pt>
                <c:pt idx="523">
                  <c:v>10.907999999999999</c:v>
                </c:pt>
                <c:pt idx="524">
                  <c:v>10.938000000000001</c:v>
                </c:pt>
                <c:pt idx="525">
                  <c:v>10.967000000000001</c:v>
                </c:pt>
                <c:pt idx="526">
                  <c:v>10.996</c:v>
                </c:pt>
                <c:pt idx="527">
                  <c:v>11.025</c:v>
                </c:pt>
                <c:pt idx="528">
                  <c:v>11.054</c:v>
                </c:pt>
                <c:pt idx="529">
                  <c:v>11.083</c:v>
                </c:pt>
                <c:pt idx="530">
                  <c:v>11.113</c:v>
                </c:pt>
                <c:pt idx="531">
                  <c:v>11.141</c:v>
                </c:pt>
                <c:pt idx="532">
                  <c:v>11.17</c:v>
                </c:pt>
                <c:pt idx="533">
                  <c:v>11.199</c:v>
                </c:pt>
                <c:pt idx="534">
                  <c:v>11.228999999999999</c:v>
                </c:pt>
                <c:pt idx="535">
                  <c:v>11.257999999999999</c:v>
                </c:pt>
                <c:pt idx="536">
                  <c:v>11.287000000000001</c:v>
                </c:pt>
                <c:pt idx="537">
                  <c:v>11.316000000000001</c:v>
                </c:pt>
                <c:pt idx="538">
                  <c:v>11.345000000000001</c:v>
                </c:pt>
                <c:pt idx="539">
                  <c:v>11.374000000000001</c:v>
                </c:pt>
                <c:pt idx="540">
                  <c:v>11.404</c:v>
                </c:pt>
                <c:pt idx="541">
                  <c:v>11.433</c:v>
                </c:pt>
                <c:pt idx="542">
                  <c:v>11.462</c:v>
                </c:pt>
                <c:pt idx="543">
                  <c:v>11.491</c:v>
                </c:pt>
                <c:pt idx="544">
                  <c:v>11.52</c:v>
                </c:pt>
                <c:pt idx="545">
                  <c:v>11.548999999999999</c:v>
                </c:pt>
                <c:pt idx="546">
                  <c:v>11.579000000000001</c:v>
                </c:pt>
                <c:pt idx="547">
                  <c:v>11.608000000000001</c:v>
                </c:pt>
                <c:pt idx="548">
                  <c:v>11.637</c:v>
                </c:pt>
                <c:pt idx="549">
                  <c:v>11.666</c:v>
                </c:pt>
                <c:pt idx="550">
                  <c:v>11.695</c:v>
                </c:pt>
                <c:pt idx="551">
                  <c:v>11.725</c:v>
                </c:pt>
                <c:pt idx="552">
                  <c:v>11.754</c:v>
                </c:pt>
                <c:pt idx="553">
                  <c:v>11.782999999999999</c:v>
                </c:pt>
                <c:pt idx="554">
                  <c:v>11.811999999999999</c:v>
                </c:pt>
                <c:pt idx="555">
                  <c:v>11.840999999999999</c:v>
                </c:pt>
                <c:pt idx="556">
                  <c:v>11.87</c:v>
                </c:pt>
                <c:pt idx="557">
                  <c:v>11.9</c:v>
                </c:pt>
                <c:pt idx="558">
                  <c:v>11.929</c:v>
                </c:pt>
                <c:pt idx="559">
                  <c:v>11.958</c:v>
                </c:pt>
                <c:pt idx="560">
                  <c:v>11.986000000000001</c:v>
                </c:pt>
                <c:pt idx="561">
                  <c:v>12.016</c:v>
                </c:pt>
                <c:pt idx="562">
                  <c:v>12.045</c:v>
                </c:pt>
                <c:pt idx="563">
                  <c:v>12.074</c:v>
                </c:pt>
                <c:pt idx="564">
                  <c:v>12.103</c:v>
                </c:pt>
                <c:pt idx="565">
                  <c:v>12.132</c:v>
                </c:pt>
                <c:pt idx="566">
                  <c:v>12.162000000000001</c:v>
                </c:pt>
                <c:pt idx="567">
                  <c:v>12.191000000000001</c:v>
                </c:pt>
                <c:pt idx="568">
                  <c:v>12.22</c:v>
                </c:pt>
                <c:pt idx="569">
                  <c:v>12.249000000000001</c:v>
                </c:pt>
                <c:pt idx="570">
                  <c:v>12.278</c:v>
                </c:pt>
                <c:pt idx="571">
                  <c:v>12.307</c:v>
                </c:pt>
                <c:pt idx="572">
                  <c:v>12.337</c:v>
                </c:pt>
                <c:pt idx="573">
                  <c:v>12.366</c:v>
                </c:pt>
                <c:pt idx="574">
                  <c:v>12.395</c:v>
                </c:pt>
                <c:pt idx="575">
                  <c:v>12.423999999999999</c:v>
                </c:pt>
                <c:pt idx="576">
                  <c:v>12.452999999999999</c:v>
                </c:pt>
                <c:pt idx="577">
                  <c:v>12.483000000000001</c:v>
                </c:pt>
                <c:pt idx="578">
                  <c:v>12.512</c:v>
                </c:pt>
                <c:pt idx="579">
                  <c:v>12.541</c:v>
                </c:pt>
                <c:pt idx="580">
                  <c:v>12.57</c:v>
                </c:pt>
                <c:pt idx="581">
                  <c:v>12.599</c:v>
                </c:pt>
                <c:pt idx="582">
                  <c:v>12.629</c:v>
                </c:pt>
                <c:pt idx="583">
                  <c:v>12.657999999999999</c:v>
                </c:pt>
                <c:pt idx="584">
                  <c:v>12.686999999999999</c:v>
                </c:pt>
                <c:pt idx="585">
                  <c:v>12.715999999999999</c:v>
                </c:pt>
                <c:pt idx="586">
                  <c:v>12.744999999999999</c:v>
                </c:pt>
                <c:pt idx="587">
                  <c:v>12.773999999999999</c:v>
                </c:pt>
                <c:pt idx="588">
                  <c:v>12.804</c:v>
                </c:pt>
                <c:pt idx="589">
                  <c:v>12.832000000000001</c:v>
                </c:pt>
                <c:pt idx="590">
                  <c:v>12.861000000000001</c:v>
                </c:pt>
                <c:pt idx="591">
                  <c:v>12.891</c:v>
                </c:pt>
                <c:pt idx="592">
                  <c:v>12.92</c:v>
                </c:pt>
                <c:pt idx="593">
                  <c:v>12.949</c:v>
                </c:pt>
                <c:pt idx="594">
                  <c:v>12.978</c:v>
                </c:pt>
                <c:pt idx="595">
                  <c:v>13.007</c:v>
                </c:pt>
                <c:pt idx="596">
                  <c:v>13.036</c:v>
                </c:pt>
                <c:pt idx="597">
                  <c:v>13.066000000000001</c:v>
                </c:pt>
                <c:pt idx="598">
                  <c:v>13.095000000000001</c:v>
                </c:pt>
                <c:pt idx="599">
                  <c:v>13.124000000000001</c:v>
                </c:pt>
                <c:pt idx="600">
                  <c:v>13.153</c:v>
                </c:pt>
                <c:pt idx="601">
                  <c:v>13.182</c:v>
                </c:pt>
                <c:pt idx="602">
                  <c:v>13.212</c:v>
                </c:pt>
                <c:pt idx="603">
                  <c:v>13.241</c:v>
                </c:pt>
                <c:pt idx="604">
                  <c:v>13.27</c:v>
                </c:pt>
                <c:pt idx="605">
                  <c:v>13.298999999999999</c:v>
                </c:pt>
                <c:pt idx="606">
                  <c:v>13.327999999999999</c:v>
                </c:pt>
                <c:pt idx="607">
                  <c:v>13.358000000000001</c:v>
                </c:pt>
                <c:pt idx="608">
                  <c:v>13.387</c:v>
                </c:pt>
                <c:pt idx="609">
                  <c:v>13.416</c:v>
                </c:pt>
                <c:pt idx="610">
                  <c:v>13.445</c:v>
                </c:pt>
                <c:pt idx="611">
                  <c:v>13.474</c:v>
                </c:pt>
                <c:pt idx="612">
                  <c:v>13.503</c:v>
                </c:pt>
                <c:pt idx="613">
                  <c:v>13.532999999999999</c:v>
                </c:pt>
                <c:pt idx="614">
                  <c:v>13.561999999999999</c:v>
                </c:pt>
                <c:pt idx="615">
                  <c:v>13.590999999999999</c:v>
                </c:pt>
                <c:pt idx="616">
                  <c:v>13.62</c:v>
                </c:pt>
                <c:pt idx="617">
                  <c:v>13.648999999999999</c:v>
                </c:pt>
                <c:pt idx="618">
                  <c:v>13.678000000000001</c:v>
                </c:pt>
                <c:pt idx="619">
                  <c:v>13.707000000000001</c:v>
                </c:pt>
                <c:pt idx="620">
                  <c:v>13.736000000000001</c:v>
                </c:pt>
                <c:pt idx="621">
                  <c:v>13.766</c:v>
                </c:pt>
                <c:pt idx="622">
                  <c:v>13.795</c:v>
                </c:pt>
                <c:pt idx="623">
                  <c:v>13.824</c:v>
                </c:pt>
                <c:pt idx="624">
                  <c:v>13.853</c:v>
                </c:pt>
                <c:pt idx="625">
                  <c:v>13.882</c:v>
                </c:pt>
                <c:pt idx="626">
                  <c:v>13.912000000000001</c:v>
                </c:pt>
                <c:pt idx="627">
                  <c:v>13.941000000000001</c:v>
                </c:pt>
                <c:pt idx="628">
                  <c:v>13.97</c:v>
                </c:pt>
                <c:pt idx="629">
                  <c:v>13.999000000000001</c:v>
                </c:pt>
                <c:pt idx="630">
                  <c:v>14.028</c:v>
                </c:pt>
                <c:pt idx="631">
                  <c:v>14.057</c:v>
                </c:pt>
                <c:pt idx="632">
                  <c:v>14.087</c:v>
                </c:pt>
                <c:pt idx="633">
                  <c:v>14.116</c:v>
                </c:pt>
                <c:pt idx="634">
                  <c:v>14.145</c:v>
                </c:pt>
                <c:pt idx="635">
                  <c:v>14.173999999999999</c:v>
                </c:pt>
                <c:pt idx="636">
                  <c:v>14.202999999999999</c:v>
                </c:pt>
                <c:pt idx="637">
                  <c:v>14.233000000000001</c:v>
                </c:pt>
                <c:pt idx="638">
                  <c:v>14.262</c:v>
                </c:pt>
                <c:pt idx="639">
                  <c:v>14.291</c:v>
                </c:pt>
                <c:pt idx="640">
                  <c:v>14.32</c:v>
                </c:pt>
                <c:pt idx="641">
                  <c:v>14.349</c:v>
                </c:pt>
                <c:pt idx="642">
                  <c:v>14.379</c:v>
                </c:pt>
                <c:pt idx="643">
                  <c:v>14.407999999999999</c:v>
                </c:pt>
                <c:pt idx="644">
                  <c:v>14.436999999999999</c:v>
                </c:pt>
                <c:pt idx="645">
                  <c:v>14.465999999999999</c:v>
                </c:pt>
                <c:pt idx="646">
                  <c:v>14.494999999999999</c:v>
                </c:pt>
                <c:pt idx="647">
                  <c:v>14.523999999999999</c:v>
                </c:pt>
                <c:pt idx="648">
                  <c:v>14.553000000000001</c:v>
                </c:pt>
                <c:pt idx="649">
                  <c:v>14.582000000000001</c:v>
                </c:pt>
                <c:pt idx="650">
                  <c:v>14.612</c:v>
                </c:pt>
                <c:pt idx="651">
                  <c:v>14.641</c:v>
                </c:pt>
                <c:pt idx="652">
                  <c:v>14.67</c:v>
                </c:pt>
                <c:pt idx="653">
                  <c:v>14.699</c:v>
                </c:pt>
                <c:pt idx="654">
                  <c:v>14.728</c:v>
                </c:pt>
                <c:pt idx="655">
                  <c:v>14.757999999999999</c:v>
                </c:pt>
                <c:pt idx="656">
                  <c:v>14.787000000000001</c:v>
                </c:pt>
                <c:pt idx="657">
                  <c:v>14.816000000000001</c:v>
                </c:pt>
                <c:pt idx="658">
                  <c:v>14.845000000000001</c:v>
                </c:pt>
                <c:pt idx="659">
                  <c:v>14.874000000000001</c:v>
                </c:pt>
                <c:pt idx="660">
                  <c:v>14.904</c:v>
                </c:pt>
                <c:pt idx="661">
                  <c:v>14.933</c:v>
                </c:pt>
                <c:pt idx="662">
                  <c:v>14.962</c:v>
                </c:pt>
                <c:pt idx="663">
                  <c:v>14.991</c:v>
                </c:pt>
                <c:pt idx="664">
                  <c:v>15.02</c:v>
                </c:pt>
                <c:pt idx="665">
                  <c:v>15.05</c:v>
                </c:pt>
                <c:pt idx="666">
                  <c:v>15.079000000000001</c:v>
                </c:pt>
                <c:pt idx="667">
                  <c:v>15.108000000000001</c:v>
                </c:pt>
                <c:pt idx="668">
                  <c:v>15.137</c:v>
                </c:pt>
                <c:pt idx="669">
                  <c:v>15.166</c:v>
                </c:pt>
                <c:pt idx="670">
                  <c:v>15.196</c:v>
                </c:pt>
                <c:pt idx="671">
                  <c:v>15.225</c:v>
                </c:pt>
                <c:pt idx="672">
                  <c:v>15.254</c:v>
                </c:pt>
                <c:pt idx="673">
                  <c:v>15.282999999999999</c:v>
                </c:pt>
                <c:pt idx="674">
                  <c:v>15.311999999999999</c:v>
                </c:pt>
                <c:pt idx="675">
                  <c:v>15.342000000000001</c:v>
                </c:pt>
                <c:pt idx="676">
                  <c:v>15.37</c:v>
                </c:pt>
                <c:pt idx="677">
                  <c:v>15.398999999999999</c:v>
                </c:pt>
                <c:pt idx="678">
                  <c:v>15.428000000000001</c:v>
                </c:pt>
                <c:pt idx="679">
                  <c:v>15.458</c:v>
                </c:pt>
                <c:pt idx="680">
                  <c:v>15.487</c:v>
                </c:pt>
                <c:pt idx="681">
                  <c:v>15.516</c:v>
                </c:pt>
                <c:pt idx="682">
                  <c:v>15.545</c:v>
                </c:pt>
                <c:pt idx="683">
                  <c:v>15.574</c:v>
                </c:pt>
                <c:pt idx="684">
                  <c:v>15.603999999999999</c:v>
                </c:pt>
                <c:pt idx="685">
                  <c:v>15.632999999999999</c:v>
                </c:pt>
                <c:pt idx="686">
                  <c:v>15.662000000000001</c:v>
                </c:pt>
                <c:pt idx="687">
                  <c:v>15.691000000000001</c:v>
                </c:pt>
                <c:pt idx="688">
                  <c:v>15.72</c:v>
                </c:pt>
                <c:pt idx="689">
                  <c:v>15.75</c:v>
                </c:pt>
                <c:pt idx="690">
                  <c:v>15.779</c:v>
                </c:pt>
                <c:pt idx="691">
                  <c:v>15.808</c:v>
                </c:pt>
                <c:pt idx="692">
                  <c:v>15.837</c:v>
                </c:pt>
                <c:pt idx="693">
                  <c:v>15.866</c:v>
                </c:pt>
                <c:pt idx="694">
                  <c:v>15.896000000000001</c:v>
                </c:pt>
                <c:pt idx="695">
                  <c:v>15.925000000000001</c:v>
                </c:pt>
                <c:pt idx="696">
                  <c:v>15.954000000000001</c:v>
                </c:pt>
                <c:pt idx="697">
                  <c:v>15.983000000000001</c:v>
                </c:pt>
                <c:pt idx="698">
                  <c:v>16.013000000000002</c:v>
                </c:pt>
                <c:pt idx="699">
                  <c:v>16.042000000000002</c:v>
                </c:pt>
                <c:pt idx="700">
                  <c:v>16.071000000000002</c:v>
                </c:pt>
                <c:pt idx="701">
                  <c:v>16.100000000000001</c:v>
                </c:pt>
                <c:pt idx="702">
                  <c:v>16.129000000000001</c:v>
                </c:pt>
                <c:pt idx="703">
                  <c:v>16.158999999999999</c:v>
                </c:pt>
                <c:pt idx="704">
                  <c:v>16.187999999999999</c:v>
                </c:pt>
                <c:pt idx="705">
                  <c:v>16.216000000000001</c:v>
                </c:pt>
                <c:pt idx="706">
                  <c:v>16.245000000000001</c:v>
                </c:pt>
                <c:pt idx="707">
                  <c:v>16.274999999999999</c:v>
                </c:pt>
                <c:pt idx="708">
                  <c:v>16.303999999999998</c:v>
                </c:pt>
                <c:pt idx="709">
                  <c:v>16.332999999999998</c:v>
                </c:pt>
                <c:pt idx="710">
                  <c:v>16.361999999999998</c:v>
                </c:pt>
                <c:pt idx="711">
                  <c:v>16.390999999999998</c:v>
                </c:pt>
                <c:pt idx="712">
                  <c:v>16.420999999999999</c:v>
                </c:pt>
                <c:pt idx="713">
                  <c:v>16.45</c:v>
                </c:pt>
                <c:pt idx="714">
                  <c:v>16.478999999999999</c:v>
                </c:pt>
                <c:pt idx="715">
                  <c:v>16.507999999999999</c:v>
                </c:pt>
                <c:pt idx="716">
                  <c:v>16.538</c:v>
                </c:pt>
                <c:pt idx="717">
                  <c:v>16.567</c:v>
                </c:pt>
                <c:pt idx="718">
                  <c:v>16.596</c:v>
                </c:pt>
                <c:pt idx="719">
                  <c:v>16.625</c:v>
                </c:pt>
                <c:pt idx="720">
                  <c:v>16.654</c:v>
                </c:pt>
                <c:pt idx="721">
                  <c:v>16.684000000000001</c:v>
                </c:pt>
                <c:pt idx="722">
                  <c:v>16.713000000000001</c:v>
                </c:pt>
                <c:pt idx="723">
                  <c:v>16.742000000000001</c:v>
                </c:pt>
                <c:pt idx="724">
                  <c:v>16.771000000000001</c:v>
                </c:pt>
                <c:pt idx="725">
                  <c:v>16.8</c:v>
                </c:pt>
                <c:pt idx="726">
                  <c:v>16.829999999999998</c:v>
                </c:pt>
                <c:pt idx="727">
                  <c:v>16.859000000000002</c:v>
                </c:pt>
                <c:pt idx="728">
                  <c:v>16.888000000000002</c:v>
                </c:pt>
                <c:pt idx="729">
                  <c:v>16.917000000000002</c:v>
                </c:pt>
                <c:pt idx="730">
                  <c:v>16.946000000000002</c:v>
                </c:pt>
                <c:pt idx="731">
                  <c:v>16.975999999999999</c:v>
                </c:pt>
                <c:pt idx="732">
                  <c:v>17.004999999999999</c:v>
                </c:pt>
                <c:pt idx="733">
                  <c:v>17.033999999999999</c:v>
                </c:pt>
                <c:pt idx="734">
                  <c:v>17.062999999999999</c:v>
                </c:pt>
                <c:pt idx="735">
                  <c:v>17.091999999999999</c:v>
                </c:pt>
                <c:pt idx="736">
                  <c:v>17.120999999999999</c:v>
                </c:pt>
                <c:pt idx="737">
                  <c:v>17.149999999999999</c:v>
                </c:pt>
                <c:pt idx="738">
                  <c:v>17.178999999999998</c:v>
                </c:pt>
                <c:pt idx="739">
                  <c:v>17.209</c:v>
                </c:pt>
                <c:pt idx="740">
                  <c:v>17.238</c:v>
                </c:pt>
                <c:pt idx="741">
                  <c:v>17.266999999999999</c:v>
                </c:pt>
                <c:pt idx="742">
                  <c:v>17.295999999999999</c:v>
                </c:pt>
                <c:pt idx="743">
                  <c:v>17.324999999999999</c:v>
                </c:pt>
                <c:pt idx="744">
                  <c:v>17.355</c:v>
                </c:pt>
                <c:pt idx="745">
                  <c:v>17.384</c:v>
                </c:pt>
                <c:pt idx="746">
                  <c:v>17.413</c:v>
                </c:pt>
                <c:pt idx="747">
                  <c:v>17.442</c:v>
                </c:pt>
                <c:pt idx="748">
                  <c:v>17.471</c:v>
                </c:pt>
                <c:pt idx="749">
                  <c:v>17.501000000000001</c:v>
                </c:pt>
                <c:pt idx="750">
                  <c:v>17.53</c:v>
                </c:pt>
                <c:pt idx="751">
                  <c:v>17.559000000000001</c:v>
                </c:pt>
                <c:pt idx="752">
                  <c:v>17.588000000000001</c:v>
                </c:pt>
                <c:pt idx="753">
                  <c:v>17.617999999999999</c:v>
                </c:pt>
                <c:pt idx="754">
                  <c:v>17.646999999999998</c:v>
                </c:pt>
                <c:pt idx="755">
                  <c:v>17.675999999999998</c:v>
                </c:pt>
                <c:pt idx="756">
                  <c:v>17.704999999999998</c:v>
                </c:pt>
                <c:pt idx="757">
                  <c:v>17.734000000000002</c:v>
                </c:pt>
                <c:pt idx="758">
                  <c:v>17.763999999999999</c:v>
                </c:pt>
                <c:pt idx="759">
                  <c:v>17.792999999999999</c:v>
                </c:pt>
                <c:pt idx="760">
                  <c:v>17.821999999999999</c:v>
                </c:pt>
                <c:pt idx="761">
                  <c:v>17.850999999999999</c:v>
                </c:pt>
                <c:pt idx="762">
                  <c:v>17.88</c:v>
                </c:pt>
                <c:pt idx="763">
                  <c:v>17.908999999999999</c:v>
                </c:pt>
                <c:pt idx="764">
                  <c:v>17.937999999999999</c:v>
                </c:pt>
                <c:pt idx="765">
                  <c:v>17.966999999999999</c:v>
                </c:pt>
                <c:pt idx="766">
                  <c:v>17.997</c:v>
                </c:pt>
                <c:pt idx="767">
                  <c:v>18.026</c:v>
                </c:pt>
                <c:pt idx="768">
                  <c:v>18.055</c:v>
                </c:pt>
                <c:pt idx="769">
                  <c:v>18.084</c:v>
                </c:pt>
                <c:pt idx="770">
                  <c:v>18.113</c:v>
                </c:pt>
                <c:pt idx="771">
                  <c:v>18.143000000000001</c:v>
                </c:pt>
                <c:pt idx="772">
                  <c:v>18.172000000000001</c:v>
                </c:pt>
                <c:pt idx="773">
                  <c:v>18.201000000000001</c:v>
                </c:pt>
                <c:pt idx="774">
                  <c:v>18.23</c:v>
                </c:pt>
                <c:pt idx="775">
                  <c:v>18.259</c:v>
                </c:pt>
                <c:pt idx="776">
                  <c:v>18.289000000000001</c:v>
                </c:pt>
                <c:pt idx="777">
                  <c:v>18.318000000000001</c:v>
                </c:pt>
                <c:pt idx="778">
                  <c:v>18.347000000000001</c:v>
                </c:pt>
                <c:pt idx="779">
                  <c:v>18.376000000000001</c:v>
                </c:pt>
                <c:pt idx="780">
                  <c:v>18.405999999999999</c:v>
                </c:pt>
                <c:pt idx="781">
                  <c:v>18.434999999999999</c:v>
                </c:pt>
                <c:pt idx="782">
                  <c:v>18.463999999999999</c:v>
                </c:pt>
                <c:pt idx="783">
                  <c:v>18.492999999999999</c:v>
                </c:pt>
                <c:pt idx="784">
                  <c:v>18.521999999999998</c:v>
                </c:pt>
                <c:pt idx="785">
                  <c:v>18.552</c:v>
                </c:pt>
                <c:pt idx="786">
                  <c:v>18.581</c:v>
                </c:pt>
                <c:pt idx="787">
                  <c:v>18.61</c:v>
                </c:pt>
                <c:pt idx="788">
                  <c:v>18.638999999999999</c:v>
                </c:pt>
                <c:pt idx="789">
                  <c:v>18.667999999999999</c:v>
                </c:pt>
                <c:pt idx="790">
                  <c:v>18.698</c:v>
                </c:pt>
                <c:pt idx="791">
                  <c:v>18.727</c:v>
                </c:pt>
                <c:pt idx="792">
                  <c:v>18.754999999999999</c:v>
                </c:pt>
                <c:pt idx="793">
                  <c:v>18.785</c:v>
                </c:pt>
                <c:pt idx="794">
                  <c:v>18.814</c:v>
                </c:pt>
                <c:pt idx="795">
                  <c:v>18.843</c:v>
                </c:pt>
                <c:pt idx="796">
                  <c:v>18.872</c:v>
                </c:pt>
                <c:pt idx="797">
                  <c:v>18.901</c:v>
                </c:pt>
                <c:pt idx="798">
                  <c:v>18.931000000000001</c:v>
                </c:pt>
                <c:pt idx="799">
                  <c:v>18.96</c:v>
                </c:pt>
                <c:pt idx="800">
                  <c:v>18.989000000000001</c:v>
                </c:pt>
                <c:pt idx="801">
                  <c:v>19.018000000000001</c:v>
                </c:pt>
                <c:pt idx="802">
                  <c:v>19.047000000000001</c:v>
                </c:pt>
                <c:pt idx="803">
                  <c:v>19.077000000000002</c:v>
                </c:pt>
                <c:pt idx="804">
                  <c:v>19.106000000000002</c:v>
                </c:pt>
                <c:pt idx="805">
                  <c:v>19.135000000000002</c:v>
                </c:pt>
                <c:pt idx="806">
                  <c:v>19.164000000000001</c:v>
                </c:pt>
                <c:pt idx="807">
                  <c:v>19.193999999999999</c:v>
                </c:pt>
                <c:pt idx="808">
                  <c:v>19.222999999999999</c:v>
                </c:pt>
                <c:pt idx="809">
                  <c:v>19.251999999999999</c:v>
                </c:pt>
                <c:pt idx="810">
                  <c:v>19.280999999999999</c:v>
                </c:pt>
                <c:pt idx="811">
                  <c:v>19.309999999999999</c:v>
                </c:pt>
                <c:pt idx="812">
                  <c:v>19.34</c:v>
                </c:pt>
                <c:pt idx="813">
                  <c:v>19.369</c:v>
                </c:pt>
                <c:pt idx="814">
                  <c:v>19.398</c:v>
                </c:pt>
                <c:pt idx="815">
                  <c:v>19.427</c:v>
                </c:pt>
                <c:pt idx="816">
                  <c:v>19.456</c:v>
                </c:pt>
                <c:pt idx="817">
                  <c:v>19.486000000000001</c:v>
                </c:pt>
                <c:pt idx="818">
                  <c:v>19.515000000000001</c:v>
                </c:pt>
                <c:pt idx="819">
                  <c:v>19.544</c:v>
                </c:pt>
                <c:pt idx="820">
                  <c:v>19.573</c:v>
                </c:pt>
                <c:pt idx="821">
                  <c:v>19.602</c:v>
                </c:pt>
                <c:pt idx="822">
                  <c:v>19.631</c:v>
                </c:pt>
                <c:pt idx="823">
                  <c:v>19.66</c:v>
                </c:pt>
                <c:pt idx="824">
                  <c:v>19.690000000000001</c:v>
                </c:pt>
                <c:pt idx="825">
                  <c:v>19.719000000000001</c:v>
                </c:pt>
                <c:pt idx="826">
                  <c:v>19.748000000000001</c:v>
                </c:pt>
                <c:pt idx="827">
                  <c:v>19.777000000000001</c:v>
                </c:pt>
                <c:pt idx="828">
                  <c:v>19.806000000000001</c:v>
                </c:pt>
                <c:pt idx="829">
                  <c:v>19.835999999999999</c:v>
                </c:pt>
                <c:pt idx="830">
                  <c:v>19.864999999999998</c:v>
                </c:pt>
                <c:pt idx="831">
                  <c:v>19.893999999999998</c:v>
                </c:pt>
                <c:pt idx="832">
                  <c:v>19.922999999999998</c:v>
                </c:pt>
                <c:pt idx="833">
                  <c:v>19.952000000000002</c:v>
                </c:pt>
                <c:pt idx="834">
                  <c:v>19.981999999999999</c:v>
                </c:pt>
                <c:pt idx="835">
                  <c:v>20.010999999999999</c:v>
                </c:pt>
                <c:pt idx="836">
                  <c:v>20.04</c:v>
                </c:pt>
                <c:pt idx="837">
                  <c:v>20.068999999999999</c:v>
                </c:pt>
                <c:pt idx="838">
                  <c:v>20.099</c:v>
                </c:pt>
                <c:pt idx="839">
                  <c:v>20.128</c:v>
                </c:pt>
                <c:pt idx="840">
                  <c:v>20.157</c:v>
                </c:pt>
                <c:pt idx="841">
                  <c:v>20.186</c:v>
                </c:pt>
                <c:pt idx="842">
                  <c:v>20.215</c:v>
                </c:pt>
                <c:pt idx="843">
                  <c:v>20.245000000000001</c:v>
                </c:pt>
                <c:pt idx="844">
                  <c:v>20.274000000000001</c:v>
                </c:pt>
                <c:pt idx="845">
                  <c:v>20.303000000000001</c:v>
                </c:pt>
                <c:pt idx="846">
                  <c:v>20.332000000000001</c:v>
                </c:pt>
                <c:pt idx="847">
                  <c:v>20.361000000000001</c:v>
                </c:pt>
                <c:pt idx="848">
                  <c:v>20.390999999999998</c:v>
                </c:pt>
                <c:pt idx="849">
                  <c:v>20.420000000000002</c:v>
                </c:pt>
                <c:pt idx="850">
                  <c:v>20.448</c:v>
                </c:pt>
                <c:pt idx="851">
                  <c:v>20.478000000000002</c:v>
                </c:pt>
                <c:pt idx="852">
                  <c:v>20.507000000000001</c:v>
                </c:pt>
                <c:pt idx="853">
                  <c:v>20.536000000000001</c:v>
                </c:pt>
                <c:pt idx="854">
                  <c:v>20.565000000000001</c:v>
                </c:pt>
                <c:pt idx="855">
                  <c:v>20.594999999999999</c:v>
                </c:pt>
                <c:pt idx="856">
                  <c:v>20.623999999999999</c:v>
                </c:pt>
                <c:pt idx="857">
                  <c:v>20.652999999999999</c:v>
                </c:pt>
                <c:pt idx="858">
                  <c:v>20.681999999999999</c:v>
                </c:pt>
                <c:pt idx="859">
                  <c:v>20.710999999999999</c:v>
                </c:pt>
                <c:pt idx="860">
                  <c:v>20.741</c:v>
                </c:pt>
                <c:pt idx="861">
                  <c:v>20.77</c:v>
                </c:pt>
                <c:pt idx="862">
                  <c:v>20.798999999999999</c:v>
                </c:pt>
                <c:pt idx="863">
                  <c:v>20.827999999999999</c:v>
                </c:pt>
                <c:pt idx="864">
                  <c:v>20.856999999999999</c:v>
                </c:pt>
                <c:pt idx="865">
                  <c:v>20.887</c:v>
                </c:pt>
                <c:pt idx="866">
                  <c:v>20.916</c:v>
                </c:pt>
                <c:pt idx="867">
                  <c:v>20.945</c:v>
                </c:pt>
                <c:pt idx="868">
                  <c:v>20.974</c:v>
                </c:pt>
                <c:pt idx="869">
                  <c:v>21.004000000000001</c:v>
                </c:pt>
                <c:pt idx="870">
                  <c:v>21.033000000000001</c:v>
                </c:pt>
                <c:pt idx="871">
                  <c:v>21.062000000000001</c:v>
                </c:pt>
                <c:pt idx="872">
                  <c:v>21.091000000000001</c:v>
                </c:pt>
                <c:pt idx="873">
                  <c:v>21.12</c:v>
                </c:pt>
                <c:pt idx="874">
                  <c:v>21.15</c:v>
                </c:pt>
                <c:pt idx="875">
                  <c:v>21.178999999999998</c:v>
                </c:pt>
                <c:pt idx="876">
                  <c:v>21.207999999999998</c:v>
                </c:pt>
                <c:pt idx="877">
                  <c:v>21.236999999999998</c:v>
                </c:pt>
                <c:pt idx="878">
                  <c:v>21.265999999999998</c:v>
                </c:pt>
                <c:pt idx="879">
                  <c:v>21.295000000000002</c:v>
                </c:pt>
                <c:pt idx="880">
                  <c:v>21.324000000000002</c:v>
                </c:pt>
                <c:pt idx="881">
                  <c:v>21.353000000000002</c:v>
                </c:pt>
                <c:pt idx="882">
                  <c:v>21.382999999999999</c:v>
                </c:pt>
                <c:pt idx="883">
                  <c:v>21.411999999999999</c:v>
                </c:pt>
                <c:pt idx="884">
                  <c:v>21.440999999999999</c:v>
                </c:pt>
                <c:pt idx="885">
                  <c:v>21.47</c:v>
                </c:pt>
                <c:pt idx="886">
                  <c:v>21.5</c:v>
                </c:pt>
                <c:pt idx="887">
                  <c:v>21.529</c:v>
                </c:pt>
                <c:pt idx="888">
                  <c:v>21.558</c:v>
                </c:pt>
                <c:pt idx="889">
                  <c:v>21.587</c:v>
                </c:pt>
                <c:pt idx="890">
                  <c:v>21.616</c:v>
                </c:pt>
                <c:pt idx="891">
                  <c:v>21.646000000000001</c:v>
                </c:pt>
                <c:pt idx="892">
                  <c:v>21.675000000000001</c:v>
                </c:pt>
                <c:pt idx="893">
                  <c:v>21.704000000000001</c:v>
                </c:pt>
                <c:pt idx="894">
                  <c:v>21.733000000000001</c:v>
                </c:pt>
                <c:pt idx="895">
                  <c:v>21.763000000000002</c:v>
                </c:pt>
                <c:pt idx="896">
                  <c:v>21.792000000000002</c:v>
                </c:pt>
                <c:pt idx="897">
                  <c:v>21.821000000000002</c:v>
                </c:pt>
                <c:pt idx="898">
                  <c:v>21.85</c:v>
                </c:pt>
                <c:pt idx="899">
                  <c:v>21.879000000000001</c:v>
                </c:pt>
                <c:pt idx="900">
                  <c:v>21.908999999999999</c:v>
                </c:pt>
                <c:pt idx="901">
                  <c:v>21.937999999999999</c:v>
                </c:pt>
                <c:pt idx="902">
                  <c:v>21.966999999999999</c:v>
                </c:pt>
                <c:pt idx="903">
                  <c:v>21.995999999999999</c:v>
                </c:pt>
                <c:pt idx="904">
                  <c:v>22.024999999999999</c:v>
                </c:pt>
                <c:pt idx="905">
                  <c:v>22.055</c:v>
                </c:pt>
                <c:pt idx="906">
                  <c:v>22.084</c:v>
                </c:pt>
                <c:pt idx="907">
                  <c:v>22.113</c:v>
                </c:pt>
                <c:pt idx="908">
                  <c:v>22.141999999999999</c:v>
                </c:pt>
                <c:pt idx="909">
                  <c:v>22.170999999999999</c:v>
                </c:pt>
                <c:pt idx="910">
                  <c:v>22.2</c:v>
                </c:pt>
                <c:pt idx="911">
                  <c:v>22.228999999999999</c:v>
                </c:pt>
                <c:pt idx="912">
                  <c:v>22.259</c:v>
                </c:pt>
                <c:pt idx="913">
                  <c:v>22.288</c:v>
                </c:pt>
                <c:pt idx="914">
                  <c:v>22.317</c:v>
                </c:pt>
                <c:pt idx="915">
                  <c:v>22.346</c:v>
                </c:pt>
                <c:pt idx="916">
                  <c:v>22.375</c:v>
                </c:pt>
                <c:pt idx="917">
                  <c:v>22.405000000000001</c:v>
                </c:pt>
                <c:pt idx="918">
                  <c:v>22.434000000000001</c:v>
                </c:pt>
                <c:pt idx="919">
                  <c:v>22.463000000000001</c:v>
                </c:pt>
                <c:pt idx="920">
                  <c:v>22.492000000000001</c:v>
                </c:pt>
                <c:pt idx="921">
                  <c:v>22.521999999999998</c:v>
                </c:pt>
                <c:pt idx="922">
                  <c:v>22.550999999999998</c:v>
                </c:pt>
                <c:pt idx="923">
                  <c:v>22.58</c:v>
                </c:pt>
                <c:pt idx="924">
                  <c:v>22.609000000000002</c:v>
                </c:pt>
                <c:pt idx="925">
                  <c:v>22.638000000000002</c:v>
                </c:pt>
                <c:pt idx="926">
                  <c:v>22.667999999999999</c:v>
                </c:pt>
                <c:pt idx="927">
                  <c:v>22.696999999999999</c:v>
                </c:pt>
                <c:pt idx="928">
                  <c:v>22.725999999999999</c:v>
                </c:pt>
                <c:pt idx="929">
                  <c:v>22.754999999999999</c:v>
                </c:pt>
                <c:pt idx="930">
                  <c:v>22.783999999999999</c:v>
                </c:pt>
                <c:pt idx="931">
                  <c:v>22.814</c:v>
                </c:pt>
                <c:pt idx="932">
                  <c:v>22.843</c:v>
                </c:pt>
                <c:pt idx="933">
                  <c:v>22.872</c:v>
                </c:pt>
                <c:pt idx="934">
                  <c:v>22.901</c:v>
                </c:pt>
                <c:pt idx="935">
                  <c:v>22.931000000000001</c:v>
                </c:pt>
                <c:pt idx="936">
                  <c:v>22.96</c:v>
                </c:pt>
                <c:pt idx="937">
                  <c:v>22.988</c:v>
                </c:pt>
                <c:pt idx="938">
                  <c:v>23.018000000000001</c:v>
                </c:pt>
                <c:pt idx="939">
                  <c:v>23.047000000000001</c:v>
                </c:pt>
                <c:pt idx="940">
                  <c:v>23.076000000000001</c:v>
                </c:pt>
                <c:pt idx="941">
                  <c:v>23.105</c:v>
                </c:pt>
                <c:pt idx="942">
                  <c:v>23.134</c:v>
                </c:pt>
                <c:pt idx="943">
                  <c:v>23.164000000000001</c:v>
                </c:pt>
                <c:pt idx="944">
                  <c:v>23.193000000000001</c:v>
                </c:pt>
                <c:pt idx="945">
                  <c:v>23.222000000000001</c:v>
                </c:pt>
                <c:pt idx="946">
                  <c:v>23.251000000000001</c:v>
                </c:pt>
                <c:pt idx="947">
                  <c:v>23.265999999999998</c:v>
                </c:pt>
                <c:pt idx="948">
                  <c:v>23.280999999999999</c:v>
                </c:pt>
                <c:pt idx="949">
                  <c:v>23.31</c:v>
                </c:pt>
                <c:pt idx="950">
                  <c:v>23.338999999999999</c:v>
                </c:pt>
                <c:pt idx="951">
                  <c:v>23.367999999999999</c:v>
                </c:pt>
                <c:pt idx="952">
                  <c:v>23.396999999999998</c:v>
                </c:pt>
                <c:pt idx="953">
                  <c:v>23.427</c:v>
                </c:pt>
                <c:pt idx="954">
                  <c:v>23.456</c:v>
                </c:pt>
                <c:pt idx="955">
                  <c:v>23.484999999999999</c:v>
                </c:pt>
                <c:pt idx="956">
                  <c:v>23.513999999999999</c:v>
                </c:pt>
                <c:pt idx="957">
                  <c:v>23.544</c:v>
                </c:pt>
                <c:pt idx="958">
                  <c:v>23.573</c:v>
                </c:pt>
                <c:pt idx="959">
                  <c:v>23.602</c:v>
                </c:pt>
                <c:pt idx="960">
                  <c:v>23.631</c:v>
                </c:pt>
                <c:pt idx="961">
                  <c:v>23.66</c:v>
                </c:pt>
                <c:pt idx="962">
                  <c:v>23.69</c:v>
                </c:pt>
                <c:pt idx="963">
                  <c:v>23.719000000000001</c:v>
                </c:pt>
                <c:pt idx="964">
                  <c:v>23.748000000000001</c:v>
                </c:pt>
                <c:pt idx="965">
                  <c:v>23.777000000000001</c:v>
                </c:pt>
                <c:pt idx="966">
                  <c:v>23.806000000000001</c:v>
                </c:pt>
                <c:pt idx="967">
                  <c:v>23.835000000000001</c:v>
                </c:pt>
                <c:pt idx="968">
                  <c:v>23.864000000000001</c:v>
                </c:pt>
                <c:pt idx="969">
                  <c:v>23.893000000000001</c:v>
                </c:pt>
                <c:pt idx="970">
                  <c:v>23.922999999999998</c:v>
                </c:pt>
                <c:pt idx="971">
                  <c:v>23.952000000000002</c:v>
                </c:pt>
                <c:pt idx="972">
                  <c:v>23.981000000000002</c:v>
                </c:pt>
                <c:pt idx="973">
                  <c:v>24.01</c:v>
                </c:pt>
                <c:pt idx="974">
                  <c:v>24.04</c:v>
                </c:pt>
                <c:pt idx="975">
                  <c:v>24.068999999999999</c:v>
                </c:pt>
                <c:pt idx="976">
                  <c:v>24.097999999999999</c:v>
                </c:pt>
                <c:pt idx="977">
                  <c:v>24.126999999999999</c:v>
                </c:pt>
                <c:pt idx="978">
                  <c:v>24.155999999999999</c:v>
                </c:pt>
                <c:pt idx="979">
                  <c:v>24.186</c:v>
                </c:pt>
                <c:pt idx="980">
                  <c:v>24.215</c:v>
                </c:pt>
                <c:pt idx="981">
                  <c:v>24.244</c:v>
                </c:pt>
                <c:pt idx="982">
                  <c:v>24.273</c:v>
                </c:pt>
                <c:pt idx="983">
                  <c:v>24.303000000000001</c:v>
                </c:pt>
                <c:pt idx="984">
                  <c:v>24.332000000000001</c:v>
                </c:pt>
                <c:pt idx="985">
                  <c:v>24.361000000000001</c:v>
                </c:pt>
                <c:pt idx="986">
                  <c:v>24.39</c:v>
                </c:pt>
                <c:pt idx="987">
                  <c:v>24.419</c:v>
                </c:pt>
                <c:pt idx="988">
                  <c:v>24.449000000000002</c:v>
                </c:pt>
                <c:pt idx="989">
                  <c:v>24.478000000000002</c:v>
                </c:pt>
                <c:pt idx="990">
                  <c:v>24.507000000000001</c:v>
                </c:pt>
                <c:pt idx="991">
                  <c:v>24.536000000000001</c:v>
                </c:pt>
                <c:pt idx="992">
                  <c:v>24.565999999999999</c:v>
                </c:pt>
                <c:pt idx="993">
                  <c:v>24.594999999999999</c:v>
                </c:pt>
                <c:pt idx="994">
                  <c:v>24.623999999999999</c:v>
                </c:pt>
                <c:pt idx="995">
                  <c:v>24.652999999999999</c:v>
                </c:pt>
                <c:pt idx="996">
                  <c:v>24.681999999999999</c:v>
                </c:pt>
                <c:pt idx="997">
                  <c:v>24.710999999999999</c:v>
                </c:pt>
                <c:pt idx="998">
                  <c:v>24.74</c:v>
                </c:pt>
                <c:pt idx="999">
                  <c:v>24.798999999999999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D-04D3-8948-B982-FBEC14F5DE22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345 A</c:v>
                </c:pt>
              </c:strCache>
            </c:strRef>
          </c:tx>
          <c:spPr>
            <a:ln w="1905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Sheet1!$A$2:$A$1001</c:f>
              <c:numCache>
                <c:formatCode>General</c:formatCode>
                <c:ptCount val="1000"/>
                <c:pt idx="0">
                  <c:v>3.9148999999999998E-3</c:v>
                </c:pt>
                <c:pt idx="1">
                  <c:v>7.9112000000000002E-3</c:v>
                </c:pt>
                <c:pt idx="2">
                  <c:v>1.1919000000000001E-2</c:v>
                </c:pt>
                <c:pt idx="3">
                  <c:v>1.5938999999999998E-2</c:v>
                </c:pt>
                <c:pt idx="4">
                  <c:v>1.9941E-2</c:v>
                </c:pt>
                <c:pt idx="5">
                  <c:v>2.3924000000000001E-2</c:v>
                </c:pt>
                <c:pt idx="6">
                  <c:v>2.7928999999999999E-2</c:v>
                </c:pt>
                <c:pt idx="7">
                  <c:v>3.1933999999999997E-2</c:v>
                </c:pt>
                <c:pt idx="8">
                  <c:v>3.5941000000000001E-2</c:v>
                </c:pt>
                <c:pt idx="9">
                  <c:v>3.9974999999999997E-2</c:v>
                </c:pt>
                <c:pt idx="10">
                  <c:v>4.3924999999999999E-2</c:v>
                </c:pt>
                <c:pt idx="11">
                  <c:v>4.7917000000000001E-2</c:v>
                </c:pt>
                <c:pt idx="12">
                  <c:v>5.1931999999999999E-2</c:v>
                </c:pt>
                <c:pt idx="13">
                  <c:v>5.5954999999999998E-2</c:v>
                </c:pt>
                <c:pt idx="14">
                  <c:v>5.9975000000000001E-2</c:v>
                </c:pt>
                <c:pt idx="15">
                  <c:v>6.3978999999999994E-2</c:v>
                </c:pt>
                <c:pt idx="16">
                  <c:v>6.7960000000000007E-2</c:v>
                </c:pt>
                <c:pt idx="17">
                  <c:v>7.1908E-2</c:v>
                </c:pt>
                <c:pt idx="18">
                  <c:v>7.5907000000000002E-2</c:v>
                </c:pt>
                <c:pt idx="19">
                  <c:v>7.9950999999999994E-2</c:v>
                </c:pt>
                <c:pt idx="20">
                  <c:v>8.3946000000000007E-2</c:v>
                </c:pt>
                <c:pt idx="21">
                  <c:v>8.7972999999999996E-2</c:v>
                </c:pt>
                <c:pt idx="22">
                  <c:v>9.1934000000000002E-2</c:v>
                </c:pt>
                <c:pt idx="23">
                  <c:v>9.5913999999999999E-2</c:v>
                </c:pt>
                <c:pt idx="24">
                  <c:v>9.9904999999999994E-2</c:v>
                </c:pt>
                <c:pt idx="25">
                  <c:v>0.10390000000000001</c:v>
                </c:pt>
                <c:pt idx="26">
                  <c:v>0.1079</c:v>
                </c:pt>
                <c:pt idx="27">
                  <c:v>0.1119</c:v>
                </c:pt>
                <c:pt idx="28">
                  <c:v>0.11591</c:v>
                </c:pt>
                <c:pt idx="29">
                  <c:v>0.11991</c:v>
                </c:pt>
                <c:pt idx="30">
                  <c:v>0.12391000000000001</c:v>
                </c:pt>
                <c:pt idx="31">
                  <c:v>0.12792000000000001</c:v>
                </c:pt>
                <c:pt idx="32">
                  <c:v>0.13192000000000001</c:v>
                </c:pt>
                <c:pt idx="33">
                  <c:v>0.13592000000000001</c:v>
                </c:pt>
                <c:pt idx="34">
                  <c:v>0.13993</c:v>
                </c:pt>
                <c:pt idx="35">
                  <c:v>0.14393</c:v>
                </c:pt>
                <c:pt idx="36">
                  <c:v>0.14793000000000001</c:v>
                </c:pt>
                <c:pt idx="37">
                  <c:v>0.15193999999999999</c:v>
                </c:pt>
                <c:pt idx="38">
                  <c:v>0.15594</c:v>
                </c:pt>
                <c:pt idx="39">
                  <c:v>0.15994</c:v>
                </c:pt>
                <c:pt idx="40">
                  <c:v>0.16395000000000001</c:v>
                </c:pt>
                <c:pt idx="41">
                  <c:v>0.16794999999999999</c:v>
                </c:pt>
                <c:pt idx="42">
                  <c:v>0.17194999999999999</c:v>
                </c:pt>
                <c:pt idx="43">
                  <c:v>0.17596000000000001</c:v>
                </c:pt>
                <c:pt idx="44">
                  <c:v>0.17996000000000001</c:v>
                </c:pt>
                <c:pt idx="45">
                  <c:v>0.18396000000000001</c:v>
                </c:pt>
                <c:pt idx="46">
                  <c:v>0.18797</c:v>
                </c:pt>
                <c:pt idx="47">
                  <c:v>0.19197</c:v>
                </c:pt>
                <c:pt idx="48">
                  <c:v>0.19597000000000001</c:v>
                </c:pt>
                <c:pt idx="49">
                  <c:v>0.19997999999999999</c:v>
                </c:pt>
                <c:pt idx="50">
                  <c:v>0.20397999999999999</c:v>
                </c:pt>
                <c:pt idx="51">
                  <c:v>0.20798</c:v>
                </c:pt>
                <c:pt idx="52">
                  <c:v>0.21199000000000001</c:v>
                </c:pt>
                <c:pt idx="53">
                  <c:v>0.21598999999999999</c:v>
                </c:pt>
                <c:pt idx="54">
                  <c:v>0.21990000000000001</c:v>
                </c:pt>
                <c:pt idx="55">
                  <c:v>0.22389999999999999</c:v>
                </c:pt>
                <c:pt idx="56">
                  <c:v>0.22791</c:v>
                </c:pt>
                <c:pt idx="57">
                  <c:v>0.23191000000000001</c:v>
                </c:pt>
                <c:pt idx="58">
                  <c:v>0.23591000000000001</c:v>
                </c:pt>
                <c:pt idx="59">
                  <c:v>0.23991999999999999</c:v>
                </c:pt>
                <c:pt idx="60">
                  <c:v>0.24392</c:v>
                </c:pt>
                <c:pt idx="61">
                  <c:v>0.24792</c:v>
                </c:pt>
                <c:pt idx="62">
                  <c:v>0.25192999999999999</c:v>
                </c:pt>
                <c:pt idx="63">
                  <c:v>0.25592999999999999</c:v>
                </c:pt>
                <c:pt idx="64">
                  <c:v>0.25992999999999999</c:v>
                </c:pt>
                <c:pt idx="65">
                  <c:v>0.26394000000000001</c:v>
                </c:pt>
                <c:pt idx="66">
                  <c:v>0.26794000000000001</c:v>
                </c:pt>
                <c:pt idx="67">
                  <c:v>0.27195000000000003</c:v>
                </c:pt>
                <c:pt idx="68">
                  <c:v>0.27594999999999997</c:v>
                </c:pt>
                <c:pt idx="69">
                  <c:v>0.27994999999999998</c:v>
                </c:pt>
                <c:pt idx="70">
                  <c:v>0.28395999999999999</c:v>
                </c:pt>
                <c:pt idx="71">
                  <c:v>0.28795999999999999</c:v>
                </c:pt>
                <c:pt idx="72">
                  <c:v>0.29196</c:v>
                </c:pt>
                <c:pt idx="73">
                  <c:v>0.29597000000000001</c:v>
                </c:pt>
                <c:pt idx="74">
                  <c:v>0.29997000000000001</c:v>
                </c:pt>
                <c:pt idx="75">
                  <c:v>0.30397000000000002</c:v>
                </c:pt>
                <c:pt idx="76">
                  <c:v>0.30797999999999998</c:v>
                </c:pt>
                <c:pt idx="77">
                  <c:v>0.31197999999999998</c:v>
                </c:pt>
                <c:pt idx="78">
                  <c:v>0.31597999999999998</c:v>
                </c:pt>
                <c:pt idx="79">
                  <c:v>0.31999</c:v>
                </c:pt>
                <c:pt idx="80">
                  <c:v>0.32399</c:v>
                </c:pt>
                <c:pt idx="81">
                  <c:v>0.32799</c:v>
                </c:pt>
                <c:pt idx="82">
                  <c:v>0.33189999999999997</c:v>
                </c:pt>
                <c:pt idx="83">
                  <c:v>0.33590999999999999</c:v>
                </c:pt>
                <c:pt idx="84">
                  <c:v>0.33990999999999999</c:v>
                </c:pt>
                <c:pt idx="85">
                  <c:v>0.34390999999999999</c:v>
                </c:pt>
                <c:pt idx="86">
                  <c:v>0.34792000000000001</c:v>
                </c:pt>
                <c:pt idx="87">
                  <c:v>0.35192000000000001</c:v>
                </c:pt>
                <c:pt idx="88">
                  <c:v>0.35592000000000001</c:v>
                </c:pt>
                <c:pt idx="89">
                  <c:v>0.35993000000000003</c:v>
                </c:pt>
                <c:pt idx="90">
                  <c:v>0.36392999999999998</c:v>
                </c:pt>
                <c:pt idx="91">
                  <c:v>0.36792999999999998</c:v>
                </c:pt>
                <c:pt idx="92">
                  <c:v>0.37193999999999999</c:v>
                </c:pt>
                <c:pt idx="93">
                  <c:v>0.37594</c:v>
                </c:pt>
                <c:pt idx="94">
                  <c:v>0.37994</c:v>
                </c:pt>
                <c:pt idx="95">
                  <c:v>0.38395000000000001</c:v>
                </c:pt>
                <c:pt idx="96">
                  <c:v>0.38795000000000002</c:v>
                </c:pt>
                <c:pt idx="97">
                  <c:v>0.39195000000000002</c:v>
                </c:pt>
                <c:pt idx="98">
                  <c:v>0.39595999999999998</c:v>
                </c:pt>
                <c:pt idx="99">
                  <c:v>0.39995999999999998</c:v>
                </c:pt>
                <c:pt idx="100">
                  <c:v>0.40395999999999999</c:v>
                </c:pt>
                <c:pt idx="101">
                  <c:v>0.40797</c:v>
                </c:pt>
                <c:pt idx="102">
                  <c:v>0.41197</c:v>
                </c:pt>
                <c:pt idx="103">
                  <c:v>0.41598000000000002</c:v>
                </c:pt>
                <c:pt idx="104">
                  <c:v>0.41998000000000002</c:v>
                </c:pt>
                <c:pt idx="105">
                  <c:v>0.42398000000000002</c:v>
                </c:pt>
                <c:pt idx="106">
                  <c:v>0.42798999999999998</c:v>
                </c:pt>
                <c:pt idx="107">
                  <c:v>0.43198999999999999</c:v>
                </c:pt>
                <c:pt idx="108">
                  <c:v>0.43598999999999999</c:v>
                </c:pt>
                <c:pt idx="109">
                  <c:v>0.43990000000000001</c:v>
                </c:pt>
                <c:pt idx="110">
                  <c:v>0.44391000000000003</c:v>
                </c:pt>
                <c:pt idx="111">
                  <c:v>0.44790999999999997</c:v>
                </c:pt>
                <c:pt idx="112">
                  <c:v>0.45190999999999998</c:v>
                </c:pt>
                <c:pt idx="113">
                  <c:v>0.45591999999999999</c:v>
                </c:pt>
                <c:pt idx="114">
                  <c:v>0.45992</c:v>
                </c:pt>
                <c:pt idx="115">
                  <c:v>0.46392</c:v>
                </c:pt>
                <c:pt idx="116">
                  <c:v>0.46793000000000001</c:v>
                </c:pt>
                <c:pt idx="117">
                  <c:v>0.47193000000000002</c:v>
                </c:pt>
                <c:pt idx="118">
                  <c:v>0.47593000000000002</c:v>
                </c:pt>
                <c:pt idx="119">
                  <c:v>0.47993999999999998</c:v>
                </c:pt>
                <c:pt idx="120">
                  <c:v>0.48393999999999998</c:v>
                </c:pt>
                <c:pt idx="121">
                  <c:v>0.48793999999999998</c:v>
                </c:pt>
                <c:pt idx="122">
                  <c:v>0.49195</c:v>
                </c:pt>
                <c:pt idx="123">
                  <c:v>0.49595</c:v>
                </c:pt>
                <c:pt idx="124">
                  <c:v>0.49995000000000001</c:v>
                </c:pt>
                <c:pt idx="125">
                  <c:v>0.50395999999999996</c:v>
                </c:pt>
                <c:pt idx="126">
                  <c:v>0.50795999999999997</c:v>
                </c:pt>
                <c:pt idx="127">
                  <c:v>0.51195999999999997</c:v>
                </c:pt>
                <c:pt idx="128">
                  <c:v>0.51597000000000004</c:v>
                </c:pt>
                <c:pt idx="129">
                  <c:v>0.51997000000000004</c:v>
                </c:pt>
                <c:pt idx="130">
                  <c:v>0.52397000000000005</c:v>
                </c:pt>
                <c:pt idx="131">
                  <c:v>0.52798</c:v>
                </c:pt>
                <c:pt idx="132">
                  <c:v>0.53198000000000001</c:v>
                </c:pt>
                <c:pt idx="133">
                  <c:v>0.53598000000000001</c:v>
                </c:pt>
                <c:pt idx="134">
                  <c:v>0.53998999999999997</c:v>
                </c:pt>
                <c:pt idx="135">
                  <c:v>0.54398999999999997</c:v>
                </c:pt>
                <c:pt idx="136">
                  <c:v>0.54790000000000005</c:v>
                </c:pt>
                <c:pt idx="137">
                  <c:v>0.55189999999999995</c:v>
                </c:pt>
                <c:pt idx="138">
                  <c:v>0.55591000000000002</c:v>
                </c:pt>
                <c:pt idx="139">
                  <c:v>0.55991000000000002</c:v>
                </c:pt>
                <c:pt idx="140">
                  <c:v>0.56391999999999998</c:v>
                </c:pt>
                <c:pt idx="141">
                  <c:v>0.56791999999999998</c:v>
                </c:pt>
                <c:pt idx="142">
                  <c:v>0.57191999999999998</c:v>
                </c:pt>
                <c:pt idx="143">
                  <c:v>0.57593000000000005</c:v>
                </c:pt>
                <c:pt idx="144">
                  <c:v>0.57992999999999995</c:v>
                </c:pt>
                <c:pt idx="145">
                  <c:v>0.58392999999999995</c:v>
                </c:pt>
                <c:pt idx="146">
                  <c:v>0.58794000000000002</c:v>
                </c:pt>
                <c:pt idx="147">
                  <c:v>0.59194000000000002</c:v>
                </c:pt>
                <c:pt idx="148">
                  <c:v>0.59594000000000003</c:v>
                </c:pt>
                <c:pt idx="149">
                  <c:v>0.59994999999999998</c:v>
                </c:pt>
                <c:pt idx="150">
                  <c:v>0.60394999999999999</c:v>
                </c:pt>
                <c:pt idx="151">
                  <c:v>0.60794999999999999</c:v>
                </c:pt>
                <c:pt idx="152">
                  <c:v>0.61195999999999995</c:v>
                </c:pt>
                <c:pt idx="153">
                  <c:v>0.61595999999999995</c:v>
                </c:pt>
                <c:pt idx="154">
                  <c:v>0.61995999999999996</c:v>
                </c:pt>
                <c:pt idx="155">
                  <c:v>0.62397000000000002</c:v>
                </c:pt>
                <c:pt idx="156">
                  <c:v>0.62797000000000003</c:v>
                </c:pt>
                <c:pt idx="157">
                  <c:v>0.63197000000000003</c:v>
                </c:pt>
                <c:pt idx="158">
                  <c:v>0.63597999999999999</c:v>
                </c:pt>
                <c:pt idx="159">
                  <c:v>0.63997999999999999</c:v>
                </c:pt>
                <c:pt idx="160">
                  <c:v>0.64398</c:v>
                </c:pt>
                <c:pt idx="161">
                  <c:v>0.64798999999999995</c:v>
                </c:pt>
                <c:pt idx="162">
                  <c:v>0.65198999999999996</c:v>
                </c:pt>
                <c:pt idx="163">
                  <c:v>0.65590000000000004</c:v>
                </c:pt>
                <c:pt idx="164">
                  <c:v>0.65990000000000004</c:v>
                </c:pt>
                <c:pt idx="165">
                  <c:v>0.66391</c:v>
                </c:pt>
                <c:pt idx="166">
                  <c:v>0.66791</c:v>
                </c:pt>
                <c:pt idx="167">
                  <c:v>0.67191000000000001</c:v>
                </c:pt>
                <c:pt idx="168">
                  <c:v>0.67591999999999997</c:v>
                </c:pt>
                <c:pt idx="169">
                  <c:v>0.67991999999999997</c:v>
                </c:pt>
                <c:pt idx="170">
                  <c:v>0.68391999999999997</c:v>
                </c:pt>
                <c:pt idx="171">
                  <c:v>0.68793000000000004</c:v>
                </c:pt>
                <c:pt idx="172">
                  <c:v>0.69193000000000005</c:v>
                </c:pt>
                <c:pt idx="173">
                  <c:v>0.69593000000000005</c:v>
                </c:pt>
                <c:pt idx="174">
                  <c:v>0.69994000000000001</c:v>
                </c:pt>
                <c:pt idx="175">
                  <c:v>0.70394000000000001</c:v>
                </c:pt>
                <c:pt idx="176">
                  <c:v>0.70794000000000001</c:v>
                </c:pt>
                <c:pt idx="177">
                  <c:v>0.71194999999999997</c:v>
                </c:pt>
                <c:pt idx="178">
                  <c:v>0.71594999999999998</c:v>
                </c:pt>
                <c:pt idx="179">
                  <c:v>0.71996000000000004</c:v>
                </c:pt>
                <c:pt idx="180">
                  <c:v>0.72396000000000005</c:v>
                </c:pt>
                <c:pt idx="181">
                  <c:v>0.72796000000000005</c:v>
                </c:pt>
                <c:pt idx="182">
                  <c:v>0.73197000000000001</c:v>
                </c:pt>
                <c:pt idx="183">
                  <c:v>0.73597000000000001</c:v>
                </c:pt>
                <c:pt idx="184">
                  <c:v>0.73997000000000002</c:v>
                </c:pt>
                <c:pt idx="185">
                  <c:v>0.74397999999999997</c:v>
                </c:pt>
                <c:pt idx="186">
                  <c:v>0.74797999999999998</c:v>
                </c:pt>
                <c:pt idx="187">
                  <c:v>0.75197999999999998</c:v>
                </c:pt>
                <c:pt idx="188">
                  <c:v>0.75599000000000005</c:v>
                </c:pt>
                <c:pt idx="189">
                  <c:v>0.75999000000000005</c:v>
                </c:pt>
                <c:pt idx="190">
                  <c:v>0.76398999999999995</c:v>
                </c:pt>
                <c:pt idx="191">
                  <c:v>0.76790000000000003</c:v>
                </c:pt>
                <c:pt idx="192">
                  <c:v>0.77190999999999999</c:v>
                </c:pt>
                <c:pt idx="193">
                  <c:v>0.77590999999999999</c:v>
                </c:pt>
                <c:pt idx="194">
                  <c:v>0.77990999999999999</c:v>
                </c:pt>
                <c:pt idx="195">
                  <c:v>0.78391999999999995</c:v>
                </c:pt>
                <c:pt idx="196">
                  <c:v>0.78791999999999995</c:v>
                </c:pt>
                <c:pt idx="197">
                  <c:v>0.79191999999999996</c:v>
                </c:pt>
                <c:pt idx="198">
                  <c:v>0.79593000000000003</c:v>
                </c:pt>
                <c:pt idx="199">
                  <c:v>0.79993000000000003</c:v>
                </c:pt>
                <c:pt idx="200">
                  <c:v>0.80393000000000003</c:v>
                </c:pt>
                <c:pt idx="201">
                  <c:v>0.80793999999999999</c:v>
                </c:pt>
                <c:pt idx="202">
                  <c:v>0.81194</c:v>
                </c:pt>
                <c:pt idx="203">
                  <c:v>0.81594</c:v>
                </c:pt>
                <c:pt idx="204">
                  <c:v>0.81994999999999996</c:v>
                </c:pt>
                <c:pt idx="205">
                  <c:v>0.82394999999999996</c:v>
                </c:pt>
                <c:pt idx="206">
                  <c:v>0.82794999999999996</c:v>
                </c:pt>
                <c:pt idx="207">
                  <c:v>0.83196000000000003</c:v>
                </c:pt>
                <c:pt idx="208">
                  <c:v>0.83596000000000004</c:v>
                </c:pt>
                <c:pt idx="209">
                  <c:v>0.83996000000000004</c:v>
                </c:pt>
                <c:pt idx="210">
                  <c:v>0.84397</c:v>
                </c:pt>
                <c:pt idx="211">
                  <c:v>0.84797</c:v>
                </c:pt>
                <c:pt idx="212">
                  <c:v>0.85197000000000001</c:v>
                </c:pt>
                <c:pt idx="213">
                  <c:v>0.85597999999999996</c:v>
                </c:pt>
                <c:pt idx="214">
                  <c:v>0.85997999999999997</c:v>
                </c:pt>
                <c:pt idx="215">
                  <c:v>0.86399000000000004</c:v>
                </c:pt>
                <c:pt idx="216">
                  <c:v>0.86799000000000004</c:v>
                </c:pt>
                <c:pt idx="217">
                  <c:v>0.87199000000000004</c:v>
                </c:pt>
                <c:pt idx="218">
                  <c:v>0.87590000000000001</c:v>
                </c:pt>
                <c:pt idx="219">
                  <c:v>0.87990999999999997</c:v>
                </c:pt>
                <c:pt idx="220">
                  <c:v>0.88390999999999997</c:v>
                </c:pt>
                <c:pt idx="221">
                  <c:v>0.88790999999999998</c:v>
                </c:pt>
                <c:pt idx="222">
                  <c:v>0.89192000000000005</c:v>
                </c:pt>
                <c:pt idx="223">
                  <c:v>0.89592000000000005</c:v>
                </c:pt>
                <c:pt idx="224">
                  <c:v>0.89992000000000005</c:v>
                </c:pt>
                <c:pt idx="225">
                  <c:v>0.90393000000000001</c:v>
                </c:pt>
                <c:pt idx="226">
                  <c:v>0.90793000000000001</c:v>
                </c:pt>
                <c:pt idx="227">
                  <c:v>0.91193000000000002</c:v>
                </c:pt>
                <c:pt idx="228">
                  <c:v>0.91593999999999998</c:v>
                </c:pt>
                <c:pt idx="229">
                  <c:v>0.91993999999999998</c:v>
                </c:pt>
                <c:pt idx="230">
                  <c:v>0.92393999999999998</c:v>
                </c:pt>
                <c:pt idx="231">
                  <c:v>0.92795000000000005</c:v>
                </c:pt>
                <c:pt idx="232">
                  <c:v>0.93194999999999995</c:v>
                </c:pt>
                <c:pt idx="233">
                  <c:v>0.93594999999999995</c:v>
                </c:pt>
                <c:pt idx="234">
                  <c:v>0.93996000000000002</c:v>
                </c:pt>
                <c:pt idx="235">
                  <c:v>0.94396000000000002</c:v>
                </c:pt>
                <c:pt idx="236">
                  <c:v>0.94796000000000002</c:v>
                </c:pt>
                <c:pt idx="237">
                  <c:v>0.95196999999999998</c:v>
                </c:pt>
                <c:pt idx="238">
                  <c:v>0.95596999999999999</c:v>
                </c:pt>
                <c:pt idx="239">
                  <c:v>0.95996999999999999</c:v>
                </c:pt>
                <c:pt idx="240">
                  <c:v>0.96397999999999995</c:v>
                </c:pt>
                <c:pt idx="241">
                  <c:v>0.96797999999999995</c:v>
                </c:pt>
                <c:pt idx="242">
                  <c:v>0.97197999999999996</c:v>
                </c:pt>
                <c:pt idx="243">
                  <c:v>0.97599000000000002</c:v>
                </c:pt>
                <c:pt idx="244">
                  <c:v>0.97999000000000003</c:v>
                </c:pt>
                <c:pt idx="245">
                  <c:v>0.9839</c:v>
                </c:pt>
                <c:pt idx="246">
                  <c:v>0.9879</c:v>
                </c:pt>
                <c:pt idx="247">
                  <c:v>0.99190999999999996</c:v>
                </c:pt>
                <c:pt idx="248">
                  <c:v>0.99590999999999996</c:v>
                </c:pt>
                <c:pt idx="249">
                  <c:v>0.99990999999999997</c:v>
                </c:pt>
                <c:pt idx="250">
                  <c:v>1.0039</c:v>
                </c:pt>
                <c:pt idx="251">
                  <c:v>1.0079</c:v>
                </c:pt>
                <c:pt idx="252">
                  <c:v>1.0119</c:v>
                </c:pt>
                <c:pt idx="253">
                  <c:v>1.0159</c:v>
                </c:pt>
                <c:pt idx="254">
                  <c:v>1.0199</c:v>
                </c:pt>
                <c:pt idx="255">
                  <c:v>1.0239</c:v>
                </c:pt>
                <c:pt idx="256">
                  <c:v>1.0279</c:v>
                </c:pt>
                <c:pt idx="257">
                  <c:v>1.0319</c:v>
                </c:pt>
                <c:pt idx="258">
                  <c:v>1.0359</c:v>
                </c:pt>
                <c:pt idx="259">
                  <c:v>1.0399</c:v>
                </c:pt>
                <c:pt idx="260">
                  <c:v>1.044</c:v>
                </c:pt>
                <c:pt idx="261">
                  <c:v>1.048</c:v>
                </c:pt>
                <c:pt idx="262">
                  <c:v>1.052</c:v>
                </c:pt>
                <c:pt idx="263">
                  <c:v>1.056</c:v>
                </c:pt>
                <c:pt idx="264">
                  <c:v>1.06</c:v>
                </c:pt>
                <c:pt idx="265">
                  <c:v>1.0640000000000001</c:v>
                </c:pt>
                <c:pt idx="266">
                  <c:v>1.0680000000000001</c:v>
                </c:pt>
                <c:pt idx="267">
                  <c:v>1.0720000000000001</c:v>
                </c:pt>
                <c:pt idx="268">
                  <c:v>1.0760000000000001</c:v>
                </c:pt>
                <c:pt idx="269">
                  <c:v>1.08</c:v>
                </c:pt>
                <c:pt idx="270">
                  <c:v>1.0840000000000001</c:v>
                </c:pt>
                <c:pt idx="271">
                  <c:v>1.0880000000000001</c:v>
                </c:pt>
                <c:pt idx="272">
                  <c:v>1.0919000000000001</c:v>
                </c:pt>
                <c:pt idx="273">
                  <c:v>1.0959000000000001</c:v>
                </c:pt>
                <c:pt idx="274">
                  <c:v>1.0999000000000001</c:v>
                </c:pt>
                <c:pt idx="275">
                  <c:v>1.1039000000000001</c:v>
                </c:pt>
                <c:pt idx="276">
                  <c:v>1.1079000000000001</c:v>
                </c:pt>
                <c:pt idx="277">
                  <c:v>1.1119000000000001</c:v>
                </c:pt>
                <c:pt idx="278">
                  <c:v>1.1158999999999999</c:v>
                </c:pt>
                <c:pt idx="279">
                  <c:v>1.1198999999999999</c:v>
                </c:pt>
                <c:pt idx="280">
                  <c:v>1.1238999999999999</c:v>
                </c:pt>
                <c:pt idx="281">
                  <c:v>1.1278999999999999</c:v>
                </c:pt>
                <c:pt idx="282">
                  <c:v>1.1318999999999999</c:v>
                </c:pt>
                <c:pt idx="283">
                  <c:v>1.1358999999999999</c:v>
                </c:pt>
                <c:pt idx="284">
                  <c:v>1.1398999999999999</c:v>
                </c:pt>
                <c:pt idx="285">
                  <c:v>1.1438999999999999</c:v>
                </c:pt>
                <c:pt idx="286">
                  <c:v>1.1478999999999999</c:v>
                </c:pt>
                <c:pt idx="287">
                  <c:v>1.1519999999999999</c:v>
                </c:pt>
                <c:pt idx="288">
                  <c:v>1.1559999999999999</c:v>
                </c:pt>
                <c:pt idx="289">
                  <c:v>1.1599999999999999</c:v>
                </c:pt>
                <c:pt idx="290">
                  <c:v>1.1639999999999999</c:v>
                </c:pt>
                <c:pt idx="291">
                  <c:v>1.1679999999999999</c:v>
                </c:pt>
                <c:pt idx="292">
                  <c:v>1.1719999999999999</c:v>
                </c:pt>
                <c:pt idx="293">
                  <c:v>1.1759999999999999</c:v>
                </c:pt>
                <c:pt idx="294">
                  <c:v>1.18</c:v>
                </c:pt>
                <c:pt idx="295">
                  <c:v>1.1839999999999999</c:v>
                </c:pt>
                <c:pt idx="296">
                  <c:v>1.1879999999999999</c:v>
                </c:pt>
                <c:pt idx="297">
                  <c:v>1.1919999999999999</c:v>
                </c:pt>
                <c:pt idx="298">
                  <c:v>1.196</c:v>
                </c:pt>
                <c:pt idx="299">
                  <c:v>1.2</c:v>
                </c:pt>
                <c:pt idx="300">
                  <c:v>1.2039</c:v>
                </c:pt>
                <c:pt idx="301">
                  <c:v>1.2079</c:v>
                </c:pt>
                <c:pt idx="302">
                  <c:v>1.2119</c:v>
                </c:pt>
                <c:pt idx="303">
                  <c:v>1.2159</c:v>
                </c:pt>
                <c:pt idx="304">
                  <c:v>1.2199</c:v>
                </c:pt>
                <c:pt idx="305">
                  <c:v>1.2239</c:v>
                </c:pt>
                <c:pt idx="306">
                  <c:v>1.2279</c:v>
                </c:pt>
                <c:pt idx="307">
                  <c:v>1.2319</c:v>
                </c:pt>
                <c:pt idx="308">
                  <c:v>1.2359</c:v>
                </c:pt>
                <c:pt idx="309">
                  <c:v>1.2399</c:v>
                </c:pt>
                <c:pt idx="310">
                  <c:v>1.2439</c:v>
                </c:pt>
                <c:pt idx="311">
                  <c:v>1.2479</c:v>
                </c:pt>
                <c:pt idx="312">
                  <c:v>1.2519</c:v>
                </c:pt>
                <c:pt idx="313">
                  <c:v>1.2559</c:v>
                </c:pt>
                <c:pt idx="314">
                  <c:v>1.26</c:v>
                </c:pt>
                <c:pt idx="315">
                  <c:v>1.264</c:v>
                </c:pt>
                <c:pt idx="316">
                  <c:v>1.268</c:v>
                </c:pt>
                <c:pt idx="317">
                  <c:v>1.272</c:v>
                </c:pt>
                <c:pt idx="318">
                  <c:v>1.276</c:v>
                </c:pt>
                <c:pt idx="319">
                  <c:v>1.28</c:v>
                </c:pt>
                <c:pt idx="320">
                  <c:v>1.284</c:v>
                </c:pt>
                <c:pt idx="321">
                  <c:v>1.288</c:v>
                </c:pt>
                <c:pt idx="322">
                  <c:v>1.292</c:v>
                </c:pt>
                <c:pt idx="323">
                  <c:v>1.296</c:v>
                </c:pt>
                <c:pt idx="324">
                  <c:v>1.3</c:v>
                </c:pt>
                <c:pt idx="325">
                  <c:v>1.304</c:v>
                </c:pt>
                <c:pt idx="326">
                  <c:v>1.3080000000000001</c:v>
                </c:pt>
                <c:pt idx="327">
                  <c:v>1.3119000000000001</c:v>
                </c:pt>
                <c:pt idx="328">
                  <c:v>1.3159000000000001</c:v>
                </c:pt>
                <c:pt idx="329">
                  <c:v>1.3199000000000001</c:v>
                </c:pt>
                <c:pt idx="330">
                  <c:v>1.3239000000000001</c:v>
                </c:pt>
                <c:pt idx="331">
                  <c:v>1.3279000000000001</c:v>
                </c:pt>
                <c:pt idx="332">
                  <c:v>1.3319000000000001</c:v>
                </c:pt>
                <c:pt idx="333">
                  <c:v>1.3359000000000001</c:v>
                </c:pt>
                <c:pt idx="334">
                  <c:v>1.3399000000000001</c:v>
                </c:pt>
                <c:pt idx="335">
                  <c:v>1.3439000000000001</c:v>
                </c:pt>
                <c:pt idx="336">
                  <c:v>1.3479000000000001</c:v>
                </c:pt>
                <c:pt idx="337">
                  <c:v>1.3519000000000001</c:v>
                </c:pt>
                <c:pt idx="338">
                  <c:v>1.3559000000000001</c:v>
                </c:pt>
                <c:pt idx="339">
                  <c:v>1.3599000000000001</c:v>
                </c:pt>
                <c:pt idx="340">
                  <c:v>1.3638999999999999</c:v>
                </c:pt>
                <c:pt idx="341">
                  <c:v>1.3678999999999999</c:v>
                </c:pt>
                <c:pt idx="342">
                  <c:v>1.3720000000000001</c:v>
                </c:pt>
                <c:pt idx="343">
                  <c:v>1.3759999999999999</c:v>
                </c:pt>
                <c:pt idx="344">
                  <c:v>1.38</c:v>
                </c:pt>
                <c:pt idx="345">
                  <c:v>1.3839999999999999</c:v>
                </c:pt>
                <c:pt idx="346">
                  <c:v>1.3879999999999999</c:v>
                </c:pt>
                <c:pt idx="347">
                  <c:v>1.3919999999999999</c:v>
                </c:pt>
                <c:pt idx="348">
                  <c:v>1.3959999999999999</c:v>
                </c:pt>
                <c:pt idx="349">
                  <c:v>1.4</c:v>
                </c:pt>
                <c:pt idx="350">
                  <c:v>1.4039999999999999</c:v>
                </c:pt>
                <c:pt idx="351">
                  <c:v>1.4079999999999999</c:v>
                </c:pt>
                <c:pt idx="352">
                  <c:v>1.4119999999999999</c:v>
                </c:pt>
                <c:pt idx="353">
                  <c:v>1.4159999999999999</c:v>
                </c:pt>
                <c:pt idx="354">
                  <c:v>1.4198999999999999</c:v>
                </c:pt>
                <c:pt idx="355">
                  <c:v>1.4238999999999999</c:v>
                </c:pt>
                <c:pt idx="356">
                  <c:v>1.4278999999999999</c:v>
                </c:pt>
                <c:pt idx="357">
                  <c:v>1.4319</c:v>
                </c:pt>
                <c:pt idx="358">
                  <c:v>1.4359</c:v>
                </c:pt>
                <c:pt idx="359">
                  <c:v>1.4399</c:v>
                </c:pt>
                <c:pt idx="360">
                  <c:v>1.4439</c:v>
                </c:pt>
                <c:pt idx="361">
                  <c:v>1.4479</c:v>
                </c:pt>
                <c:pt idx="362">
                  <c:v>1.4519</c:v>
                </c:pt>
                <c:pt idx="363">
                  <c:v>1.4559</c:v>
                </c:pt>
                <c:pt idx="364">
                  <c:v>1.4599</c:v>
                </c:pt>
                <c:pt idx="365">
                  <c:v>1.4639</c:v>
                </c:pt>
                <c:pt idx="366">
                  <c:v>1.4679</c:v>
                </c:pt>
                <c:pt idx="367">
                  <c:v>1.4719</c:v>
                </c:pt>
                <c:pt idx="368">
                  <c:v>1.4759</c:v>
                </c:pt>
                <c:pt idx="369">
                  <c:v>1.48</c:v>
                </c:pt>
                <c:pt idx="370">
                  <c:v>1.484</c:v>
                </c:pt>
                <c:pt idx="371">
                  <c:v>1.488</c:v>
                </c:pt>
                <c:pt idx="372">
                  <c:v>1.492</c:v>
                </c:pt>
                <c:pt idx="373">
                  <c:v>1.496</c:v>
                </c:pt>
                <c:pt idx="374">
                  <c:v>1.5</c:v>
                </c:pt>
                <c:pt idx="375">
                  <c:v>1.504</c:v>
                </c:pt>
                <c:pt idx="376">
                  <c:v>1.508</c:v>
                </c:pt>
                <c:pt idx="377">
                  <c:v>1.512</c:v>
                </c:pt>
                <c:pt idx="378">
                  <c:v>1.516</c:v>
                </c:pt>
                <c:pt idx="379">
                  <c:v>1.52</c:v>
                </c:pt>
                <c:pt idx="380">
                  <c:v>1.524</c:v>
                </c:pt>
                <c:pt idx="381">
                  <c:v>1.5279</c:v>
                </c:pt>
                <c:pt idx="382">
                  <c:v>1.5319</c:v>
                </c:pt>
                <c:pt idx="383">
                  <c:v>1.5359</c:v>
                </c:pt>
                <c:pt idx="384">
                  <c:v>1.5399</c:v>
                </c:pt>
                <c:pt idx="385">
                  <c:v>1.5439000000000001</c:v>
                </c:pt>
                <c:pt idx="386">
                  <c:v>1.5479000000000001</c:v>
                </c:pt>
                <c:pt idx="387">
                  <c:v>1.5519000000000001</c:v>
                </c:pt>
                <c:pt idx="388">
                  <c:v>1.5559000000000001</c:v>
                </c:pt>
                <c:pt idx="389">
                  <c:v>1.5599000000000001</c:v>
                </c:pt>
                <c:pt idx="390">
                  <c:v>1.5639000000000001</c:v>
                </c:pt>
                <c:pt idx="391">
                  <c:v>1.5679000000000001</c:v>
                </c:pt>
                <c:pt idx="392">
                  <c:v>1.5719000000000001</c:v>
                </c:pt>
                <c:pt idx="393">
                  <c:v>1.5759000000000001</c:v>
                </c:pt>
                <c:pt idx="394">
                  <c:v>1.5799000000000001</c:v>
                </c:pt>
                <c:pt idx="395">
                  <c:v>1.5839000000000001</c:v>
                </c:pt>
                <c:pt idx="396">
                  <c:v>1.5880000000000001</c:v>
                </c:pt>
                <c:pt idx="397">
                  <c:v>1.5920000000000001</c:v>
                </c:pt>
                <c:pt idx="398">
                  <c:v>1.5960000000000001</c:v>
                </c:pt>
                <c:pt idx="399">
                  <c:v>1.6</c:v>
                </c:pt>
                <c:pt idx="400">
                  <c:v>1.6040000000000001</c:v>
                </c:pt>
                <c:pt idx="401">
                  <c:v>1.6080000000000001</c:v>
                </c:pt>
                <c:pt idx="402">
                  <c:v>1.6120000000000001</c:v>
                </c:pt>
                <c:pt idx="403">
                  <c:v>1.6160000000000001</c:v>
                </c:pt>
                <c:pt idx="404">
                  <c:v>1.62</c:v>
                </c:pt>
                <c:pt idx="405">
                  <c:v>1.6240000000000001</c:v>
                </c:pt>
                <c:pt idx="406">
                  <c:v>1.6279999999999999</c:v>
                </c:pt>
                <c:pt idx="407">
                  <c:v>1.6319999999999999</c:v>
                </c:pt>
                <c:pt idx="408">
                  <c:v>1.6359999999999999</c:v>
                </c:pt>
                <c:pt idx="409">
                  <c:v>1.6398999999999999</c:v>
                </c:pt>
                <c:pt idx="410">
                  <c:v>1.6438999999999999</c:v>
                </c:pt>
                <c:pt idx="411">
                  <c:v>1.6478999999999999</c:v>
                </c:pt>
                <c:pt idx="412">
                  <c:v>1.6518999999999999</c:v>
                </c:pt>
                <c:pt idx="413">
                  <c:v>1.6558999999999999</c:v>
                </c:pt>
                <c:pt idx="414">
                  <c:v>1.6598999999999999</c:v>
                </c:pt>
                <c:pt idx="415">
                  <c:v>1.6638999999999999</c:v>
                </c:pt>
                <c:pt idx="416">
                  <c:v>1.6678999999999999</c:v>
                </c:pt>
                <c:pt idx="417">
                  <c:v>1.6718999999999999</c:v>
                </c:pt>
                <c:pt idx="418">
                  <c:v>1.6758999999999999</c:v>
                </c:pt>
                <c:pt idx="419">
                  <c:v>1.6798999999999999</c:v>
                </c:pt>
                <c:pt idx="420">
                  <c:v>1.6839</c:v>
                </c:pt>
                <c:pt idx="421">
                  <c:v>1.6879</c:v>
                </c:pt>
                <c:pt idx="422">
                  <c:v>1.6919</c:v>
                </c:pt>
                <c:pt idx="423">
                  <c:v>1.696</c:v>
                </c:pt>
                <c:pt idx="424">
                  <c:v>1.7</c:v>
                </c:pt>
                <c:pt idx="425">
                  <c:v>1.704</c:v>
                </c:pt>
                <c:pt idx="426">
                  <c:v>1.708</c:v>
                </c:pt>
                <c:pt idx="427">
                  <c:v>1.712</c:v>
                </c:pt>
                <c:pt idx="428">
                  <c:v>1.716</c:v>
                </c:pt>
                <c:pt idx="429">
                  <c:v>1.72</c:v>
                </c:pt>
                <c:pt idx="430">
                  <c:v>1.724</c:v>
                </c:pt>
                <c:pt idx="431">
                  <c:v>1.728</c:v>
                </c:pt>
                <c:pt idx="432">
                  <c:v>1.732</c:v>
                </c:pt>
                <c:pt idx="433">
                  <c:v>1.736</c:v>
                </c:pt>
                <c:pt idx="434">
                  <c:v>1.74</c:v>
                </c:pt>
                <c:pt idx="435">
                  <c:v>1.744</c:v>
                </c:pt>
                <c:pt idx="436">
                  <c:v>1.7479</c:v>
                </c:pt>
                <c:pt idx="437">
                  <c:v>1.7519</c:v>
                </c:pt>
                <c:pt idx="438">
                  <c:v>1.7559</c:v>
                </c:pt>
                <c:pt idx="439">
                  <c:v>1.7599</c:v>
                </c:pt>
                <c:pt idx="440">
                  <c:v>1.7639</c:v>
                </c:pt>
                <c:pt idx="441">
                  <c:v>1.7679</c:v>
                </c:pt>
                <c:pt idx="442">
                  <c:v>1.7719</c:v>
                </c:pt>
                <c:pt idx="443">
                  <c:v>1.7759</c:v>
                </c:pt>
                <c:pt idx="444">
                  <c:v>1.7799</c:v>
                </c:pt>
                <c:pt idx="445">
                  <c:v>1.7839</c:v>
                </c:pt>
                <c:pt idx="446">
                  <c:v>1.7879</c:v>
                </c:pt>
                <c:pt idx="447">
                  <c:v>1.7919</c:v>
                </c:pt>
                <c:pt idx="448">
                  <c:v>1.7959000000000001</c:v>
                </c:pt>
                <c:pt idx="449">
                  <c:v>1.7999000000000001</c:v>
                </c:pt>
                <c:pt idx="450">
                  <c:v>1.8039000000000001</c:v>
                </c:pt>
                <c:pt idx="451">
                  <c:v>1.8080000000000001</c:v>
                </c:pt>
                <c:pt idx="452">
                  <c:v>1.8120000000000001</c:v>
                </c:pt>
                <c:pt idx="453">
                  <c:v>1.8160000000000001</c:v>
                </c:pt>
                <c:pt idx="454">
                  <c:v>1.82</c:v>
                </c:pt>
                <c:pt idx="455">
                  <c:v>1.8240000000000001</c:v>
                </c:pt>
                <c:pt idx="456">
                  <c:v>1.8280000000000001</c:v>
                </c:pt>
                <c:pt idx="457">
                  <c:v>1.8320000000000001</c:v>
                </c:pt>
                <c:pt idx="458">
                  <c:v>1.8360000000000001</c:v>
                </c:pt>
                <c:pt idx="459">
                  <c:v>1.84</c:v>
                </c:pt>
                <c:pt idx="460">
                  <c:v>1.8440000000000001</c:v>
                </c:pt>
                <c:pt idx="461">
                  <c:v>1.8480000000000001</c:v>
                </c:pt>
                <c:pt idx="462">
                  <c:v>1.8520000000000001</c:v>
                </c:pt>
                <c:pt idx="463">
                  <c:v>1.8559000000000001</c:v>
                </c:pt>
                <c:pt idx="464">
                  <c:v>1.8599000000000001</c:v>
                </c:pt>
                <c:pt idx="465">
                  <c:v>1.8638999999999999</c:v>
                </c:pt>
                <c:pt idx="466">
                  <c:v>1.8678999999999999</c:v>
                </c:pt>
                <c:pt idx="467">
                  <c:v>1.8718999999999999</c:v>
                </c:pt>
                <c:pt idx="468">
                  <c:v>1.8758999999999999</c:v>
                </c:pt>
                <c:pt idx="469">
                  <c:v>1.8798999999999999</c:v>
                </c:pt>
                <c:pt idx="470">
                  <c:v>1.8838999999999999</c:v>
                </c:pt>
                <c:pt idx="471">
                  <c:v>1.8878999999999999</c:v>
                </c:pt>
                <c:pt idx="472">
                  <c:v>1.8918999999999999</c:v>
                </c:pt>
                <c:pt idx="473">
                  <c:v>1.8958999999999999</c:v>
                </c:pt>
                <c:pt idx="474">
                  <c:v>1.8998999999999999</c:v>
                </c:pt>
                <c:pt idx="475">
                  <c:v>1.9038999999999999</c:v>
                </c:pt>
                <c:pt idx="476">
                  <c:v>1.9078999999999999</c:v>
                </c:pt>
                <c:pt idx="477">
                  <c:v>1.9118999999999999</c:v>
                </c:pt>
                <c:pt idx="478">
                  <c:v>1.9159999999999999</c:v>
                </c:pt>
                <c:pt idx="479">
                  <c:v>1.92</c:v>
                </c:pt>
                <c:pt idx="480">
                  <c:v>1.9239999999999999</c:v>
                </c:pt>
                <c:pt idx="481">
                  <c:v>1.9279999999999999</c:v>
                </c:pt>
                <c:pt idx="482">
                  <c:v>1.9319999999999999</c:v>
                </c:pt>
                <c:pt idx="483">
                  <c:v>1.9359999999999999</c:v>
                </c:pt>
                <c:pt idx="484">
                  <c:v>1.94</c:v>
                </c:pt>
                <c:pt idx="485">
                  <c:v>1.944</c:v>
                </c:pt>
                <c:pt idx="486">
                  <c:v>1.948</c:v>
                </c:pt>
                <c:pt idx="487">
                  <c:v>1.952</c:v>
                </c:pt>
                <c:pt idx="488">
                  <c:v>1.956</c:v>
                </c:pt>
                <c:pt idx="489">
                  <c:v>1.96</c:v>
                </c:pt>
                <c:pt idx="490">
                  <c:v>1.964</c:v>
                </c:pt>
                <c:pt idx="491">
                  <c:v>1.9679</c:v>
                </c:pt>
                <c:pt idx="492">
                  <c:v>1.9719</c:v>
                </c:pt>
                <c:pt idx="493">
                  <c:v>1.9759</c:v>
                </c:pt>
                <c:pt idx="494">
                  <c:v>1.9799</c:v>
                </c:pt>
                <c:pt idx="495">
                  <c:v>1.9839</c:v>
                </c:pt>
                <c:pt idx="496">
                  <c:v>1.9879</c:v>
                </c:pt>
                <c:pt idx="497">
                  <c:v>1.9919</c:v>
                </c:pt>
                <c:pt idx="498">
                  <c:v>1.9959</c:v>
                </c:pt>
                <c:pt idx="499">
                  <c:v>1.9999</c:v>
                </c:pt>
                <c:pt idx="500">
                  <c:v>2.0038999999999998</c:v>
                </c:pt>
                <c:pt idx="501">
                  <c:v>2.0078999999999998</c:v>
                </c:pt>
                <c:pt idx="502">
                  <c:v>2.0118999999999998</c:v>
                </c:pt>
                <c:pt idx="503">
                  <c:v>2.0158999999999998</c:v>
                </c:pt>
                <c:pt idx="504">
                  <c:v>2.0198999999999998</c:v>
                </c:pt>
                <c:pt idx="505">
                  <c:v>2.024</c:v>
                </c:pt>
                <c:pt idx="506">
                  <c:v>2.028</c:v>
                </c:pt>
                <c:pt idx="507">
                  <c:v>2.032</c:v>
                </c:pt>
                <c:pt idx="508">
                  <c:v>2.036</c:v>
                </c:pt>
                <c:pt idx="509">
                  <c:v>2.04</c:v>
                </c:pt>
                <c:pt idx="510">
                  <c:v>2.044</c:v>
                </c:pt>
                <c:pt idx="511">
                  <c:v>2.048</c:v>
                </c:pt>
                <c:pt idx="512">
                  <c:v>2.052</c:v>
                </c:pt>
                <c:pt idx="513">
                  <c:v>2.056</c:v>
                </c:pt>
                <c:pt idx="514">
                  <c:v>2.06</c:v>
                </c:pt>
                <c:pt idx="515">
                  <c:v>2.0640000000000001</c:v>
                </c:pt>
                <c:pt idx="516">
                  <c:v>2.0680000000000001</c:v>
                </c:pt>
                <c:pt idx="517">
                  <c:v>2.0720000000000001</c:v>
                </c:pt>
                <c:pt idx="518">
                  <c:v>2.0758999999999999</c:v>
                </c:pt>
                <c:pt idx="519">
                  <c:v>2.0798999999999999</c:v>
                </c:pt>
                <c:pt idx="520">
                  <c:v>2.0838999999999999</c:v>
                </c:pt>
                <c:pt idx="521">
                  <c:v>2.0878999999999999</c:v>
                </c:pt>
                <c:pt idx="522">
                  <c:v>2.0918999999999999</c:v>
                </c:pt>
                <c:pt idx="523">
                  <c:v>2.0958999999999999</c:v>
                </c:pt>
                <c:pt idx="524">
                  <c:v>2.0998999999999999</c:v>
                </c:pt>
                <c:pt idx="525">
                  <c:v>2.1038999999999999</c:v>
                </c:pt>
                <c:pt idx="526">
                  <c:v>2.1078999999999999</c:v>
                </c:pt>
                <c:pt idx="527">
                  <c:v>2.1118999999999999</c:v>
                </c:pt>
                <c:pt idx="528">
                  <c:v>2.1158999999999999</c:v>
                </c:pt>
                <c:pt idx="529">
                  <c:v>2.1198999999999999</c:v>
                </c:pt>
                <c:pt idx="530">
                  <c:v>2.1238999999999999</c:v>
                </c:pt>
                <c:pt idx="531">
                  <c:v>2.1278999999999999</c:v>
                </c:pt>
                <c:pt idx="532">
                  <c:v>2.1320000000000001</c:v>
                </c:pt>
                <c:pt idx="533">
                  <c:v>2.1360000000000001</c:v>
                </c:pt>
                <c:pt idx="534">
                  <c:v>2.14</c:v>
                </c:pt>
                <c:pt idx="535">
                  <c:v>2.1440000000000001</c:v>
                </c:pt>
                <c:pt idx="536">
                  <c:v>2.1480000000000001</c:v>
                </c:pt>
                <c:pt idx="537">
                  <c:v>2.1520000000000001</c:v>
                </c:pt>
                <c:pt idx="538">
                  <c:v>2.1560000000000001</c:v>
                </c:pt>
                <c:pt idx="539">
                  <c:v>2.16</c:v>
                </c:pt>
                <c:pt idx="540">
                  <c:v>2.1640000000000001</c:v>
                </c:pt>
                <c:pt idx="541">
                  <c:v>2.1680000000000001</c:v>
                </c:pt>
                <c:pt idx="542">
                  <c:v>2.1720000000000002</c:v>
                </c:pt>
                <c:pt idx="543">
                  <c:v>2.1760000000000002</c:v>
                </c:pt>
                <c:pt idx="544">
                  <c:v>2.1800000000000002</c:v>
                </c:pt>
                <c:pt idx="545">
                  <c:v>2.1839</c:v>
                </c:pt>
                <c:pt idx="546">
                  <c:v>2.1879</c:v>
                </c:pt>
                <c:pt idx="547">
                  <c:v>2.1919</c:v>
                </c:pt>
                <c:pt idx="548">
                  <c:v>2.1959</c:v>
                </c:pt>
                <c:pt idx="549">
                  <c:v>2.1999</c:v>
                </c:pt>
                <c:pt idx="550">
                  <c:v>2.2039</c:v>
                </c:pt>
                <c:pt idx="551">
                  <c:v>2.2079</c:v>
                </c:pt>
                <c:pt idx="552">
                  <c:v>2.2119</c:v>
                </c:pt>
                <c:pt idx="553">
                  <c:v>2.2159</c:v>
                </c:pt>
                <c:pt idx="554">
                  <c:v>2.2199</c:v>
                </c:pt>
                <c:pt idx="555">
                  <c:v>2.2239</c:v>
                </c:pt>
                <c:pt idx="556">
                  <c:v>2.2279</c:v>
                </c:pt>
                <c:pt idx="557">
                  <c:v>2.2319</c:v>
                </c:pt>
                <c:pt idx="558">
                  <c:v>2.2359</c:v>
                </c:pt>
                <c:pt idx="559">
                  <c:v>2.2399</c:v>
                </c:pt>
                <c:pt idx="560">
                  <c:v>2.2440000000000002</c:v>
                </c:pt>
                <c:pt idx="561">
                  <c:v>2.2480000000000002</c:v>
                </c:pt>
                <c:pt idx="562">
                  <c:v>2.2519999999999998</c:v>
                </c:pt>
                <c:pt idx="563">
                  <c:v>2.2559999999999998</c:v>
                </c:pt>
                <c:pt idx="564">
                  <c:v>2.2599999999999998</c:v>
                </c:pt>
                <c:pt idx="565">
                  <c:v>2.2639999999999998</c:v>
                </c:pt>
                <c:pt idx="566">
                  <c:v>2.2679999999999998</c:v>
                </c:pt>
                <c:pt idx="567">
                  <c:v>2.2719999999999998</c:v>
                </c:pt>
                <c:pt idx="568">
                  <c:v>2.2759999999999998</c:v>
                </c:pt>
                <c:pt idx="569">
                  <c:v>2.2799999999999998</c:v>
                </c:pt>
                <c:pt idx="570">
                  <c:v>2.2839999999999998</c:v>
                </c:pt>
                <c:pt idx="571">
                  <c:v>2.2879999999999998</c:v>
                </c:pt>
                <c:pt idx="572">
                  <c:v>2.2919</c:v>
                </c:pt>
                <c:pt idx="573">
                  <c:v>2.2959000000000001</c:v>
                </c:pt>
                <c:pt idx="574">
                  <c:v>2.2999000000000001</c:v>
                </c:pt>
                <c:pt idx="575">
                  <c:v>2.3039000000000001</c:v>
                </c:pt>
                <c:pt idx="576">
                  <c:v>2.3079000000000001</c:v>
                </c:pt>
                <c:pt idx="577">
                  <c:v>2.3119000000000001</c:v>
                </c:pt>
                <c:pt idx="578">
                  <c:v>2.3159000000000001</c:v>
                </c:pt>
                <c:pt idx="579">
                  <c:v>2.3199000000000001</c:v>
                </c:pt>
                <c:pt idx="580">
                  <c:v>2.3239000000000001</c:v>
                </c:pt>
                <c:pt idx="581">
                  <c:v>2.3279000000000001</c:v>
                </c:pt>
                <c:pt idx="582">
                  <c:v>2.3319000000000001</c:v>
                </c:pt>
                <c:pt idx="583">
                  <c:v>2.3359000000000001</c:v>
                </c:pt>
                <c:pt idx="584">
                  <c:v>2.3399000000000001</c:v>
                </c:pt>
                <c:pt idx="585">
                  <c:v>2.3439000000000001</c:v>
                </c:pt>
                <c:pt idx="586">
                  <c:v>2.3479000000000001</c:v>
                </c:pt>
                <c:pt idx="587">
                  <c:v>2.3519999999999999</c:v>
                </c:pt>
                <c:pt idx="588">
                  <c:v>2.3559999999999999</c:v>
                </c:pt>
                <c:pt idx="589">
                  <c:v>2.36</c:v>
                </c:pt>
                <c:pt idx="590">
                  <c:v>2.3639999999999999</c:v>
                </c:pt>
                <c:pt idx="591">
                  <c:v>2.3679999999999999</c:v>
                </c:pt>
                <c:pt idx="592">
                  <c:v>2.3719999999999999</c:v>
                </c:pt>
                <c:pt idx="593">
                  <c:v>2.3759999999999999</c:v>
                </c:pt>
                <c:pt idx="594">
                  <c:v>2.38</c:v>
                </c:pt>
                <c:pt idx="595">
                  <c:v>2.3839999999999999</c:v>
                </c:pt>
                <c:pt idx="596">
                  <c:v>2.3879999999999999</c:v>
                </c:pt>
                <c:pt idx="597">
                  <c:v>2.3919999999999999</c:v>
                </c:pt>
                <c:pt idx="598">
                  <c:v>2.3959999999999999</c:v>
                </c:pt>
                <c:pt idx="599">
                  <c:v>2.4</c:v>
                </c:pt>
                <c:pt idx="600">
                  <c:v>2.4039000000000001</c:v>
                </c:pt>
                <c:pt idx="601">
                  <c:v>2.4079000000000002</c:v>
                </c:pt>
                <c:pt idx="602">
                  <c:v>2.4119000000000002</c:v>
                </c:pt>
                <c:pt idx="603">
                  <c:v>2.4159000000000002</c:v>
                </c:pt>
                <c:pt idx="604">
                  <c:v>2.4199000000000002</c:v>
                </c:pt>
                <c:pt idx="605">
                  <c:v>2.4239000000000002</c:v>
                </c:pt>
                <c:pt idx="606">
                  <c:v>2.4279000000000002</c:v>
                </c:pt>
                <c:pt idx="607">
                  <c:v>2.4319000000000002</c:v>
                </c:pt>
                <c:pt idx="608">
                  <c:v>2.4359000000000002</c:v>
                </c:pt>
                <c:pt idx="609">
                  <c:v>2.4399000000000002</c:v>
                </c:pt>
                <c:pt idx="610">
                  <c:v>2.4439000000000002</c:v>
                </c:pt>
                <c:pt idx="611">
                  <c:v>2.4479000000000002</c:v>
                </c:pt>
                <c:pt idx="612">
                  <c:v>2.4519000000000002</c:v>
                </c:pt>
                <c:pt idx="613">
                  <c:v>2.4559000000000002</c:v>
                </c:pt>
                <c:pt idx="614">
                  <c:v>2.46</c:v>
                </c:pt>
                <c:pt idx="615">
                  <c:v>2.464</c:v>
                </c:pt>
                <c:pt idx="616">
                  <c:v>2.468</c:v>
                </c:pt>
                <c:pt idx="617">
                  <c:v>2.472</c:v>
                </c:pt>
                <c:pt idx="618">
                  <c:v>2.476</c:v>
                </c:pt>
                <c:pt idx="619">
                  <c:v>2.48</c:v>
                </c:pt>
                <c:pt idx="620">
                  <c:v>2.484</c:v>
                </c:pt>
                <c:pt idx="621">
                  <c:v>2.488</c:v>
                </c:pt>
                <c:pt idx="622">
                  <c:v>2.492</c:v>
                </c:pt>
                <c:pt idx="623">
                  <c:v>2.496</c:v>
                </c:pt>
                <c:pt idx="624">
                  <c:v>2.5</c:v>
                </c:pt>
                <c:pt idx="625">
                  <c:v>2.504</c:v>
                </c:pt>
                <c:pt idx="626">
                  <c:v>2.508</c:v>
                </c:pt>
                <c:pt idx="627">
                  <c:v>2.5118999999999998</c:v>
                </c:pt>
                <c:pt idx="628">
                  <c:v>2.5158999999999998</c:v>
                </c:pt>
                <c:pt idx="629">
                  <c:v>2.5198999999999998</c:v>
                </c:pt>
                <c:pt idx="630">
                  <c:v>2.5238999999999998</c:v>
                </c:pt>
                <c:pt idx="631">
                  <c:v>2.5278999999999998</c:v>
                </c:pt>
                <c:pt idx="632">
                  <c:v>2.5318999999999998</c:v>
                </c:pt>
                <c:pt idx="633">
                  <c:v>2.5358999999999998</c:v>
                </c:pt>
                <c:pt idx="634">
                  <c:v>2.5398999999999998</c:v>
                </c:pt>
                <c:pt idx="635">
                  <c:v>2.5438999999999998</c:v>
                </c:pt>
                <c:pt idx="636">
                  <c:v>2.5478999999999998</c:v>
                </c:pt>
                <c:pt idx="637">
                  <c:v>2.5518999999999998</c:v>
                </c:pt>
                <c:pt idx="638">
                  <c:v>2.5558999999999998</c:v>
                </c:pt>
                <c:pt idx="639">
                  <c:v>2.5598999999999998</c:v>
                </c:pt>
                <c:pt idx="640">
                  <c:v>2.5638999999999998</c:v>
                </c:pt>
                <c:pt idx="641">
                  <c:v>2.5680000000000001</c:v>
                </c:pt>
                <c:pt idx="642">
                  <c:v>2.5720000000000001</c:v>
                </c:pt>
                <c:pt idx="643">
                  <c:v>2.5760000000000001</c:v>
                </c:pt>
                <c:pt idx="644">
                  <c:v>2.58</c:v>
                </c:pt>
                <c:pt idx="645">
                  <c:v>2.5840000000000001</c:v>
                </c:pt>
                <c:pt idx="646">
                  <c:v>2.5880000000000001</c:v>
                </c:pt>
                <c:pt idx="647">
                  <c:v>2.5920000000000001</c:v>
                </c:pt>
                <c:pt idx="648">
                  <c:v>2.5960000000000001</c:v>
                </c:pt>
                <c:pt idx="649">
                  <c:v>2.6</c:v>
                </c:pt>
                <c:pt idx="650">
                  <c:v>2.6040000000000001</c:v>
                </c:pt>
                <c:pt idx="651">
                  <c:v>2.6080000000000001</c:v>
                </c:pt>
                <c:pt idx="652">
                  <c:v>2.6120000000000001</c:v>
                </c:pt>
                <c:pt idx="653">
                  <c:v>2.6160000000000001</c:v>
                </c:pt>
                <c:pt idx="654">
                  <c:v>2.6198999999999999</c:v>
                </c:pt>
                <c:pt idx="655">
                  <c:v>2.6238999999999999</c:v>
                </c:pt>
                <c:pt idx="656">
                  <c:v>2.6278999999999999</c:v>
                </c:pt>
                <c:pt idx="657">
                  <c:v>2.6318999999999999</c:v>
                </c:pt>
                <c:pt idx="658">
                  <c:v>2.6358999999999999</c:v>
                </c:pt>
                <c:pt idx="659">
                  <c:v>2.6398999999999999</c:v>
                </c:pt>
                <c:pt idx="660">
                  <c:v>2.6438999999999999</c:v>
                </c:pt>
                <c:pt idx="661">
                  <c:v>2.6478999999999999</c:v>
                </c:pt>
                <c:pt idx="662">
                  <c:v>2.6518999999999999</c:v>
                </c:pt>
                <c:pt idx="663">
                  <c:v>2.6558999999999999</c:v>
                </c:pt>
                <c:pt idx="664">
                  <c:v>2.6598999999999999</c:v>
                </c:pt>
                <c:pt idx="665">
                  <c:v>2.6638999999999999</c:v>
                </c:pt>
                <c:pt idx="666">
                  <c:v>2.6678999999999999</c:v>
                </c:pt>
                <c:pt idx="667">
                  <c:v>2.6718999999999999</c:v>
                </c:pt>
                <c:pt idx="668">
                  <c:v>2.6758999999999999</c:v>
                </c:pt>
                <c:pt idx="669">
                  <c:v>2.68</c:v>
                </c:pt>
                <c:pt idx="670">
                  <c:v>2.6840000000000002</c:v>
                </c:pt>
                <c:pt idx="671">
                  <c:v>2.6880000000000002</c:v>
                </c:pt>
                <c:pt idx="672">
                  <c:v>2.6920000000000002</c:v>
                </c:pt>
                <c:pt idx="673">
                  <c:v>2.6960000000000002</c:v>
                </c:pt>
                <c:pt idx="674">
                  <c:v>2.7</c:v>
                </c:pt>
                <c:pt idx="675">
                  <c:v>2.7040000000000002</c:v>
                </c:pt>
                <c:pt idx="676">
                  <c:v>2.7080000000000002</c:v>
                </c:pt>
                <c:pt idx="677">
                  <c:v>2.7120000000000002</c:v>
                </c:pt>
                <c:pt idx="678">
                  <c:v>2.7160000000000002</c:v>
                </c:pt>
                <c:pt idx="679">
                  <c:v>2.72</c:v>
                </c:pt>
                <c:pt idx="680">
                  <c:v>2.7240000000000002</c:v>
                </c:pt>
                <c:pt idx="681">
                  <c:v>2.7279</c:v>
                </c:pt>
                <c:pt idx="682">
                  <c:v>2.7319</c:v>
                </c:pt>
                <c:pt idx="683">
                  <c:v>2.7359</c:v>
                </c:pt>
                <c:pt idx="684">
                  <c:v>2.7399</c:v>
                </c:pt>
                <c:pt idx="685">
                  <c:v>2.7439</c:v>
                </c:pt>
                <c:pt idx="686">
                  <c:v>2.7479</c:v>
                </c:pt>
                <c:pt idx="687">
                  <c:v>2.7519</c:v>
                </c:pt>
                <c:pt idx="688">
                  <c:v>2.7559</c:v>
                </c:pt>
                <c:pt idx="689">
                  <c:v>2.7599</c:v>
                </c:pt>
                <c:pt idx="690">
                  <c:v>2.7639</c:v>
                </c:pt>
                <c:pt idx="691">
                  <c:v>2.7679</c:v>
                </c:pt>
                <c:pt idx="692">
                  <c:v>2.7719</c:v>
                </c:pt>
                <c:pt idx="693">
                  <c:v>2.7759</c:v>
                </c:pt>
                <c:pt idx="694">
                  <c:v>2.7799</c:v>
                </c:pt>
                <c:pt idx="695">
                  <c:v>2.7839</c:v>
                </c:pt>
                <c:pt idx="696">
                  <c:v>2.7879999999999998</c:v>
                </c:pt>
                <c:pt idx="697">
                  <c:v>2.7919999999999998</c:v>
                </c:pt>
                <c:pt idx="698">
                  <c:v>2.7959999999999998</c:v>
                </c:pt>
                <c:pt idx="699">
                  <c:v>2.8</c:v>
                </c:pt>
                <c:pt idx="700">
                  <c:v>2.8039999999999998</c:v>
                </c:pt>
                <c:pt idx="701">
                  <c:v>2.8079999999999998</c:v>
                </c:pt>
                <c:pt idx="702">
                  <c:v>2.8119999999999998</c:v>
                </c:pt>
                <c:pt idx="703">
                  <c:v>2.8159999999999998</c:v>
                </c:pt>
                <c:pt idx="704">
                  <c:v>2.82</c:v>
                </c:pt>
                <c:pt idx="705">
                  <c:v>2.8239999999999998</c:v>
                </c:pt>
                <c:pt idx="706">
                  <c:v>2.8279999999999998</c:v>
                </c:pt>
                <c:pt idx="707">
                  <c:v>2.8319999999999999</c:v>
                </c:pt>
                <c:pt idx="708">
                  <c:v>2.8359999999999999</c:v>
                </c:pt>
                <c:pt idx="709">
                  <c:v>2.8399000000000001</c:v>
                </c:pt>
                <c:pt idx="710">
                  <c:v>2.8439000000000001</c:v>
                </c:pt>
                <c:pt idx="711">
                  <c:v>2.8479000000000001</c:v>
                </c:pt>
                <c:pt idx="712">
                  <c:v>2.8519000000000001</c:v>
                </c:pt>
                <c:pt idx="713">
                  <c:v>2.8559000000000001</c:v>
                </c:pt>
                <c:pt idx="714">
                  <c:v>2.8599000000000001</c:v>
                </c:pt>
                <c:pt idx="715">
                  <c:v>2.8639000000000001</c:v>
                </c:pt>
                <c:pt idx="716">
                  <c:v>2.8679000000000001</c:v>
                </c:pt>
                <c:pt idx="717">
                  <c:v>2.8719000000000001</c:v>
                </c:pt>
                <c:pt idx="718">
                  <c:v>2.8759000000000001</c:v>
                </c:pt>
                <c:pt idx="719">
                  <c:v>2.8799000000000001</c:v>
                </c:pt>
                <c:pt idx="720">
                  <c:v>2.8839000000000001</c:v>
                </c:pt>
                <c:pt idx="721">
                  <c:v>2.8879000000000001</c:v>
                </c:pt>
                <c:pt idx="722">
                  <c:v>2.8919000000000001</c:v>
                </c:pt>
                <c:pt idx="723">
                  <c:v>2.8959999999999999</c:v>
                </c:pt>
                <c:pt idx="724">
                  <c:v>2.9</c:v>
                </c:pt>
                <c:pt idx="725">
                  <c:v>2.9039999999999999</c:v>
                </c:pt>
                <c:pt idx="726">
                  <c:v>2.9079999999999999</c:v>
                </c:pt>
                <c:pt idx="727">
                  <c:v>2.9119999999999999</c:v>
                </c:pt>
                <c:pt idx="728">
                  <c:v>2.9159999999999999</c:v>
                </c:pt>
                <c:pt idx="729">
                  <c:v>2.92</c:v>
                </c:pt>
                <c:pt idx="730">
                  <c:v>2.9239999999999999</c:v>
                </c:pt>
                <c:pt idx="731">
                  <c:v>2.9279999999999999</c:v>
                </c:pt>
                <c:pt idx="732">
                  <c:v>2.9319999999999999</c:v>
                </c:pt>
                <c:pt idx="733">
                  <c:v>2.9359999999999999</c:v>
                </c:pt>
                <c:pt idx="734">
                  <c:v>2.94</c:v>
                </c:pt>
                <c:pt idx="735">
                  <c:v>2.944</c:v>
                </c:pt>
                <c:pt idx="736">
                  <c:v>2.9479000000000002</c:v>
                </c:pt>
                <c:pt idx="737">
                  <c:v>2.9519000000000002</c:v>
                </c:pt>
                <c:pt idx="738">
                  <c:v>2.9559000000000002</c:v>
                </c:pt>
                <c:pt idx="739">
                  <c:v>2.9599000000000002</c:v>
                </c:pt>
                <c:pt idx="740">
                  <c:v>2.9639000000000002</c:v>
                </c:pt>
                <c:pt idx="741">
                  <c:v>2.9679000000000002</c:v>
                </c:pt>
                <c:pt idx="742">
                  <c:v>2.9719000000000002</c:v>
                </c:pt>
                <c:pt idx="743">
                  <c:v>2.9759000000000002</c:v>
                </c:pt>
                <c:pt idx="744">
                  <c:v>2.9799000000000002</c:v>
                </c:pt>
                <c:pt idx="745">
                  <c:v>2.9839000000000002</c:v>
                </c:pt>
                <c:pt idx="746">
                  <c:v>2.9878999999999998</c:v>
                </c:pt>
                <c:pt idx="747">
                  <c:v>2.9918999999999998</c:v>
                </c:pt>
                <c:pt idx="748">
                  <c:v>2.9958999999999998</c:v>
                </c:pt>
                <c:pt idx="749">
                  <c:v>2.9998999999999998</c:v>
                </c:pt>
                <c:pt idx="750">
                  <c:v>3.0038999999999998</c:v>
                </c:pt>
                <c:pt idx="751">
                  <c:v>3.008</c:v>
                </c:pt>
                <c:pt idx="752">
                  <c:v>3.012</c:v>
                </c:pt>
                <c:pt idx="753">
                  <c:v>3.016</c:v>
                </c:pt>
                <c:pt idx="754">
                  <c:v>3.02</c:v>
                </c:pt>
                <c:pt idx="755">
                  <c:v>3.024</c:v>
                </c:pt>
                <c:pt idx="756">
                  <c:v>3.028</c:v>
                </c:pt>
                <c:pt idx="757">
                  <c:v>3.032</c:v>
                </c:pt>
                <c:pt idx="758">
                  <c:v>3.036</c:v>
                </c:pt>
                <c:pt idx="759">
                  <c:v>3.04</c:v>
                </c:pt>
                <c:pt idx="760">
                  <c:v>3.044</c:v>
                </c:pt>
                <c:pt idx="761">
                  <c:v>3.048</c:v>
                </c:pt>
                <c:pt idx="762">
                  <c:v>3.052</c:v>
                </c:pt>
                <c:pt idx="763">
                  <c:v>3.0558999999999998</c:v>
                </c:pt>
                <c:pt idx="764">
                  <c:v>3.0598999999999998</c:v>
                </c:pt>
                <c:pt idx="765">
                  <c:v>3.0638999999999998</c:v>
                </c:pt>
                <c:pt idx="766">
                  <c:v>3.0678999999999998</c:v>
                </c:pt>
                <c:pt idx="767">
                  <c:v>3.0718999999999999</c:v>
                </c:pt>
                <c:pt idx="768">
                  <c:v>3.0758999999999999</c:v>
                </c:pt>
                <c:pt idx="769">
                  <c:v>3.0798999999999999</c:v>
                </c:pt>
                <c:pt idx="770">
                  <c:v>3.0838999999999999</c:v>
                </c:pt>
                <c:pt idx="771">
                  <c:v>3.0878999999999999</c:v>
                </c:pt>
                <c:pt idx="772">
                  <c:v>3.0918999999999999</c:v>
                </c:pt>
                <c:pt idx="773">
                  <c:v>3.0958999999999999</c:v>
                </c:pt>
                <c:pt idx="774">
                  <c:v>3.0998999999999999</c:v>
                </c:pt>
                <c:pt idx="775">
                  <c:v>3.1038999999999999</c:v>
                </c:pt>
                <c:pt idx="776">
                  <c:v>3.1078999999999999</c:v>
                </c:pt>
                <c:pt idx="777">
                  <c:v>3.1118999999999999</c:v>
                </c:pt>
                <c:pt idx="778">
                  <c:v>3.1160000000000001</c:v>
                </c:pt>
                <c:pt idx="779">
                  <c:v>3.12</c:v>
                </c:pt>
                <c:pt idx="780">
                  <c:v>3.1240000000000001</c:v>
                </c:pt>
                <c:pt idx="781">
                  <c:v>3.1280000000000001</c:v>
                </c:pt>
                <c:pt idx="782">
                  <c:v>3.1320000000000001</c:v>
                </c:pt>
                <c:pt idx="783">
                  <c:v>3.1360000000000001</c:v>
                </c:pt>
                <c:pt idx="784">
                  <c:v>3.14</c:v>
                </c:pt>
                <c:pt idx="785">
                  <c:v>3.1440000000000001</c:v>
                </c:pt>
                <c:pt idx="786">
                  <c:v>3.1480000000000001</c:v>
                </c:pt>
                <c:pt idx="787">
                  <c:v>3.1520000000000001</c:v>
                </c:pt>
                <c:pt idx="788">
                  <c:v>3.1560000000000001</c:v>
                </c:pt>
                <c:pt idx="789">
                  <c:v>3.16</c:v>
                </c:pt>
                <c:pt idx="790">
                  <c:v>3.1638999999999999</c:v>
                </c:pt>
                <c:pt idx="791">
                  <c:v>3.1678999999999999</c:v>
                </c:pt>
                <c:pt idx="792">
                  <c:v>3.1718999999999999</c:v>
                </c:pt>
                <c:pt idx="793">
                  <c:v>3.1758999999999999</c:v>
                </c:pt>
                <c:pt idx="794">
                  <c:v>3.1798999999999999</c:v>
                </c:pt>
                <c:pt idx="795">
                  <c:v>3.1839</c:v>
                </c:pt>
                <c:pt idx="796">
                  <c:v>3.1879</c:v>
                </c:pt>
                <c:pt idx="797">
                  <c:v>3.1919</c:v>
                </c:pt>
                <c:pt idx="798">
                  <c:v>3.1959</c:v>
                </c:pt>
                <c:pt idx="799">
                  <c:v>3.1999</c:v>
                </c:pt>
                <c:pt idx="800">
                  <c:v>3.2039</c:v>
                </c:pt>
                <c:pt idx="801">
                  <c:v>3.2079</c:v>
                </c:pt>
                <c:pt idx="802">
                  <c:v>3.2119</c:v>
                </c:pt>
                <c:pt idx="803">
                  <c:v>3.2159</c:v>
                </c:pt>
                <c:pt idx="804">
                  <c:v>3.2199</c:v>
                </c:pt>
                <c:pt idx="805">
                  <c:v>3.2240000000000002</c:v>
                </c:pt>
                <c:pt idx="806">
                  <c:v>3.2280000000000002</c:v>
                </c:pt>
                <c:pt idx="807">
                  <c:v>3.2320000000000002</c:v>
                </c:pt>
                <c:pt idx="808">
                  <c:v>3.2360000000000002</c:v>
                </c:pt>
                <c:pt idx="809">
                  <c:v>3.24</c:v>
                </c:pt>
                <c:pt idx="810">
                  <c:v>3.2440000000000002</c:v>
                </c:pt>
                <c:pt idx="811">
                  <c:v>3.2480000000000002</c:v>
                </c:pt>
                <c:pt idx="812">
                  <c:v>3.2519999999999998</c:v>
                </c:pt>
                <c:pt idx="813">
                  <c:v>3.2559999999999998</c:v>
                </c:pt>
                <c:pt idx="814">
                  <c:v>3.26</c:v>
                </c:pt>
                <c:pt idx="815">
                  <c:v>3.2639999999999998</c:v>
                </c:pt>
                <c:pt idx="816">
                  <c:v>3.2679999999999998</c:v>
                </c:pt>
                <c:pt idx="817">
                  <c:v>3.2719999999999998</c:v>
                </c:pt>
                <c:pt idx="818">
                  <c:v>3.2759</c:v>
                </c:pt>
                <c:pt idx="819">
                  <c:v>3.2799</c:v>
                </c:pt>
                <c:pt idx="820">
                  <c:v>3.2839</c:v>
                </c:pt>
                <c:pt idx="821">
                  <c:v>3.2879</c:v>
                </c:pt>
                <c:pt idx="822">
                  <c:v>3.2919</c:v>
                </c:pt>
                <c:pt idx="823">
                  <c:v>3.2959000000000001</c:v>
                </c:pt>
                <c:pt idx="824">
                  <c:v>3.2999000000000001</c:v>
                </c:pt>
                <c:pt idx="825">
                  <c:v>3.3039000000000001</c:v>
                </c:pt>
                <c:pt idx="826">
                  <c:v>3.3079000000000001</c:v>
                </c:pt>
                <c:pt idx="827">
                  <c:v>3.3119000000000001</c:v>
                </c:pt>
                <c:pt idx="828">
                  <c:v>3.3159000000000001</c:v>
                </c:pt>
                <c:pt idx="829">
                  <c:v>3.3199000000000001</c:v>
                </c:pt>
                <c:pt idx="830">
                  <c:v>3.3239000000000001</c:v>
                </c:pt>
                <c:pt idx="831">
                  <c:v>3.3279000000000001</c:v>
                </c:pt>
                <c:pt idx="832">
                  <c:v>3.3319999999999999</c:v>
                </c:pt>
                <c:pt idx="833">
                  <c:v>3.3359999999999999</c:v>
                </c:pt>
                <c:pt idx="834">
                  <c:v>3.34</c:v>
                </c:pt>
                <c:pt idx="835">
                  <c:v>3.3439999999999999</c:v>
                </c:pt>
                <c:pt idx="836">
                  <c:v>3.3479999999999999</c:v>
                </c:pt>
                <c:pt idx="837">
                  <c:v>3.3519999999999999</c:v>
                </c:pt>
                <c:pt idx="838">
                  <c:v>3.3559999999999999</c:v>
                </c:pt>
                <c:pt idx="839">
                  <c:v>3.36</c:v>
                </c:pt>
                <c:pt idx="840">
                  <c:v>3.3639999999999999</c:v>
                </c:pt>
                <c:pt idx="841">
                  <c:v>3.3679999999999999</c:v>
                </c:pt>
                <c:pt idx="842">
                  <c:v>3.3719999999999999</c:v>
                </c:pt>
                <c:pt idx="843">
                  <c:v>3.3759999999999999</c:v>
                </c:pt>
                <c:pt idx="844">
                  <c:v>3.38</c:v>
                </c:pt>
                <c:pt idx="845">
                  <c:v>3.3839000000000001</c:v>
                </c:pt>
                <c:pt idx="846">
                  <c:v>3.3879000000000001</c:v>
                </c:pt>
                <c:pt idx="847">
                  <c:v>3.3919000000000001</c:v>
                </c:pt>
                <c:pt idx="848">
                  <c:v>3.3959000000000001</c:v>
                </c:pt>
                <c:pt idx="849">
                  <c:v>3.3999000000000001</c:v>
                </c:pt>
                <c:pt idx="850">
                  <c:v>3.4039000000000001</c:v>
                </c:pt>
                <c:pt idx="851">
                  <c:v>3.4079000000000002</c:v>
                </c:pt>
                <c:pt idx="852">
                  <c:v>3.4119000000000002</c:v>
                </c:pt>
                <c:pt idx="853">
                  <c:v>3.4159000000000002</c:v>
                </c:pt>
                <c:pt idx="854">
                  <c:v>3.4199000000000002</c:v>
                </c:pt>
                <c:pt idx="855">
                  <c:v>3.4239000000000002</c:v>
                </c:pt>
                <c:pt idx="856">
                  <c:v>3.4279000000000002</c:v>
                </c:pt>
                <c:pt idx="857">
                  <c:v>3.4319000000000002</c:v>
                </c:pt>
                <c:pt idx="858">
                  <c:v>3.4359000000000002</c:v>
                </c:pt>
                <c:pt idx="859">
                  <c:v>3.4399000000000002</c:v>
                </c:pt>
                <c:pt idx="860">
                  <c:v>3.444</c:v>
                </c:pt>
                <c:pt idx="861">
                  <c:v>3.448</c:v>
                </c:pt>
                <c:pt idx="862">
                  <c:v>3.452</c:v>
                </c:pt>
                <c:pt idx="863">
                  <c:v>3.456</c:v>
                </c:pt>
                <c:pt idx="864">
                  <c:v>3.46</c:v>
                </c:pt>
                <c:pt idx="865">
                  <c:v>3.464</c:v>
                </c:pt>
                <c:pt idx="866">
                  <c:v>3.468</c:v>
                </c:pt>
                <c:pt idx="867">
                  <c:v>3.472</c:v>
                </c:pt>
                <c:pt idx="868">
                  <c:v>3.476</c:v>
                </c:pt>
                <c:pt idx="869">
                  <c:v>3.48</c:v>
                </c:pt>
                <c:pt idx="870">
                  <c:v>3.484</c:v>
                </c:pt>
                <c:pt idx="871">
                  <c:v>3.488</c:v>
                </c:pt>
                <c:pt idx="872">
                  <c:v>3.4918999999999998</c:v>
                </c:pt>
                <c:pt idx="873">
                  <c:v>3.4958999999999998</c:v>
                </c:pt>
                <c:pt idx="874">
                  <c:v>3.4998999999999998</c:v>
                </c:pt>
                <c:pt idx="875">
                  <c:v>3.5038999999999998</c:v>
                </c:pt>
                <c:pt idx="876">
                  <c:v>3.5078999999999998</c:v>
                </c:pt>
                <c:pt idx="877">
                  <c:v>3.5118999999999998</c:v>
                </c:pt>
                <c:pt idx="878">
                  <c:v>3.5158999999999998</c:v>
                </c:pt>
                <c:pt idx="879">
                  <c:v>3.5198999999999998</c:v>
                </c:pt>
                <c:pt idx="880">
                  <c:v>3.5238999999999998</c:v>
                </c:pt>
                <c:pt idx="881">
                  <c:v>3.5278999999999998</c:v>
                </c:pt>
                <c:pt idx="882">
                  <c:v>3.5318999999999998</c:v>
                </c:pt>
                <c:pt idx="883">
                  <c:v>3.5358999999999998</c:v>
                </c:pt>
                <c:pt idx="884">
                  <c:v>3.5398999999999998</c:v>
                </c:pt>
                <c:pt idx="885">
                  <c:v>3.5438999999999998</c:v>
                </c:pt>
                <c:pt idx="886">
                  <c:v>3.5478999999999998</c:v>
                </c:pt>
                <c:pt idx="887">
                  <c:v>3.552</c:v>
                </c:pt>
                <c:pt idx="888">
                  <c:v>3.556</c:v>
                </c:pt>
                <c:pt idx="889">
                  <c:v>3.56</c:v>
                </c:pt>
                <c:pt idx="890">
                  <c:v>3.5640000000000001</c:v>
                </c:pt>
                <c:pt idx="891">
                  <c:v>3.5680000000000001</c:v>
                </c:pt>
                <c:pt idx="892">
                  <c:v>3.5720000000000001</c:v>
                </c:pt>
                <c:pt idx="893">
                  <c:v>3.5760000000000001</c:v>
                </c:pt>
                <c:pt idx="894">
                  <c:v>3.58</c:v>
                </c:pt>
                <c:pt idx="895">
                  <c:v>3.5840000000000001</c:v>
                </c:pt>
                <c:pt idx="896">
                  <c:v>3.5880000000000001</c:v>
                </c:pt>
                <c:pt idx="897">
                  <c:v>3.5920000000000001</c:v>
                </c:pt>
                <c:pt idx="898">
                  <c:v>3.5960000000000001</c:v>
                </c:pt>
                <c:pt idx="899">
                  <c:v>3.6</c:v>
                </c:pt>
                <c:pt idx="900">
                  <c:v>3.6038999999999999</c:v>
                </c:pt>
                <c:pt idx="901">
                  <c:v>3.6078999999999999</c:v>
                </c:pt>
                <c:pt idx="902">
                  <c:v>3.6118999999999999</c:v>
                </c:pt>
                <c:pt idx="903">
                  <c:v>3.6158999999999999</c:v>
                </c:pt>
                <c:pt idx="904">
                  <c:v>3.6198999999999999</c:v>
                </c:pt>
                <c:pt idx="905">
                  <c:v>3.6238999999999999</c:v>
                </c:pt>
                <c:pt idx="906">
                  <c:v>3.6278999999999999</c:v>
                </c:pt>
                <c:pt idx="907">
                  <c:v>3.6318999999999999</c:v>
                </c:pt>
                <c:pt idx="908">
                  <c:v>3.6358999999999999</c:v>
                </c:pt>
                <c:pt idx="909">
                  <c:v>3.6398999999999999</c:v>
                </c:pt>
                <c:pt idx="910">
                  <c:v>3.6438999999999999</c:v>
                </c:pt>
                <c:pt idx="911">
                  <c:v>3.6478999999999999</c:v>
                </c:pt>
                <c:pt idx="912">
                  <c:v>3.6518999999999999</c:v>
                </c:pt>
                <c:pt idx="913">
                  <c:v>3.6558999999999999</c:v>
                </c:pt>
                <c:pt idx="914">
                  <c:v>3.66</c:v>
                </c:pt>
                <c:pt idx="915">
                  <c:v>3.6640000000000001</c:v>
                </c:pt>
                <c:pt idx="916">
                  <c:v>3.6680000000000001</c:v>
                </c:pt>
                <c:pt idx="917">
                  <c:v>3.6720000000000002</c:v>
                </c:pt>
                <c:pt idx="918">
                  <c:v>3.6760000000000002</c:v>
                </c:pt>
                <c:pt idx="919">
                  <c:v>3.68</c:v>
                </c:pt>
                <c:pt idx="920">
                  <c:v>3.6840000000000002</c:v>
                </c:pt>
                <c:pt idx="921">
                  <c:v>3.6880000000000002</c:v>
                </c:pt>
                <c:pt idx="922">
                  <c:v>3.6920000000000002</c:v>
                </c:pt>
                <c:pt idx="923">
                  <c:v>3.6960000000000002</c:v>
                </c:pt>
                <c:pt idx="924">
                  <c:v>3.7</c:v>
                </c:pt>
                <c:pt idx="925">
                  <c:v>3.7040000000000002</c:v>
                </c:pt>
                <c:pt idx="926">
                  <c:v>3.7080000000000002</c:v>
                </c:pt>
                <c:pt idx="927">
                  <c:v>3.7119</c:v>
                </c:pt>
                <c:pt idx="928">
                  <c:v>3.7159</c:v>
                </c:pt>
                <c:pt idx="929">
                  <c:v>3.7199</c:v>
                </c:pt>
                <c:pt idx="930">
                  <c:v>3.7239</c:v>
                </c:pt>
                <c:pt idx="931">
                  <c:v>3.7279</c:v>
                </c:pt>
                <c:pt idx="932">
                  <c:v>3.7319</c:v>
                </c:pt>
                <c:pt idx="933">
                  <c:v>3.7359</c:v>
                </c:pt>
                <c:pt idx="934">
                  <c:v>3.7399</c:v>
                </c:pt>
                <c:pt idx="935">
                  <c:v>3.7439</c:v>
                </c:pt>
                <c:pt idx="936">
                  <c:v>3.7479</c:v>
                </c:pt>
                <c:pt idx="937">
                  <c:v>3.7519</c:v>
                </c:pt>
                <c:pt idx="938">
                  <c:v>3.7559</c:v>
                </c:pt>
                <c:pt idx="939">
                  <c:v>3.7599</c:v>
                </c:pt>
                <c:pt idx="940">
                  <c:v>3.7639</c:v>
                </c:pt>
                <c:pt idx="941">
                  <c:v>3.7679999999999998</c:v>
                </c:pt>
                <c:pt idx="942">
                  <c:v>3.7719999999999998</c:v>
                </c:pt>
                <c:pt idx="943">
                  <c:v>3.7759999999999998</c:v>
                </c:pt>
                <c:pt idx="944">
                  <c:v>3.78</c:v>
                </c:pt>
                <c:pt idx="945">
                  <c:v>3.7839999999999998</c:v>
                </c:pt>
                <c:pt idx="946">
                  <c:v>3.7879999999999998</c:v>
                </c:pt>
                <c:pt idx="947">
                  <c:v>3.7898999999999998</c:v>
                </c:pt>
                <c:pt idx="948">
                  <c:v>3.7919999999999998</c:v>
                </c:pt>
                <c:pt idx="949">
                  <c:v>3.7959999999999998</c:v>
                </c:pt>
                <c:pt idx="950">
                  <c:v>3.8</c:v>
                </c:pt>
                <c:pt idx="951">
                  <c:v>3.8039999999999998</c:v>
                </c:pt>
                <c:pt idx="952">
                  <c:v>3.8079999999999998</c:v>
                </c:pt>
                <c:pt idx="953">
                  <c:v>3.8119999999999998</c:v>
                </c:pt>
                <c:pt idx="954">
                  <c:v>3.8159999999999998</c:v>
                </c:pt>
                <c:pt idx="955">
                  <c:v>3.8199000000000001</c:v>
                </c:pt>
                <c:pt idx="956">
                  <c:v>3.8239000000000001</c:v>
                </c:pt>
                <c:pt idx="957">
                  <c:v>3.8279000000000001</c:v>
                </c:pt>
                <c:pt idx="958">
                  <c:v>3.8319000000000001</c:v>
                </c:pt>
                <c:pt idx="959">
                  <c:v>3.8359000000000001</c:v>
                </c:pt>
                <c:pt idx="960">
                  <c:v>3.8399000000000001</c:v>
                </c:pt>
                <c:pt idx="961">
                  <c:v>3.8439000000000001</c:v>
                </c:pt>
                <c:pt idx="962">
                  <c:v>3.8479000000000001</c:v>
                </c:pt>
                <c:pt idx="963">
                  <c:v>3.8519000000000001</c:v>
                </c:pt>
                <c:pt idx="964">
                  <c:v>3.8559000000000001</c:v>
                </c:pt>
                <c:pt idx="965">
                  <c:v>3.8599000000000001</c:v>
                </c:pt>
                <c:pt idx="966">
                  <c:v>3.8639000000000001</c:v>
                </c:pt>
                <c:pt idx="967">
                  <c:v>3.8679000000000001</c:v>
                </c:pt>
                <c:pt idx="968">
                  <c:v>3.8719000000000001</c:v>
                </c:pt>
                <c:pt idx="969">
                  <c:v>3.8759000000000001</c:v>
                </c:pt>
                <c:pt idx="970">
                  <c:v>3.88</c:v>
                </c:pt>
                <c:pt idx="971">
                  <c:v>3.8839999999999999</c:v>
                </c:pt>
                <c:pt idx="972">
                  <c:v>3.8879999999999999</c:v>
                </c:pt>
                <c:pt idx="973">
                  <c:v>3.8919999999999999</c:v>
                </c:pt>
                <c:pt idx="974">
                  <c:v>3.8959999999999999</c:v>
                </c:pt>
                <c:pt idx="975">
                  <c:v>3.9</c:v>
                </c:pt>
                <c:pt idx="976">
                  <c:v>3.9039999999999999</c:v>
                </c:pt>
                <c:pt idx="977">
                  <c:v>3.9079999999999999</c:v>
                </c:pt>
                <c:pt idx="978">
                  <c:v>3.9119999999999999</c:v>
                </c:pt>
                <c:pt idx="979">
                  <c:v>3.9159999999999999</c:v>
                </c:pt>
                <c:pt idx="980">
                  <c:v>3.92</c:v>
                </c:pt>
                <c:pt idx="981">
                  <c:v>3.9239999999999999</c:v>
                </c:pt>
                <c:pt idx="982">
                  <c:v>3.9279000000000002</c:v>
                </c:pt>
                <c:pt idx="983">
                  <c:v>3.9319000000000002</c:v>
                </c:pt>
                <c:pt idx="984">
                  <c:v>3.9359000000000002</c:v>
                </c:pt>
                <c:pt idx="985">
                  <c:v>3.9399000000000002</c:v>
                </c:pt>
                <c:pt idx="986">
                  <c:v>3.9439000000000002</c:v>
                </c:pt>
                <c:pt idx="987">
                  <c:v>3.9479000000000002</c:v>
                </c:pt>
                <c:pt idx="988">
                  <c:v>3.9519000000000002</c:v>
                </c:pt>
                <c:pt idx="989">
                  <c:v>3.9559000000000002</c:v>
                </c:pt>
                <c:pt idx="990">
                  <c:v>3.9599000000000002</c:v>
                </c:pt>
                <c:pt idx="991">
                  <c:v>3.9639000000000002</c:v>
                </c:pt>
                <c:pt idx="992">
                  <c:v>3.9679000000000002</c:v>
                </c:pt>
                <c:pt idx="993">
                  <c:v>3.9719000000000002</c:v>
                </c:pt>
                <c:pt idx="994">
                  <c:v>3.9759000000000002</c:v>
                </c:pt>
                <c:pt idx="995">
                  <c:v>3.9799000000000002</c:v>
                </c:pt>
                <c:pt idx="996">
                  <c:v>3.9839000000000002</c:v>
                </c:pt>
                <c:pt idx="997">
                  <c:v>3.988</c:v>
                </c:pt>
                <c:pt idx="998">
                  <c:v>3.992</c:v>
                </c:pt>
                <c:pt idx="999">
                  <c:v>4</c:v>
                </c:pt>
              </c:numCache>
            </c:numRef>
          </c:xVal>
          <c:yVal>
            <c:numRef>
              <c:f>Sheet1!$P$2:$P$1001</c:f>
              <c:numCache>
                <c:formatCode>General</c:formatCode>
                <c:ptCount val="1000"/>
                <c:pt idx="0">
                  <c:v>0.30665999999999999</c:v>
                </c:pt>
                <c:pt idx="1">
                  <c:v>0.29598000000000002</c:v>
                </c:pt>
                <c:pt idx="2">
                  <c:v>0.29225000000000001</c:v>
                </c:pt>
                <c:pt idx="3">
                  <c:v>0.29331000000000002</c:v>
                </c:pt>
                <c:pt idx="4">
                  <c:v>0.29571999999999998</c:v>
                </c:pt>
                <c:pt idx="5">
                  <c:v>0.29731999999999997</c:v>
                </c:pt>
                <c:pt idx="6">
                  <c:v>0.29712</c:v>
                </c:pt>
                <c:pt idx="7">
                  <c:v>0.29487999999999998</c:v>
                </c:pt>
                <c:pt idx="8">
                  <c:v>0.29076000000000002</c:v>
                </c:pt>
                <c:pt idx="9">
                  <c:v>0.2853</c:v>
                </c:pt>
                <c:pt idx="10">
                  <c:v>0.27889000000000003</c:v>
                </c:pt>
                <c:pt idx="11">
                  <c:v>0.27233000000000002</c:v>
                </c:pt>
                <c:pt idx="12">
                  <c:v>0.26612000000000002</c:v>
                </c:pt>
                <c:pt idx="13">
                  <c:v>0.26080999999999999</c:v>
                </c:pt>
                <c:pt idx="14">
                  <c:v>0.25674000000000002</c:v>
                </c:pt>
                <c:pt idx="15">
                  <c:v>0.25403999999999999</c:v>
                </c:pt>
                <c:pt idx="16">
                  <c:v>0.25259999999999999</c:v>
                </c:pt>
                <c:pt idx="17">
                  <c:v>0.25213000000000002</c:v>
                </c:pt>
                <c:pt idx="18">
                  <c:v>0.25222</c:v>
                </c:pt>
                <c:pt idx="19">
                  <c:v>0.25246000000000002</c:v>
                </c:pt>
                <c:pt idx="20">
                  <c:v>0.25253999999999999</c:v>
                </c:pt>
                <c:pt idx="21">
                  <c:v>0.25237999999999999</c:v>
                </c:pt>
                <c:pt idx="22">
                  <c:v>0.25195000000000001</c:v>
                </c:pt>
                <c:pt idx="23">
                  <c:v>0.25106000000000001</c:v>
                </c:pt>
                <c:pt idx="24">
                  <c:v>0.24936</c:v>
                </c:pt>
                <c:pt idx="25">
                  <c:v>0.24648</c:v>
                </c:pt>
                <c:pt idx="26">
                  <c:v>0.24232999999999999</c:v>
                </c:pt>
                <c:pt idx="27">
                  <c:v>0.23718</c:v>
                </c:pt>
                <c:pt idx="28">
                  <c:v>0.23163</c:v>
                </c:pt>
                <c:pt idx="29">
                  <c:v>0.22642000000000001</c:v>
                </c:pt>
                <c:pt idx="30">
                  <c:v>0.22231999999999999</c:v>
                </c:pt>
                <c:pt idx="31">
                  <c:v>0.21995000000000001</c:v>
                </c:pt>
                <c:pt idx="32">
                  <c:v>0.21961</c:v>
                </c:pt>
                <c:pt idx="33">
                  <c:v>0.22114</c:v>
                </c:pt>
                <c:pt idx="34">
                  <c:v>0.22395000000000001</c:v>
                </c:pt>
                <c:pt idx="35">
                  <c:v>0.22717999999999999</c:v>
                </c:pt>
                <c:pt idx="36">
                  <c:v>0.22986999999999999</c:v>
                </c:pt>
                <c:pt idx="37">
                  <c:v>0.23119999999999999</c:v>
                </c:pt>
                <c:pt idx="38">
                  <c:v>0.23066999999999999</c:v>
                </c:pt>
                <c:pt idx="39">
                  <c:v>0.22817000000000001</c:v>
                </c:pt>
                <c:pt idx="40">
                  <c:v>0.22405</c:v>
                </c:pt>
                <c:pt idx="41">
                  <c:v>0.21906999999999999</c:v>
                </c:pt>
                <c:pt idx="42">
                  <c:v>0.21429999999999999</c:v>
                </c:pt>
                <c:pt idx="43">
                  <c:v>0.21084</c:v>
                </c:pt>
                <c:pt idx="44">
                  <c:v>0.20954999999999999</c:v>
                </c:pt>
                <c:pt idx="45">
                  <c:v>0.21068999999999999</c:v>
                </c:pt>
                <c:pt idx="46">
                  <c:v>0.21384</c:v>
                </c:pt>
                <c:pt idx="47">
                  <c:v>0.21801999999999999</c:v>
                </c:pt>
                <c:pt idx="48">
                  <c:v>0.22201000000000001</c:v>
                </c:pt>
                <c:pt idx="49">
                  <c:v>0.22473000000000001</c:v>
                </c:pt>
                <c:pt idx="50">
                  <c:v>0.22545000000000001</c:v>
                </c:pt>
                <c:pt idx="51">
                  <c:v>0.22397</c:v>
                </c:pt>
                <c:pt idx="52">
                  <c:v>0.22062000000000001</c:v>
                </c:pt>
                <c:pt idx="53">
                  <c:v>0.21628</c:v>
                </c:pt>
                <c:pt idx="54">
                  <c:v>0.21218999999999999</c:v>
                </c:pt>
                <c:pt idx="55">
                  <c:v>0.20934</c:v>
                </c:pt>
                <c:pt idx="56">
                  <c:v>0.20871999999999999</c:v>
                </c:pt>
                <c:pt idx="57">
                  <c:v>0.21054999999999999</c:v>
                </c:pt>
                <c:pt idx="58">
                  <c:v>0.21437999999999999</c:v>
                </c:pt>
                <c:pt idx="59">
                  <c:v>0.21920000000000001</c:v>
                </c:pt>
                <c:pt idx="60">
                  <c:v>0.22383</c:v>
                </c:pt>
                <c:pt idx="61">
                  <c:v>0.22722999999999999</c:v>
                </c:pt>
                <c:pt idx="62">
                  <c:v>0.22872999999999999</c:v>
                </c:pt>
                <c:pt idx="63">
                  <c:v>0.22814000000000001</c:v>
                </c:pt>
                <c:pt idx="64">
                  <c:v>0.22577</c:v>
                </c:pt>
                <c:pt idx="65">
                  <c:v>0.22233</c:v>
                </c:pt>
                <c:pt idx="66">
                  <c:v>0.21879999999999999</c:v>
                </c:pt>
                <c:pt idx="67">
                  <c:v>0.21621000000000001</c:v>
                </c:pt>
                <c:pt idx="68">
                  <c:v>0.21540999999999999</c:v>
                </c:pt>
                <c:pt idx="69">
                  <c:v>0.21675</c:v>
                </c:pt>
                <c:pt idx="70">
                  <c:v>0.22009000000000001</c:v>
                </c:pt>
                <c:pt idx="71">
                  <c:v>0.22481000000000001</c:v>
                </c:pt>
                <c:pt idx="72">
                  <c:v>0.23003999999999999</c:v>
                </c:pt>
                <c:pt idx="73">
                  <c:v>0.23487</c:v>
                </c:pt>
                <c:pt idx="74">
                  <c:v>0.23857</c:v>
                </c:pt>
                <c:pt idx="75">
                  <c:v>0.24071000000000001</c:v>
                </c:pt>
                <c:pt idx="76">
                  <c:v>0.24112</c:v>
                </c:pt>
                <c:pt idx="77">
                  <c:v>0.23999000000000001</c:v>
                </c:pt>
                <c:pt idx="78">
                  <c:v>0.23774999999999999</c:v>
                </c:pt>
                <c:pt idx="79">
                  <c:v>0.23502000000000001</c:v>
                </c:pt>
                <c:pt idx="80">
                  <c:v>0.23250000000000001</c:v>
                </c:pt>
                <c:pt idx="81">
                  <c:v>0.23089000000000001</c:v>
                </c:pt>
                <c:pt idx="82">
                  <c:v>0.23061000000000001</c:v>
                </c:pt>
                <c:pt idx="83">
                  <c:v>0.23197000000000001</c:v>
                </c:pt>
                <c:pt idx="84">
                  <c:v>0.23491000000000001</c:v>
                </c:pt>
                <c:pt idx="85">
                  <c:v>0.23912</c:v>
                </c:pt>
                <c:pt idx="86">
                  <c:v>0.24409</c:v>
                </c:pt>
                <c:pt idx="87">
                  <c:v>0.24926000000000001</c:v>
                </c:pt>
                <c:pt idx="88">
                  <c:v>0.25408999999999998</c:v>
                </c:pt>
                <c:pt idx="89">
                  <c:v>0.25813999999999998</c:v>
                </c:pt>
                <c:pt idx="90">
                  <c:v>0.26112000000000002</c:v>
                </c:pt>
                <c:pt idx="91">
                  <c:v>0.26290999999999998</c:v>
                </c:pt>
                <c:pt idx="92">
                  <c:v>0.26354</c:v>
                </c:pt>
                <c:pt idx="93">
                  <c:v>0.26319999999999999</c:v>
                </c:pt>
                <c:pt idx="94">
                  <c:v>0.26218999999999998</c:v>
                </c:pt>
                <c:pt idx="95">
                  <c:v>0.26091999999999999</c:v>
                </c:pt>
                <c:pt idx="96">
                  <c:v>0.25985000000000003</c:v>
                </c:pt>
                <c:pt idx="97">
                  <c:v>0.25942999999999999</c:v>
                </c:pt>
                <c:pt idx="98">
                  <c:v>0.26011000000000001</c:v>
                </c:pt>
                <c:pt idx="99">
                  <c:v>0.26223000000000002</c:v>
                </c:pt>
                <c:pt idx="100">
                  <c:v>0.26606000000000002</c:v>
                </c:pt>
                <c:pt idx="101">
                  <c:v>0.27176</c:v>
                </c:pt>
                <c:pt idx="102">
                  <c:v>0.27944000000000002</c:v>
                </c:pt>
                <c:pt idx="103">
                  <c:v>0.28910999999999998</c:v>
                </c:pt>
                <c:pt idx="104">
                  <c:v>0.30079</c:v>
                </c:pt>
                <c:pt idx="105">
                  <c:v>0.31445000000000001</c:v>
                </c:pt>
                <c:pt idx="106">
                  <c:v>0.33005000000000001</c:v>
                </c:pt>
                <c:pt idx="107">
                  <c:v>0.34749999999999998</c:v>
                </c:pt>
                <c:pt idx="108">
                  <c:v>0.36673</c:v>
                </c:pt>
                <c:pt idx="109">
                  <c:v>0.38707999999999998</c:v>
                </c:pt>
                <c:pt idx="110">
                  <c:v>0.40939999999999999</c:v>
                </c:pt>
                <c:pt idx="111">
                  <c:v>0.43306</c:v>
                </c:pt>
                <c:pt idx="112">
                  <c:v>0.45789999999999997</c:v>
                </c:pt>
                <c:pt idx="113">
                  <c:v>0.48377999999999999</c:v>
                </c:pt>
                <c:pt idx="114">
                  <c:v>0.51056000000000001</c:v>
                </c:pt>
                <c:pt idx="115">
                  <c:v>0.53813</c:v>
                </c:pt>
                <c:pt idx="116">
                  <c:v>0.56637999999999999</c:v>
                </c:pt>
                <c:pt idx="117">
                  <c:v>0.59521000000000002</c:v>
                </c:pt>
                <c:pt idx="118">
                  <c:v>0.62456</c:v>
                </c:pt>
                <c:pt idx="119">
                  <c:v>0.65436000000000005</c:v>
                </c:pt>
                <c:pt idx="120">
                  <c:v>0.68454000000000004</c:v>
                </c:pt>
                <c:pt idx="121">
                  <c:v>0.71506999999999998</c:v>
                </c:pt>
                <c:pt idx="122">
                  <c:v>0.74589000000000005</c:v>
                </c:pt>
                <c:pt idx="123">
                  <c:v>0.77698</c:v>
                </c:pt>
                <c:pt idx="124">
                  <c:v>0.80830999999999997</c:v>
                </c:pt>
                <c:pt idx="125">
                  <c:v>0.83984000000000003</c:v>
                </c:pt>
                <c:pt idx="126">
                  <c:v>0.87155000000000005</c:v>
                </c:pt>
                <c:pt idx="127">
                  <c:v>0.90342</c:v>
                </c:pt>
                <c:pt idx="128">
                  <c:v>0.93544000000000005</c:v>
                </c:pt>
                <c:pt idx="129">
                  <c:v>0.96758</c:v>
                </c:pt>
                <c:pt idx="130">
                  <c:v>0.99983</c:v>
                </c:pt>
                <c:pt idx="131">
                  <c:v>1.0322</c:v>
                </c:pt>
                <c:pt idx="132">
                  <c:v>1.0646</c:v>
                </c:pt>
                <c:pt idx="133">
                  <c:v>1.0971</c:v>
                </c:pt>
                <c:pt idx="134">
                  <c:v>1.1295999999999999</c:v>
                </c:pt>
                <c:pt idx="135">
                  <c:v>1.1620999999999999</c:v>
                </c:pt>
                <c:pt idx="136">
                  <c:v>1.1946000000000001</c:v>
                </c:pt>
                <c:pt idx="137">
                  <c:v>1.2270000000000001</c:v>
                </c:pt>
                <c:pt idx="138">
                  <c:v>1.2585</c:v>
                </c:pt>
                <c:pt idx="139">
                  <c:v>1.2904</c:v>
                </c:pt>
                <c:pt idx="140">
                  <c:v>1.3219000000000001</c:v>
                </c:pt>
                <c:pt idx="141">
                  <c:v>1.3527</c:v>
                </c:pt>
                <c:pt idx="142">
                  <c:v>1.3826000000000001</c:v>
                </c:pt>
                <c:pt idx="143">
                  <c:v>1.4112</c:v>
                </c:pt>
                <c:pt idx="144">
                  <c:v>1.4381999999999999</c:v>
                </c:pt>
                <c:pt idx="145">
                  <c:v>1.4632000000000001</c:v>
                </c:pt>
                <c:pt idx="146">
                  <c:v>1.486</c:v>
                </c:pt>
                <c:pt idx="147">
                  <c:v>1.5063</c:v>
                </c:pt>
                <c:pt idx="148">
                  <c:v>1.5237000000000001</c:v>
                </c:pt>
                <c:pt idx="149">
                  <c:v>1.5381</c:v>
                </c:pt>
                <c:pt idx="150">
                  <c:v>1.5494000000000001</c:v>
                </c:pt>
                <c:pt idx="151">
                  <c:v>1.5572999999999999</c:v>
                </c:pt>
                <c:pt idx="152">
                  <c:v>1.5618000000000001</c:v>
                </c:pt>
                <c:pt idx="153">
                  <c:v>1.5629999999999999</c:v>
                </c:pt>
                <c:pt idx="154">
                  <c:v>1.5608</c:v>
                </c:pt>
                <c:pt idx="155">
                  <c:v>1.5551999999999999</c:v>
                </c:pt>
                <c:pt idx="156">
                  <c:v>1.5463</c:v>
                </c:pt>
                <c:pt idx="157">
                  <c:v>1.5341</c:v>
                </c:pt>
                <c:pt idx="158">
                  <c:v>1.5188999999999999</c:v>
                </c:pt>
                <c:pt idx="159">
                  <c:v>1.5005999999999999</c:v>
                </c:pt>
                <c:pt idx="160">
                  <c:v>1.4794</c:v>
                </c:pt>
                <c:pt idx="161">
                  <c:v>1.4554</c:v>
                </c:pt>
                <c:pt idx="162">
                  <c:v>1.4288000000000001</c:v>
                </c:pt>
                <c:pt idx="163">
                  <c:v>1.3996999999999999</c:v>
                </c:pt>
                <c:pt idx="164">
                  <c:v>1.3682000000000001</c:v>
                </c:pt>
                <c:pt idx="165">
                  <c:v>1.3345</c:v>
                </c:pt>
                <c:pt idx="166">
                  <c:v>1.2986</c:v>
                </c:pt>
                <c:pt idx="167">
                  <c:v>1.2608999999999999</c:v>
                </c:pt>
                <c:pt idx="168">
                  <c:v>1.2213000000000001</c:v>
                </c:pt>
                <c:pt idx="169">
                  <c:v>1.18</c:v>
                </c:pt>
                <c:pt idx="170">
                  <c:v>1.1372</c:v>
                </c:pt>
                <c:pt idx="171">
                  <c:v>1.093</c:v>
                </c:pt>
                <c:pt idx="172">
                  <c:v>1.0475000000000001</c:v>
                </c:pt>
                <c:pt idx="173">
                  <c:v>1.0007999999999999</c:v>
                </c:pt>
                <c:pt idx="174">
                  <c:v>0.95421999999999996</c:v>
                </c:pt>
                <c:pt idx="175">
                  <c:v>0.90559000000000001</c:v>
                </c:pt>
                <c:pt idx="176">
                  <c:v>0.85614000000000001</c:v>
                </c:pt>
                <c:pt idx="177">
                  <c:v>0.80601</c:v>
                </c:pt>
                <c:pt idx="178">
                  <c:v>0.75531000000000004</c:v>
                </c:pt>
                <c:pt idx="179">
                  <c:v>0.70416999999999996</c:v>
                </c:pt>
                <c:pt idx="180">
                  <c:v>0.65273000000000003</c:v>
                </c:pt>
                <c:pt idx="181">
                  <c:v>0.60114000000000001</c:v>
                </c:pt>
                <c:pt idx="182">
                  <c:v>0.54961000000000004</c:v>
                </c:pt>
                <c:pt idx="183">
                  <c:v>0.49835000000000002</c:v>
                </c:pt>
                <c:pt idx="184">
                  <c:v>0.44766</c:v>
                </c:pt>
                <c:pt idx="185">
                  <c:v>0.39796999999999999</c:v>
                </c:pt>
                <c:pt idx="186">
                  <c:v>0.34988000000000002</c:v>
                </c:pt>
                <c:pt idx="187">
                  <c:v>0.30434</c:v>
                </c:pt>
                <c:pt idx="188">
                  <c:v>0.26282</c:v>
                </c:pt>
                <c:pt idx="189">
                  <c:v>0.22767999999999999</c:v>
                </c:pt>
                <c:pt idx="190">
                  <c:v>0.20238999999999999</c:v>
                </c:pt>
                <c:pt idx="191">
                  <c:v>0.19097</c:v>
                </c:pt>
                <c:pt idx="192">
                  <c:v>0.19589000000000001</c:v>
                </c:pt>
                <c:pt idx="193">
                  <c:v>0.21603</c:v>
                </c:pt>
                <c:pt idx="194">
                  <c:v>0.24765999999999999</c:v>
                </c:pt>
                <c:pt idx="195">
                  <c:v>0.28695999999999999</c:v>
                </c:pt>
                <c:pt idx="196">
                  <c:v>0.33116000000000001</c:v>
                </c:pt>
                <c:pt idx="197">
                  <c:v>0.37847999999999998</c:v>
                </c:pt>
                <c:pt idx="198">
                  <c:v>0.42781000000000002</c:v>
                </c:pt>
                <c:pt idx="199">
                  <c:v>0.47848000000000002</c:v>
                </c:pt>
                <c:pt idx="200">
                  <c:v>0.53002000000000005</c:v>
                </c:pt>
                <c:pt idx="201">
                  <c:v>0.58213999999999999</c:v>
                </c:pt>
                <c:pt idx="202">
                  <c:v>0.63463000000000003</c:v>
                </c:pt>
                <c:pt idx="203">
                  <c:v>0.68733999999999995</c:v>
                </c:pt>
                <c:pt idx="204">
                  <c:v>0.74016999999999999</c:v>
                </c:pt>
                <c:pt idx="205">
                  <c:v>0.79303000000000001</c:v>
                </c:pt>
                <c:pt idx="206">
                  <c:v>0.84585999999999995</c:v>
                </c:pt>
                <c:pt idx="207">
                  <c:v>0.89861000000000002</c:v>
                </c:pt>
                <c:pt idx="208">
                  <c:v>0.95001999999999998</c:v>
                </c:pt>
                <c:pt idx="209">
                  <c:v>1.0024999999999999</c:v>
                </c:pt>
                <c:pt idx="210">
                  <c:v>1.0548</c:v>
                </c:pt>
                <c:pt idx="211">
                  <c:v>1.1069</c:v>
                </c:pt>
                <c:pt idx="212">
                  <c:v>1.1588000000000001</c:v>
                </c:pt>
                <c:pt idx="213">
                  <c:v>1.2103999999999999</c:v>
                </c:pt>
                <c:pt idx="214">
                  <c:v>1.2618</c:v>
                </c:pt>
                <c:pt idx="215">
                  <c:v>1.3129999999999999</c:v>
                </c:pt>
                <c:pt idx="216">
                  <c:v>1.3637999999999999</c:v>
                </c:pt>
                <c:pt idx="217">
                  <c:v>1.4144000000000001</c:v>
                </c:pt>
                <c:pt idx="218">
                  <c:v>1.4646999999999999</c:v>
                </c:pt>
                <c:pt idx="219">
                  <c:v>1.5146999999999999</c:v>
                </c:pt>
                <c:pt idx="220">
                  <c:v>1.5644</c:v>
                </c:pt>
                <c:pt idx="221">
                  <c:v>1.6137999999999999</c:v>
                </c:pt>
                <c:pt idx="222">
                  <c:v>1.6629</c:v>
                </c:pt>
                <c:pt idx="223">
                  <c:v>1.7117</c:v>
                </c:pt>
                <c:pt idx="224">
                  <c:v>1.7602</c:v>
                </c:pt>
                <c:pt idx="225">
                  <c:v>1.8083</c:v>
                </c:pt>
                <c:pt idx="226">
                  <c:v>1.8562000000000001</c:v>
                </c:pt>
                <c:pt idx="227">
                  <c:v>1.9036999999999999</c:v>
                </c:pt>
                <c:pt idx="228">
                  <c:v>1.9508000000000001</c:v>
                </c:pt>
                <c:pt idx="229">
                  <c:v>1.9977</c:v>
                </c:pt>
                <c:pt idx="230">
                  <c:v>2.0442</c:v>
                </c:pt>
                <c:pt idx="231">
                  <c:v>2.0903</c:v>
                </c:pt>
                <c:pt idx="232">
                  <c:v>2.1360999999999999</c:v>
                </c:pt>
                <c:pt idx="233">
                  <c:v>2.1816</c:v>
                </c:pt>
                <c:pt idx="234">
                  <c:v>2.2267999999999999</c:v>
                </c:pt>
                <c:pt idx="235">
                  <c:v>2.2715999999999998</c:v>
                </c:pt>
                <c:pt idx="236">
                  <c:v>2.3159999999999998</c:v>
                </c:pt>
                <c:pt idx="237">
                  <c:v>2.3601000000000001</c:v>
                </c:pt>
                <c:pt idx="238">
                  <c:v>2.4039000000000001</c:v>
                </c:pt>
                <c:pt idx="239">
                  <c:v>2.4472999999999998</c:v>
                </c:pt>
                <c:pt idx="240">
                  <c:v>2.4904000000000002</c:v>
                </c:pt>
                <c:pt idx="241">
                  <c:v>2.5331000000000001</c:v>
                </c:pt>
                <c:pt idx="242">
                  <c:v>2.5745</c:v>
                </c:pt>
                <c:pt idx="243">
                  <c:v>2.6164999999999998</c:v>
                </c:pt>
                <c:pt idx="244">
                  <c:v>2.6581999999999999</c:v>
                </c:pt>
                <c:pt idx="245">
                  <c:v>2.6996000000000002</c:v>
                </c:pt>
                <c:pt idx="246">
                  <c:v>2.7406999999999999</c:v>
                </c:pt>
                <c:pt idx="247">
                  <c:v>2.7814000000000001</c:v>
                </c:pt>
                <c:pt idx="248">
                  <c:v>2.8218000000000001</c:v>
                </c:pt>
                <c:pt idx="249">
                  <c:v>2.8620000000000001</c:v>
                </c:pt>
                <c:pt idx="250">
                  <c:v>2.9018999999999999</c:v>
                </c:pt>
                <c:pt idx="251">
                  <c:v>2.9415</c:v>
                </c:pt>
                <c:pt idx="252">
                  <c:v>2.9809999999999999</c:v>
                </c:pt>
                <c:pt idx="253">
                  <c:v>3.0202</c:v>
                </c:pt>
                <c:pt idx="254">
                  <c:v>3.0594000000000001</c:v>
                </c:pt>
                <c:pt idx="255">
                  <c:v>3.0983999999999998</c:v>
                </c:pt>
                <c:pt idx="256">
                  <c:v>3.1373000000000002</c:v>
                </c:pt>
                <c:pt idx="257">
                  <c:v>3.1762000000000001</c:v>
                </c:pt>
                <c:pt idx="258">
                  <c:v>3.2151000000000001</c:v>
                </c:pt>
                <c:pt idx="259">
                  <c:v>3.2538999999999998</c:v>
                </c:pt>
                <c:pt idx="260">
                  <c:v>3.2927</c:v>
                </c:pt>
                <c:pt idx="261">
                  <c:v>3.3315000000000001</c:v>
                </c:pt>
                <c:pt idx="262">
                  <c:v>3.3702999999999999</c:v>
                </c:pt>
                <c:pt idx="263">
                  <c:v>3.4091</c:v>
                </c:pt>
                <c:pt idx="264">
                  <c:v>3.4479000000000002</c:v>
                </c:pt>
                <c:pt idx="265">
                  <c:v>3.4866999999999999</c:v>
                </c:pt>
                <c:pt idx="266">
                  <c:v>3.5255000000000001</c:v>
                </c:pt>
                <c:pt idx="267">
                  <c:v>3.5642999999999998</c:v>
                </c:pt>
                <c:pt idx="268">
                  <c:v>3.6031</c:v>
                </c:pt>
                <c:pt idx="269">
                  <c:v>3.6419000000000001</c:v>
                </c:pt>
                <c:pt idx="270">
                  <c:v>3.6806999999999999</c:v>
                </c:pt>
                <c:pt idx="271">
                  <c:v>3.7195</c:v>
                </c:pt>
                <c:pt idx="272">
                  <c:v>3.7583000000000002</c:v>
                </c:pt>
                <c:pt idx="273">
                  <c:v>3.7961999999999998</c:v>
                </c:pt>
                <c:pt idx="274">
                  <c:v>3.8351000000000002</c:v>
                </c:pt>
                <c:pt idx="275">
                  <c:v>3.8738999999999999</c:v>
                </c:pt>
                <c:pt idx="276">
                  <c:v>3.9127000000000001</c:v>
                </c:pt>
                <c:pt idx="277">
                  <c:v>3.9514999999999998</c:v>
                </c:pt>
                <c:pt idx="278">
                  <c:v>3.9903</c:v>
                </c:pt>
                <c:pt idx="279">
                  <c:v>4.0290999999999997</c:v>
                </c:pt>
                <c:pt idx="280">
                  <c:v>4.0679999999999996</c:v>
                </c:pt>
                <c:pt idx="281">
                  <c:v>4.1067999999999998</c:v>
                </c:pt>
                <c:pt idx="282">
                  <c:v>4.1456</c:v>
                </c:pt>
                <c:pt idx="283">
                  <c:v>4.1844000000000001</c:v>
                </c:pt>
                <c:pt idx="284">
                  <c:v>4.2233000000000001</c:v>
                </c:pt>
                <c:pt idx="285">
                  <c:v>4.2621000000000002</c:v>
                </c:pt>
                <c:pt idx="286">
                  <c:v>4.3009000000000004</c:v>
                </c:pt>
                <c:pt idx="287">
                  <c:v>4.3396999999999997</c:v>
                </c:pt>
                <c:pt idx="288">
                  <c:v>4.3784999999999998</c:v>
                </c:pt>
                <c:pt idx="289">
                  <c:v>4.4173</c:v>
                </c:pt>
                <c:pt idx="290">
                  <c:v>4.4561000000000002</c:v>
                </c:pt>
                <c:pt idx="291">
                  <c:v>4.4947999999999997</c:v>
                </c:pt>
                <c:pt idx="292">
                  <c:v>4.5335000000000001</c:v>
                </c:pt>
                <c:pt idx="293">
                  <c:v>4.5721999999999996</c:v>
                </c:pt>
                <c:pt idx="294">
                  <c:v>4.6106999999999996</c:v>
                </c:pt>
                <c:pt idx="295">
                  <c:v>4.6492000000000004</c:v>
                </c:pt>
                <c:pt idx="296">
                  <c:v>4.6875999999999998</c:v>
                </c:pt>
                <c:pt idx="297">
                  <c:v>4.7259000000000002</c:v>
                </c:pt>
                <c:pt idx="298">
                  <c:v>4.7641</c:v>
                </c:pt>
                <c:pt idx="299">
                  <c:v>4.8021000000000003</c:v>
                </c:pt>
                <c:pt idx="300">
                  <c:v>4.84</c:v>
                </c:pt>
                <c:pt idx="301">
                  <c:v>4.8777999999999997</c:v>
                </c:pt>
                <c:pt idx="302">
                  <c:v>4.9154</c:v>
                </c:pt>
                <c:pt idx="303">
                  <c:v>4.9528999999999996</c:v>
                </c:pt>
                <c:pt idx="304">
                  <c:v>4.9893999999999998</c:v>
                </c:pt>
                <c:pt idx="305">
                  <c:v>5.0266000000000002</c:v>
                </c:pt>
                <c:pt idx="306">
                  <c:v>5.0636999999999999</c:v>
                </c:pt>
                <c:pt idx="307">
                  <c:v>5.1006</c:v>
                </c:pt>
                <c:pt idx="308">
                  <c:v>5.1372999999999998</c:v>
                </c:pt>
                <c:pt idx="309">
                  <c:v>5.1740000000000004</c:v>
                </c:pt>
                <c:pt idx="310">
                  <c:v>5.2103999999999999</c:v>
                </c:pt>
                <c:pt idx="311">
                  <c:v>5.2468000000000004</c:v>
                </c:pt>
                <c:pt idx="312">
                  <c:v>5.2830000000000004</c:v>
                </c:pt>
                <c:pt idx="313">
                  <c:v>5.3190999999999997</c:v>
                </c:pt>
                <c:pt idx="314">
                  <c:v>5.3550000000000004</c:v>
                </c:pt>
                <c:pt idx="315">
                  <c:v>5.3907999999999996</c:v>
                </c:pt>
                <c:pt idx="316">
                  <c:v>5.4264999999999999</c:v>
                </c:pt>
                <c:pt idx="317">
                  <c:v>5.4621000000000004</c:v>
                </c:pt>
                <c:pt idx="318">
                  <c:v>5.4974999999999996</c:v>
                </c:pt>
                <c:pt idx="319">
                  <c:v>5.5327999999999999</c:v>
                </c:pt>
                <c:pt idx="320">
                  <c:v>5.5679999999999996</c:v>
                </c:pt>
                <c:pt idx="321">
                  <c:v>5.6031000000000004</c:v>
                </c:pt>
                <c:pt idx="322">
                  <c:v>5.6380999999999997</c:v>
                </c:pt>
                <c:pt idx="323">
                  <c:v>5.673</c:v>
                </c:pt>
                <c:pt idx="324">
                  <c:v>5.7077999999999998</c:v>
                </c:pt>
                <c:pt idx="325">
                  <c:v>5.7423999999999999</c:v>
                </c:pt>
                <c:pt idx="326">
                  <c:v>5.7770000000000001</c:v>
                </c:pt>
                <c:pt idx="327">
                  <c:v>5.8114999999999997</c:v>
                </c:pt>
                <c:pt idx="328">
                  <c:v>5.8459000000000003</c:v>
                </c:pt>
                <c:pt idx="329">
                  <c:v>5.8800999999999997</c:v>
                </c:pt>
                <c:pt idx="330">
                  <c:v>5.9142999999999999</c:v>
                </c:pt>
                <c:pt idx="331">
                  <c:v>5.9484000000000004</c:v>
                </c:pt>
                <c:pt idx="332">
                  <c:v>5.9824999999999999</c:v>
                </c:pt>
                <c:pt idx="333">
                  <c:v>6.0164</c:v>
                </c:pt>
                <c:pt idx="334">
                  <c:v>6.0502000000000002</c:v>
                </c:pt>
                <c:pt idx="335">
                  <c:v>6.0831999999999997</c:v>
                </c:pt>
                <c:pt idx="336">
                  <c:v>6.1169000000000002</c:v>
                </c:pt>
                <c:pt idx="337">
                  <c:v>6.1505000000000001</c:v>
                </c:pt>
                <c:pt idx="338">
                  <c:v>6.1840999999999999</c:v>
                </c:pt>
                <c:pt idx="339">
                  <c:v>6.2176</c:v>
                </c:pt>
                <c:pt idx="340">
                  <c:v>6.2510000000000003</c:v>
                </c:pt>
                <c:pt idx="341">
                  <c:v>6.2843</c:v>
                </c:pt>
                <c:pt idx="342">
                  <c:v>6.3175999999999997</c:v>
                </c:pt>
                <c:pt idx="343">
                  <c:v>6.3506999999999998</c:v>
                </c:pt>
                <c:pt idx="344">
                  <c:v>6.3838999999999997</c:v>
                </c:pt>
                <c:pt idx="345">
                  <c:v>6.4169</c:v>
                </c:pt>
                <c:pt idx="346">
                  <c:v>6.4499000000000004</c:v>
                </c:pt>
                <c:pt idx="347">
                  <c:v>6.4828999999999999</c:v>
                </c:pt>
                <c:pt idx="348">
                  <c:v>6.5157999999999996</c:v>
                </c:pt>
                <c:pt idx="349">
                  <c:v>6.5486000000000004</c:v>
                </c:pt>
                <c:pt idx="350">
                  <c:v>6.5814000000000004</c:v>
                </c:pt>
                <c:pt idx="351">
                  <c:v>6.6140999999999996</c:v>
                </c:pt>
                <c:pt idx="352">
                  <c:v>6.6467000000000001</c:v>
                </c:pt>
                <c:pt idx="353">
                  <c:v>6.6792999999999996</c:v>
                </c:pt>
                <c:pt idx="354">
                  <c:v>6.7119</c:v>
                </c:pt>
                <c:pt idx="355">
                  <c:v>6.7443999999999997</c:v>
                </c:pt>
                <c:pt idx="356">
                  <c:v>6.7767999999999997</c:v>
                </c:pt>
                <c:pt idx="357">
                  <c:v>6.8091999999999997</c:v>
                </c:pt>
                <c:pt idx="358">
                  <c:v>6.8415999999999997</c:v>
                </c:pt>
                <c:pt idx="359">
                  <c:v>6.8738999999999999</c:v>
                </c:pt>
                <c:pt idx="360">
                  <c:v>6.9061000000000003</c:v>
                </c:pt>
                <c:pt idx="361">
                  <c:v>6.9382999999999999</c:v>
                </c:pt>
                <c:pt idx="362">
                  <c:v>6.9705000000000004</c:v>
                </c:pt>
                <c:pt idx="363">
                  <c:v>7.0026000000000002</c:v>
                </c:pt>
                <c:pt idx="364">
                  <c:v>7.0347</c:v>
                </c:pt>
                <c:pt idx="365">
                  <c:v>7.0659999999999998</c:v>
                </c:pt>
                <c:pt idx="366">
                  <c:v>7.0979999999999999</c:v>
                </c:pt>
                <c:pt idx="367">
                  <c:v>7.1299000000000001</c:v>
                </c:pt>
                <c:pt idx="368">
                  <c:v>7.1618000000000004</c:v>
                </c:pt>
                <c:pt idx="369">
                  <c:v>7.1936999999999998</c:v>
                </c:pt>
                <c:pt idx="370">
                  <c:v>7.2255000000000003</c:v>
                </c:pt>
                <c:pt idx="371">
                  <c:v>7.2572999999999999</c:v>
                </c:pt>
                <c:pt idx="372">
                  <c:v>7.2891000000000004</c:v>
                </c:pt>
                <c:pt idx="373">
                  <c:v>7.3208000000000002</c:v>
                </c:pt>
                <c:pt idx="374">
                  <c:v>7.3525</c:v>
                </c:pt>
                <c:pt idx="375">
                  <c:v>7.3841000000000001</c:v>
                </c:pt>
                <c:pt idx="376">
                  <c:v>7.4157000000000002</c:v>
                </c:pt>
                <c:pt idx="377">
                  <c:v>7.4473000000000003</c:v>
                </c:pt>
                <c:pt idx="378">
                  <c:v>7.4789000000000003</c:v>
                </c:pt>
                <c:pt idx="379">
                  <c:v>7.5103999999999997</c:v>
                </c:pt>
                <c:pt idx="380">
                  <c:v>7.5418000000000003</c:v>
                </c:pt>
                <c:pt idx="381">
                  <c:v>7.5732999999999997</c:v>
                </c:pt>
                <c:pt idx="382">
                  <c:v>7.6047000000000002</c:v>
                </c:pt>
                <c:pt idx="383">
                  <c:v>7.6360999999999999</c:v>
                </c:pt>
                <c:pt idx="384">
                  <c:v>7.6673999999999998</c:v>
                </c:pt>
                <c:pt idx="385">
                  <c:v>7.6988000000000003</c:v>
                </c:pt>
                <c:pt idx="386">
                  <c:v>7.7301000000000002</c:v>
                </c:pt>
                <c:pt idx="387">
                  <c:v>7.7613000000000003</c:v>
                </c:pt>
                <c:pt idx="388">
                  <c:v>7.7926000000000002</c:v>
                </c:pt>
                <c:pt idx="389">
                  <c:v>7.8238000000000003</c:v>
                </c:pt>
                <c:pt idx="390">
                  <c:v>7.8550000000000004</c:v>
                </c:pt>
                <c:pt idx="391">
                  <c:v>7.8860999999999999</c:v>
                </c:pt>
                <c:pt idx="392">
                  <c:v>7.9172000000000002</c:v>
                </c:pt>
                <c:pt idx="393">
                  <c:v>7.9484000000000004</c:v>
                </c:pt>
                <c:pt idx="394">
                  <c:v>7.9794</c:v>
                </c:pt>
                <c:pt idx="395">
                  <c:v>8.0098000000000003</c:v>
                </c:pt>
                <c:pt idx="396">
                  <c:v>8.0408000000000008</c:v>
                </c:pt>
                <c:pt idx="397">
                  <c:v>8.0717999999999996</c:v>
                </c:pt>
                <c:pt idx="398">
                  <c:v>8.1028000000000002</c:v>
                </c:pt>
                <c:pt idx="399">
                  <c:v>8.1336999999999993</c:v>
                </c:pt>
                <c:pt idx="400">
                  <c:v>8.1646000000000001</c:v>
                </c:pt>
                <c:pt idx="401">
                  <c:v>8.1956000000000007</c:v>
                </c:pt>
                <c:pt idx="402">
                  <c:v>8.2263999999999999</c:v>
                </c:pt>
                <c:pt idx="403">
                  <c:v>8.2573000000000008</c:v>
                </c:pt>
                <c:pt idx="404">
                  <c:v>8.2881</c:v>
                </c:pt>
                <c:pt idx="405">
                  <c:v>8.3190000000000008</c:v>
                </c:pt>
                <c:pt idx="406">
                  <c:v>8.3498000000000001</c:v>
                </c:pt>
                <c:pt idx="407">
                  <c:v>8.3804999999999996</c:v>
                </c:pt>
                <c:pt idx="408">
                  <c:v>8.4113000000000007</c:v>
                </c:pt>
                <c:pt idx="409">
                  <c:v>8.4420000000000002</c:v>
                </c:pt>
                <c:pt idx="410">
                  <c:v>8.4726999999999997</c:v>
                </c:pt>
                <c:pt idx="411">
                  <c:v>8.5033999999999992</c:v>
                </c:pt>
                <c:pt idx="412">
                  <c:v>8.5341000000000005</c:v>
                </c:pt>
                <c:pt idx="413">
                  <c:v>8.5647000000000002</c:v>
                </c:pt>
                <c:pt idx="414">
                  <c:v>8.5953999999999997</c:v>
                </c:pt>
                <c:pt idx="415">
                  <c:v>8.6259999999999994</c:v>
                </c:pt>
                <c:pt idx="416">
                  <c:v>8.6565999999999992</c:v>
                </c:pt>
                <c:pt idx="417">
                  <c:v>8.6872000000000007</c:v>
                </c:pt>
                <c:pt idx="418">
                  <c:v>8.7177000000000007</c:v>
                </c:pt>
                <c:pt idx="419">
                  <c:v>8.7483000000000004</c:v>
                </c:pt>
                <c:pt idx="420">
                  <c:v>8.7788000000000004</c:v>
                </c:pt>
                <c:pt idx="421">
                  <c:v>8.8093000000000004</c:v>
                </c:pt>
                <c:pt idx="422">
                  <c:v>8.8398000000000003</c:v>
                </c:pt>
                <c:pt idx="423">
                  <c:v>8.8703000000000003</c:v>
                </c:pt>
                <c:pt idx="424">
                  <c:v>8.9007000000000005</c:v>
                </c:pt>
                <c:pt idx="425">
                  <c:v>8.9305000000000003</c:v>
                </c:pt>
                <c:pt idx="426">
                  <c:v>8.9609000000000005</c:v>
                </c:pt>
                <c:pt idx="427">
                  <c:v>8.9913000000000007</c:v>
                </c:pt>
                <c:pt idx="428">
                  <c:v>9.0216999999999992</c:v>
                </c:pt>
                <c:pt idx="429">
                  <c:v>9.0520999999999994</c:v>
                </c:pt>
                <c:pt idx="430">
                  <c:v>9.0824999999999996</c:v>
                </c:pt>
                <c:pt idx="431">
                  <c:v>9.1128</c:v>
                </c:pt>
                <c:pt idx="432">
                  <c:v>9.1431000000000004</c:v>
                </c:pt>
                <c:pt idx="433">
                  <c:v>9.1735000000000007</c:v>
                </c:pt>
                <c:pt idx="434">
                  <c:v>9.2037999999999993</c:v>
                </c:pt>
                <c:pt idx="435">
                  <c:v>9.234</c:v>
                </c:pt>
                <c:pt idx="436">
                  <c:v>9.2643000000000004</c:v>
                </c:pt>
                <c:pt idx="437">
                  <c:v>9.2946000000000009</c:v>
                </c:pt>
                <c:pt idx="438">
                  <c:v>9.3247999999999998</c:v>
                </c:pt>
                <c:pt idx="439">
                  <c:v>9.3551000000000002</c:v>
                </c:pt>
                <c:pt idx="440">
                  <c:v>9.3853000000000009</c:v>
                </c:pt>
                <c:pt idx="441">
                  <c:v>9.4154999999999998</c:v>
                </c:pt>
                <c:pt idx="442">
                  <c:v>9.4457000000000004</c:v>
                </c:pt>
                <c:pt idx="443">
                  <c:v>9.4758999999999993</c:v>
                </c:pt>
                <c:pt idx="444">
                  <c:v>9.5060000000000002</c:v>
                </c:pt>
                <c:pt idx="445">
                  <c:v>9.5361999999999991</c:v>
                </c:pt>
                <c:pt idx="446">
                  <c:v>9.5663</c:v>
                </c:pt>
                <c:pt idx="447">
                  <c:v>9.5965000000000007</c:v>
                </c:pt>
                <c:pt idx="448">
                  <c:v>9.6265999999999998</c:v>
                </c:pt>
                <c:pt idx="449">
                  <c:v>9.6567000000000007</c:v>
                </c:pt>
                <c:pt idx="450">
                  <c:v>9.6867999999999999</c:v>
                </c:pt>
                <c:pt idx="451">
                  <c:v>9.7169000000000008</c:v>
                </c:pt>
                <c:pt idx="452">
                  <c:v>9.7469000000000001</c:v>
                </c:pt>
                <c:pt idx="453">
                  <c:v>9.7769999999999992</c:v>
                </c:pt>
                <c:pt idx="454">
                  <c:v>9.8064</c:v>
                </c:pt>
                <c:pt idx="455">
                  <c:v>9.8363999999999994</c:v>
                </c:pt>
                <c:pt idx="456">
                  <c:v>9.8664000000000005</c:v>
                </c:pt>
                <c:pt idx="457">
                  <c:v>9.8963999999999999</c:v>
                </c:pt>
                <c:pt idx="458">
                  <c:v>9.9265000000000008</c:v>
                </c:pt>
                <c:pt idx="459">
                  <c:v>9.9564000000000004</c:v>
                </c:pt>
                <c:pt idx="460">
                  <c:v>9.9863999999999997</c:v>
                </c:pt>
                <c:pt idx="461">
                  <c:v>10.016</c:v>
                </c:pt>
                <c:pt idx="462">
                  <c:v>10.045999999999999</c:v>
                </c:pt>
                <c:pt idx="463">
                  <c:v>10.076000000000001</c:v>
                </c:pt>
                <c:pt idx="464">
                  <c:v>10.106</c:v>
                </c:pt>
                <c:pt idx="465">
                  <c:v>10.135999999999999</c:v>
                </c:pt>
                <c:pt idx="466">
                  <c:v>10.166</c:v>
                </c:pt>
                <c:pt idx="467">
                  <c:v>10.196</c:v>
                </c:pt>
                <c:pt idx="468">
                  <c:v>10.226000000000001</c:v>
                </c:pt>
                <c:pt idx="469">
                  <c:v>10.256</c:v>
                </c:pt>
                <c:pt idx="470">
                  <c:v>10.286</c:v>
                </c:pt>
                <c:pt idx="471">
                  <c:v>10.316000000000001</c:v>
                </c:pt>
                <c:pt idx="472">
                  <c:v>10.345000000000001</c:v>
                </c:pt>
                <c:pt idx="473">
                  <c:v>10.375</c:v>
                </c:pt>
                <c:pt idx="474">
                  <c:v>10.404999999999999</c:v>
                </c:pt>
                <c:pt idx="475">
                  <c:v>10.435</c:v>
                </c:pt>
                <c:pt idx="476">
                  <c:v>10.465</c:v>
                </c:pt>
                <c:pt idx="477">
                  <c:v>10.494999999999999</c:v>
                </c:pt>
                <c:pt idx="478">
                  <c:v>10.525</c:v>
                </c:pt>
                <c:pt idx="479">
                  <c:v>10.554</c:v>
                </c:pt>
                <c:pt idx="480">
                  <c:v>10.584</c:v>
                </c:pt>
                <c:pt idx="481">
                  <c:v>10.614000000000001</c:v>
                </c:pt>
                <c:pt idx="482">
                  <c:v>10.643000000000001</c:v>
                </c:pt>
                <c:pt idx="483">
                  <c:v>10.673</c:v>
                </c:pt>
                <c:pt idx="484">
                  <c:v>10.702</c:v>
                </c:pt>
                <c:pt idx="485">
                  <c:v>10.731</c:v>
                </c:pt>
                <c:pt idx="486">
                  <c:v>10.760999999999999</c:v>
                </c:pt>
                <c:pt idx="487">
                  <c:v>10.79</c:v>
                </c:pt>
                <c:pt idx="488">
                  <c:v>10.82</c:v>
                </c:pt>
                <c:pt idx="489">
                  <c:v>10.849</c:v>
                </c:pt>
                <c:pt idx="490">
                  <c:v>10.879</c:v>
                </c:pt>
                <c:pt idx="491">
                  <c:v>10.909000000000001</c:v>
                </c:pt>
                <c:pt idx="492">
                  <c:v>10.938000000000001</c:v>
                </c:pt>
                <c:pt idx="493">
                  <c:v>10.968</c:v>
                </c:pt>
                <c:pt idx="494">
                  <c:v>10.997</c:v>
                </c:pt>
                <c:pt idx="495">
                  <c:v>11.026999999999999</c:v>
                </c:pt>
                <c:pt idx="496">
                  <c:v>11.055999999999999</c:v>
                </c:pt>
                <c:pt idx="497">
                  <c:v>11.086</c:v>
                </c:pt>
                <c:pt idx="498">
                  <c:v>11.115</c:v>
                </c:pt>
                <c:pt idx="499">
                  <c:v>11.145</c:v>
                </c:pt>
                <c:pt idx="500">
                  <c:v>11.175000000000001</c:v>
                </c:pt>
                <c:pt idx="501">
                  <c:v>11.204000000000001</c:v>
                </c:pt>
                <c:pt idx="502">
                  <c:v>11.234</c:v>
                </c:pt>
                <c:pt idx="503">
                  <c:v>11.263</c:v>
                </c:pt>
                <c:pt idx="504">
                  <c:v>11.292999999999999</c:v>
                </c:pt>
                <c:pt idx="505">
                  <c:v>11.321999999999999</c:v>
                </c:pt>
                <c:pt idx="506">
                  <c:v>11.352</c:v>
                </c:pt>
                <c:pt idx="507">
                  <c:v>11.381</c:v>
                </c:pt>
                <c:pt idx="508">
                  <c:v>11.411</c:v>
                </c:pt>
                <c:pt idx="509">
                  <c:v>11.441000000000001</c:v>
                </c:pt>
                <c:pt idx="510">
                  <c:v>11.47</c:v>
                </c:pt>
                <c:pt idx="511">
                  <c:v>11.5</c:v>
                </c:pt>
                <c:pt idx="512">
                  <c:v>11.529</c:v>
                </c:pt>
                <c:pt idx="513">
                  <c:v>11.558</c:v>
                </c:pt>
                <c:pt idx="514">
                  <c:v>11.587999999999999</c:v>
                </c:pt>
                <c:pt idx="515">
                  <c:v>11.617000000000001</c:v>
                </c:pt>
                <c:pt idx="516">
                  <c:v>11.647</c:v>
                </c:pt>
                <c:pt idx="517">
                  <c:v>11.676</c:v>
                </c:pt>
                <c:pt idx="518">
                  <c:v>11.706</c:v>
                </c:pt>
                <c:pt idx="519">
                  <c:v>11.736000000000001</c:v>
                </c:pt>
                <c:pt idx="520">
                  <c:v>11.765000000000001</c:v>
                </c:pt>
                <c:pt idx="521">
                  <c:v>11.795</c:v>
                </c:pt>
                <c:pt idx="522">
                  <c:v>11.824</c:v>
                </c:pt>
                <c:pt idx="523">
                  <c:v>11.853999999999999</c:v>
                </c:pt>
                <c:pt idx="524">
                  <c:v>11.882999999999999</c:v>
                </c:pt>
                <c:pt idx="525">
                  <c:v>11.913</c:v>
                </c:pt>
                <c:pt idx="526">
                  <c:v>11.943</c:v>
                </c:pt>
                <c:pt idx="527">
                  <c:v>11.972</c:v>
                </c:pt>
                <c:pt idx="528">
                  <c:v>12.002000000000001</c:v>
                </c:pt>
                <c:pt idx="529">
                  <c:v>12.031000000000001</c:v>
                </c:pt>
                <c:pt idx="530">
                  <c:v>12.061</c:v>
                </c:pt>
                <c:pt idx="531">
                  <c:v>12.090999999999999</c:v>
                </c:pt>
                <c:pt idx="532">
                  <c:v>12.12</c:v>
                </c:pt>
                <c:pt idx="533">
                  <c:v>12.15</c:v>
                </c:pt>
                <c:pt idx="534">
                  <c:v>12.179</c:v>
                </c:pt>
                <c:pt idx="535">
                  <c:v>12.209</c:v>
                </c:pt>
                <c:pt idx="536">
                  <c:v>12.238</c:v>
                </c:pt>
                <c:pt idx="537">
                  <c:v>12.268000000000001</c:v>
                </c:pt>
                <c:pt idx="538">
                  <c:v>12.298</c:v>
                </c:pt>
                <c:pt idx="539">
                  <c:v>12.327</c:v>
                </c:pt>
                <c:pt idx="540">
                  <c:v>12.356999999999999</c:v>
                </c:pt>
                <c:pt idx="541">
                  <c:v>12.385999999999999</c:v>
                </c:pt>
                <c:pt idx="542">
                  <c:v>12.414999999999999</c:v>
                </c:pt>
                <c:pt idx="543">
                  <c:v>12.445</c:v>
                </c:pt>
                <c:pt idx="544">
                  <c:v>12.474</c:v>
                </c:pt>
                <c:pt idx="545">
                  <c:v>12.504</c:v>
                </c:pt>
                <c:pt idx="546">
                  <c:v>12.534000000000001</c:v>
                </c:pt>
                <c:pt idx="547">
                  <c:v>12.563000000000001</c:v>
                </c:pt>
                <c:pt idx="548">
                  <c:v>12.593</c:v>
                </c:pt>
                <c:pt idx="549">
                  <c:v>12.622</c:v>
                </c:pt>
                <c:pt idx="550">
                  <c:v>12.651999999999999</c:v>
                </c:pt>
                <c:pt idx="551">
                  <c:v>12.682</c:v>
                </c:pt>
                <c:pt idx="552">
                  <c:v>12.711</c:v>
                </c:pt>
                <c:pt idx="553">
                  <c:v>12.741</c:v>
                </c:pt>
                <c:pt idx="554">
                  <c:v>12.77</c:v>
                </c:pt>
                <c:pt idx="555">
                  <c:v>12.8</c:v>
                </c:pt>
                <c:pt idx="556">
                  <c:v>12.83</c:v>
                </c:pt>
                <c:pt idx="557">
                  <c:v>12.859</c:v>
                </c:pt>
                <c:pt idx="558">
                  <c:v>12.888999999999999</c:v>
                </c:pt>
                <c:pt idx="559">
                  <c:v>12.917999999999999</c:v>
                </c:pt>
                <c:pt idx="560">
                  <c:v>12.948</c:v>
                </c:pt>
                <c:pt idx="561">
                  <c:v>12.978</c:v>
                </c:pt>
                <c:pt idx="562">
                  <c:v>13.007</c:v>
                </c:pt>
                <c:pt idx="563">
                  <c:v>13.037000000000001</c:v>
                </c:pt>
                <c:pt idx="564">
                  <c:v>13.066000000000001</c:v>
                </c:pt>
                <c:pt idx="565">
                  <c:v>13.096</c:v>
                </c:pt>
                <c:pt idx="566">
                  <c:v>13.125999999999999</c:v>
                </c:pt>
                <c:pt idx="567">
                  <c:v>13.154999999999999</c:v>
                </c:pt>
                <c:pt idx="568">
                  <c:v>13.185</c:v>
                </c:pt>
                <c:pt idx="569">
                  <c:v>13.214</c:v>
                </c:pt>
                <c:pt idx="570">
                  <c:v>13.244</c:v>
                </c:pt>
                <c:pt idx="571">
                  <c:v>13.273</c:v>
                </c:pt>
                <c:pt idx="572">
                  <c:v>13.303000000000001</c:v>
                </c:pt>
                <c:pt idx="573">
                  <c:v>13.332000000000001</c:v>
                </c:pt>
                <c:pt idx="574">
                  <c:v>13.362</c:v>
                </c:pt>
                <c:pt idx="575">
                  <c:v>13.391</c:v>
                </c:pt>
                <c:pt idx="576">
                  <c:v>13.420999999999999</c:v>
                </c:pt>
                <c:pt idx="577">
                  <c:v>13.451000000000001</c:v>
                </c:pt>
                <c:pt idx="578">
                  <c:v>13.48</c:v>
                </c:pt>
                <c:pt idx="579">
                  <c:v>13.51</c:v>
                </c:pt>
                <c:pt idx="580">
                  <c:v>13.539</c:v>
                </c:pt>
                <c:pt idx="581">
                  <c:v>13.569000000000001</c:v>
                </c:pt>
                <c:pt idx="582">
                  <c:v>13.599</c:v>
                </c:pt>
                <c:pt idx="583">
                  <c:v>13.628</c:v>
                </c:pt>
                <c:pt idx="584">
                  <c:v>13.657999999999999</c:v>
                </c:pt>
                <c:pt idx="585">
                  <c:v>13.688000000000001</c:v>
                </c:pt>
                <c:pt idx="586">
                  <c:v>13.717000000000001</c:v>
                </c:pt>
                <c:pt idx="587">
                  <c:v>13.747</c:v>
                </c:pt>
                <c:pt idx="588">
                  <c:v>13.776</c:v>
                </c:pt>
                <c:pt idx="589">
                  <c:v>13.805999999999999</c:v>
                </c:pt>
                <c:pt idx="590">
                  <c:v>13.836</c:v>
                </c:pt>
                <c:pt idx="591">
                  <c:v>13.865</c:v>
                </c:pt>
                <c:pt idx="592">
                  <c:v>13.895</c:v>
                </c:pt>
                <c:pt idx="593">
                  <c:v>13.923999999999999</c:v>
                </c:pt>
                <c:pt idx="594">
                  <c:v>13.954000000000001</c:v>
                </c:pt>
                <c:pt idx="595">
                  <c:v>13.984</c:v>
                </c:pt>
                <c:pt idx="596">
                  <c:v>14.013</c:v>
                </c:pt>
                <c:pt idx="597">
                  <c:v>14.042999999999999</c:v>
                </c:pt>
                <c:pt idx="598">
                  <c:v>14.073</c:v>
                </c:pt>
                <c:pt idx="599">
                  <c:v>14.102</c:v>
                </c:pt>
                <c:pt idx="600">
                  <c:v>14.131</c:v>
                </c:pt>
                <c:pt idx="601">
                  <c:v>14.161</c:v>
                </c:pt>
                <c:pt idx="602">
                  <c:v>14.19</c:v>
                </c:pt>
                <c:pt idx="603">
                  <c:v>14.22</c:v>
                </c:pt>
                <c:pt idx="604">
                  <c:v>14.25</c:v>
                </c:pt>
                <c:pt idx="605">
                  <c:v>14.279</c:v>
                </c:pt>
                <c:pt idx="606">
                  <c:v>14.308999999999999</c:v>
                </c:pt>
                <c:pt idx="607">
                  <c:v>14.337999999999999</c:v>
                </c:pt>
                <c:pt idx="608">
                  <c:v>14.368</c:v>
                </c:pt>
                <c:pt idx="609">
                  <c:v>14.398</c:v>
                </c:pt>
                <c:pt idx="610">
                  <c:v>14.427</c:v>
                </c:pt>
                <c:pt idx="611">
                  <c:v>14.457000000000001</c:v>
                </c:pt>
                <c:pt idx="612">
                  <c:v>14.487</c:v>
                </c:pt>
                <c:pt idx="613">
                  <c:v>14.516</c:v>
                </c:pt>
                <c:pt idx="614">
                  <c:v>14.545999999999999</c:v>
                </c:pt>
                <c:pt idx="615">
                  <c:v>14.574999999999999</c:v>
                </c:pt>
                <c:pt idx="616">
                  <c:v>14.605</c:v>
                </c:pt>
                <c:pt idx="617">
                  <c:v>14.635</c:v>
                </c:pt>
                <c:pt idx="618">
                  <c:v>14.664</c:v>
                </c:pt>
                <c:pt idx="619">
                  <c:v>14.694000000000001</c:v>
                </c:pt>
                <c:pt idx="620">
                  <c:v>14.724</c:v>
                </c:pt>
                <c:pt idx="621">
                  <c:v>14.753</c:v>
                </c:pt>
                <c:pt idx="622">
                  <c:v>14.782999999999999</c:v>
                </c:pt>
                <c:pt idx="623">
                  <c:v>14.813000000000001</c:v>
                </c:pt>
                <c:pt idx="624">
                  <c:v>14.842000000000001</c:v>
                </c:pt>
                <c:pt idx="625">
                  <c:v>14.872</c:v>
                </c:pt>
                <c:pt idx="626">
                  <c:v>14.901</c:v>
                </c:pt>
                <c:pt idx="627">
                  <c:v>14.930999999999999</c:v>
                </c:pt>
                <c:pt idx="628">
                  <c:v>14.961</c:v>
                </c:pt>
                <c:pt idx="629">
                  <c:v>14.99</c:v>
                </c:pt>
                <c:pt idx="630">
                  <c:v>15.019</c:v>
                </c:pt>
                <c:pt idx="631">
                  <c:v>15.048999999999999</c:v>
                </c:pt>
                <c:pt idx="632">
                  <c:v>15.079000000000001</c:v>
                </c:pt>
                <c:pt idx="633">
                  <c:v>15.108000000000001</c:v>
                </c:pt>
                <c:pt idx="634">
                  <c:v>15.138</c:v>
                </c:pt>
                <c:pt idx="635">
                  <c:v>15.167</c:v>
                </c:pt>
                <c:pt idx="636">
                  <c:v>15.196999999999999</c:v>
                </c:pt>
                <c:pt idx="637">
                  <c:v>15.227</c:v>
                </c:pt>
                <c:pt idx="638">
                  <c:v>15.256</c:v>
                </c:pt>
                <c:pt idx="639">
                  <c:v>15.286</c:v>
                </c:pt>
                <c:pt idx="640">
                  <c:v>15.316000000000001</c:v>
                </c:pt>
                <c:pt idx="641">
                  <c:v>15.345000000000001</c:v>
                </c:pt>
                <c:pt idx="642">
                  <c:v>15.375</c:v>
                </c:pt>
                <c:pt idx="643">
                  <c:v>15.404999999999999</c:v>
                </c:pt>
                <c:pt idx="644">
                  <c:v>15.433999999999999</c:v>
                </c:pt>
                <c:pt idx="645">
                  <c:v>15.464</c:v>
                </c:pt>
                <c:pt idx="646">
                  <c:v>15.493</c:v>
                </c:pt>
                <c:pt idx="647">
                  <c:v>15.523</c:v>
                </c:pt>
                <c:pt idx="648">
                  <c:v>15.553000000000001</c:v>
                </c:pt>
                <c:pt idx="649">
                  <c:v>15.582000000000001</c:v>
                </c:pt>
                <c:pt idx="650">
                  <c:v>15.612</c:v>
                </c:pt>
                <c:pt idx="651">
                  <c:v>15.641999999999999</c:v>
                </c:pt>
                <c:pt idx="652">
                  <c:v>15.670999999999999</c:v>
                </c:pt>
                <c:pt idx="653">
                  <c:v>15.701000000000001</c:v>
                </c:pt>
                <c:pt idx="654">
                  <c:v>15.731</c:v>
                </c:pt>
                <c:pt idx="655">
                  <c:v>15.76</c:v>
                </c:pt>
                <c:pt idx="656">
                  <c:v>15.79</c:v>
                </c:pt>
                <c:pt idx="657">
                  <c:v>15.82</c:v>
                </c:pt>
                <c:pt idx="658">
                  <c:v>15.848000000000001</c:v>
                </c:pt>
                <c:pt idx="659">
                  <c:v>15.878</c:v>
                </c:pt>
                <c:pt idx="660">
                  <c:v>15.907999999999999</c:v>
                </c:pt>
                <c:pt idx="661">
                  <c:v>15.936999999999999</c:v>
                </c:pt>
                <c:pt idx="662">
                  <c:v>15.967000000000001</c:v>
                </c:pt>
                <c:pt idx="663">
                  <c:v>15.997</c:v>
                </c:pt>
                <c:pt idx="664">
                  <c:v>16.026</c:v>
                </c:pt>
                <c:pt idx="665">
                  <c:v>16.056000000000001</c:v>
                </c:pt>
                <c:pt idx="666">
                  <c:v>16.085999999999999</c:v>
                </c:pt>
                <c:pt idx="667">
                  <c:v>16.114999999999998</c:v>
                </c:pt>
                <c:pt idx="668">
                  <c:v>16.145</c:v>
                </c:pt>
                <c:pt idx="669">
                  <c:v>16.175000000000001</c:v>
                </c:pt>
                <c:pt idx="670">
                  <c:v>16.204000000000001</c:v>
                </c:pt>
                <c:pt idx="671">
                  <c:v>16.234000000000002</c:v>
                </c:pt>
                <c:pt idx="672">
                  <c:v>16.263999999999999</c:v>
                </c:pt>
                <c:pt idx="673">
                  <c:v>16.292999999999999</c:v>
                </c:pt>
                <c:pt idx="674">
                  <c:v>16.323</c:v>
                </c:pt>
                <c:pt idx="675">
                  <c:v>16.352</c:v>
                </c:pt>
                <c:pt idx="676">
                  <c:v>16.382000000000001</c:v>
                </c:pt>
                <c:pt idx="677">
                  <c:v>16.411999999999999</c:v>
                </c:pt>
                <c:pt idx="678">
                  <c:v>16.440999999999999</c:v>
                </c:pt>
                <c:pt idx="679">
                  <c:v>16.471</c:v>
                </c:pt>
                <c:pt idx="680">
                  <c:v>16.501000000000001</c:v>
                </c:pt>
                <c:pt idx="681">
                  <c:v>16.53</c:v>
                </c:pt>
                <c:pt idx="682">
                  <c:v>16.559999999999999</c:v>
                </c:pt>
                <c:pt idx="683">
                  <c:v>16.59</c:v>
                </c:pt>
                <c:pt idx="684">
                  <c:v>16.619</c:v>
                </c:pt>
                <c:pt idx="685">
                  <c:v>16.649000000000001</c:v>
                </c:pt>
                <c:pt idx="686">
                  <c:v>16.678999999999998</c:v>
                </c:pt>
                <c:pt idx="687">
                  <c:v>16.707999999999998</c:v>
                </c:pt>
                <c:pt idx="688">
                  <c:v>16.736999999999998</c:v>
                </c:pt>
                <c:pt idx="689">
                  <c:v>16.766999999999999</c:v>
                </c:pt>
                <c:pt idx="690">
                  <c:v>16.797000000000001</c:v>
                </c:pt>
                <c:pt idx="691">
                  <c:v>16.826000000000001</c:v>
                </c:pt>
                <c:pt idx="692">
                  <c:v>16.856000000000002</c:v>
                </c:pt>
                <c:pt idx="693">
                  <c:v>16.885000000000002</c:v>
                </c:pt>
                <c:pt idx="694">
                  <c:v>16.914999999999999</c:v>
                </c:pt>
                <c:pt idx="695">
                  <c:v>16.945</c:v>
                </c:pt>
                <c:pt idx="696">
                  <c:v>16.974</c:v>
                </c:pt>
                <c:pt idx="697">
                  <c:v>17.004000000000001</c:v>
                </c:pt>
                <c:pt idx="698">
                  <c:v>17.033999999999999</c:v>
                </c:pt>
                <c:pt idx="699">
                  <c:v>17.062999999999999</c:v>
                </c:pt>
                <c:pt idx="700">
                  <c:v>17.093</c:v>
                </c:pt>
                <c:pt idx="701">
                  <c:v>17.123000000000001</c:v>
                </c:pt>
                <c:pt idx="702">
                  <c:v>17.152000000000001</c:v>
                </c:pt>
                <c:pt idx="703">
                  <c:v>17.181999999999999</c:v>
                </c:pt>
                <c:pt idx="704">
                  <c:v>17.212</c:v>
                </c:pt>
                <c:pt idx="705">
                  <c:v>17.241</c:v>
                </c:pt>
                <c:pt idx="706">
                  <c:v>17.271000000000001</c:v>
                </c:pt>
                <c:pt idx="707">
                  <c:v>17.300999999999998</c:v>
                </c:pt>
                <c:pt idx="708">
                  <c:v>17.329999999999998</c:v>
                </c:pt>
                <c:pt idx="709">
                  <c:v>17.36</c:v>
                </c:pt>
                <c:pt idx="710">
                  <c:v>17.39</c:v>
                </c:pt>
                <c:pt idx="711">
                  <c:v>17.419</c:v>
                </c:pt>
                <c:pt idx="712">
                  <c:v>17.449000000000002</c:v>
                </c:pt>
                <c:pt idx="713">
                  <c:v>17.478999999999999</c:v>
                </c:pt>
                <c:pt idx="714">
                  <c:v>17.507999999999999</c:v>
                </c:pt>
                <c:pt idx="715">
                  <c:v>17.538</c:v>
                </c:pt>
                <c:pt idx="716">
                  <c:v>17.567</c:v>
                </c:pt>
                <c:pt idx="717">
                  <c:v>17.597000000000001</c:v>
                </c:pt>
                <c:pt idx="718">
                  <c:v>17.626000000000001</c:v>
                </c:pt>
                <c:pt idx="719">
                  <c:v>17.655999999999999</c:v>
                </c:pt>
                <c:pt idx="720">
                  <c:v>17.686</c:v>
                </c:pt>
                <c:pt idx="721">
                  <c:v>17.715</c:v>
                </c:pt>
                <c:pt idx="722">
                  <c:v>17.745000000000001</c:v>
                </c:pt>
                <c:pt idx="723">
                  <c:v>17.774999999999999</c:v>
                </c:pt>
                <c:pt idx="724">
                  <c:v>17.803999999999998</c:v>
                </c:pt>
                <c:pt idx="725">
                  <c:v>17.834</c:v>
                </c:pt>
                <c:pt idx="726">
                  <c:v>17.864000000000001</c:v>
                </c:pt>
                <c:pt idx="727">
                  <c:v>17.893000000000001</c:v>
                </c:pt>
                <c:pt idx="728">
                  <c:v>17.922999999999998</c:v>
                </c:pt>
                <c:pt idx="729">
                  <c:v>17.952999999999999</c:v>
                </c:pt>
                <c:pt idx="730">
                  <c:v>17.981999999999999</c:v>
                </c:pt>
                <c:pt idx="731">
                  <c:v>18.012</c:v>
                </c:pt>
                <c:pt idx="732">
                  <c:v>18.042000000000002</c:v>
                </c:pt>
                <c:pt idx="733">
                  <c:v>18.071000000000002</c:v>
                </c:pt>
                <c:pt idx="734">
                  <c:v>18.100999999999999</c:v>
                </c:pt>
                <c:pt idx="735">
                  <c:v>18.131</c:v>
                </c:pt>
                <c:pt idx="736">
                  <c:v>18.16</c:v>
                </c:pt>
                <c:pt idx="737">
                  <c:v>18.190000000000001</c:v>
                </c:pt>
                <c:pt idx="738">
                  <c:v>18.219000000000001</c:v>
                </c:pt>
                <c:pt idx="739">
                  <c:v>18.248999999999999</c:v>
                </c:pt>
                <c:pt idx="740">
                  <c:v>18.279</c:v>
                </c:pt>
                <c:pt idx="741">
                  <c:v>18.308</c:v>
                </c:pt>
                <c:pt idx="742">
                  <c:v>18.338000000000001</c:v>
                </c:pt>
                <c:pt idx="743">
                  <c:v>18.367999999999999</c:v>
                </c:pt>
                <c:pt idx="744">
                  <c:v>18.396999999999998</c:v>
                </c:pt>
                <c:pt idx="745">
                  <c:v>18.425999999999998</c:v>
                </c:pt>
                <c:pt idx="746">
                  <c:v>18.456</c:v>
                </c:pt>
                <c:pt idx="747">
                  <c:v>18.486000000000001</c:v>
                </c:pt>
                <c:pt idx="748">
                  <c:v>18.515000000000001</c:v>
                </c:pt>
                <c:pt idx="749">
                  <c:v>18.545000000000002</c:v>
                </c:pt>
                <c:pt idx="750">
                  <c:v>18.574999999999999</c:v>
                </c:pt>
                <c:pt idx="751">
                  <c:v>18.603999999999999</c:v>
                </c:pt>
                <c:pt idx="752">
                  <c:v>18.634</c:v>
                </c:pt>
                <c:pt idx="753">
                  <c:v>18.664000000000001</c:v>
                </c:pt>
                <c:pt idx="754">
                  <c:v>18.693000000000001</c:v>
                </c:pt>
                <c:pt idx="755">
                  <c:v>18.722999999999999</c:v>
                </c:pt>
                <c:pt idx="756">
                  <c:v>18.753</c:v>
                </c:pt>
                <c:pt idx="757">
                  <c:v>18.782</c:v>
                </c:pt>
                <c:pt idx="758">
                  <c:v>18.812000000000001</c:v>
                </c:pt>
                <c:pt idx="759">
                  <c:v>18.841999999999999</c:v>
                </c:pt>
                <c:pt idx="760">
                  <c:v>18.870999999999999</c:v>
                </c:pt>
                <c:pt idx="761">
                  <c:v>18.901</c:v>
                </c:pt>
                <c:pt idx="762">
                  <c:v>18.931000000000001</c:v>
                </c:pt>
                <c:pt idx="763">
                  <c:v>18.96</c:v>
                </c:pt>
                <c:pt idx="764">
                  <c:v>18.989999999999998</c:v>
                </c:pt>
                <c:pt idx="765">
                  <c:v>19.02</c:v>
                </c:pt>
                <c:pt idx="766">
                  <c:v>19.05</c:v>
                </c:pt>
                <c:pt idx="767">
                  <c:v>19.079000000000001</c:v>
                </c:pt>
                <c:pt idx="768">
                  <c:v>19.109000000000002</c:v>
                </c:pt>
                <c:pt idx="769">
                  <c:v>19.138999999999999</c:v>
                </c:pt>
                <c:pt idx="770">
                  <c:v>19.167999999999999</c:v>
                </c:pt>
                <c:pt idx="771">
                  <c:v>19.198</c:v>
                </c:pt>
                <c:pt idx="772">
                  <c:v>19.228000000000002</c:v>
                </c:pt>
                <c:pt idx="773">
                  <c:v>19.257000000000001</c:v>
                </c:pt>
                <c:pt idx="774">
                  <c:v>19.286999999999999</c:v>
                </c:pt>
                <c:pt idx="775">
                  <c:v>19.315999999999999</c:v>
                </c:pt>
                <c:pt idx="776">
                  <c:v>19.346</c:v>
                </c:pt>
                <c:pt idx="777">
                  <c:v>19.375</c:v>
                </c:pt>
                <c:pt idx="778">
                  <c:v>19.405000000000001</c:v>
                </c:pt>
                <c:pt idx="779">
                  <c:v>19.434999999999999</c:v>
                </c:pt>
                <c:pt idx="780">
                  <c:v>19.463999999999999</c:v>
                </c:pt>
                <c:pt idx="781">
                  <c:v>19.494</c:v>
                </c:pt>
                <c:pt idx="782">
                  <c:v>19.524000000000001</c:v>
                </c:pt>
                <c:pt idx="783">
                  <c:v>19.553000000000001</c:v>
                </c:pt>
                <c:pt idx="784">
                  <c:v>19.582999999999998</c:v>
                </c:pt>
                <c:pt idx="785">
                  <c:v>19.613</c:v>
                </c:pt>
                <c:pt idx="786">
                  <c:v>19.641999999999999</c:v>
                </c:pt>
                <c:pt idx="787">
                  <c:v>19.672000000000001</c:v>
                </c:pt>
                <c:pt idx="788">
                  <c:v>19.702000000000002</c:v>
                </c:pt>
                <c:pt idx="789">
                  <c:v>19.731000000000002</c:v>
                </c:pt>
                <c:pt idx="790">
                  <c:v>19.760999999999999</c:v>
                </c:pt>
                <c:pt idx="791">
                  <c:v>19.791</c:v>
                </c:pt>
                <c:pt idx="792">
                  <c:v>19.82</c:v>
                </c:pt>
                <c:pt idx="793">
                  <c:v>19.850000000000001</c:v>
                </c:pt>
                <c:pt idx="794">
                  <c:v>19.88</c:v>
                </c:pt>
                <c:pt idx="795">
                  <c:v>19.908999999999999</c:v>
                </c:pt>
                <c:pt idx="796">
                  <c:v>19.939</c:v>
                </c:pt>
                <c:pt idx="797">
                  <c:v>19.969000000000001</c:v>
                </c:pt>
                <c:pt idx="798">
                  <c:v>19.998000000000001</c:v>
                </c:pt>
                <c:pt idx="799">
                  <c:v>20.027999999999999</c:v>
                </c:pt>
                <c:pt idx="800">
                  <c:v>20.058</c:v>
                </c:pt>
                <c:pt idx="801">
                  <c:v>20.087</c:v>
                </c:pt>
                <c:pt idx="802">
                  <c:v>20.117000000000001</c:v>
                </c:pt>
                <c:pt idx="803">
                  <c:v>20.146999999999998</c:v>
                </c:pt>
                <c:pt idx="804">
                  <c:v>20.175999999999998</c:v>
                </c:pt>
                <c:pt idx="805">
                  <c:v>20.204999999999998</c:v>
                </c:pt>
                <c:pt idx="806">
                  <c:v>20.234999999999999</c:v>
                </c:pt>
                <c:pt idx="807">
                  <c:v>20.265000000000001</c:v>
                </c:pt>
                <c:pt idx="808">
                  <c:v>20.294</c:v>
                </c:pt>
                <c:pt idx="809">
                  <c:v>20.324000000000002</c:v>
                </c:pt>
                <c:pt idx="810">
                  <c:v>20.353999999999999</c:v>
                </c:pt>
                <c:pt idx="811">
                  <c:v>20.382999999999999</c:v>
                </c:pt>
                <c:pt idx="812">
                  <c:v>20.413</c:v>
                </c:pt>
                <c:pt idx="813">
                  <c:v>20.443000000000001</c:v>
                </c:pt>
                <c:pt idx="814">
                  <c:v>20.472999999999999</c:v>
                </c:pt>
                <c:pt idx="815">
                  <c:v>20.501999999999999</c:v>
                </c:pt>
                <c:pt idx="816">
                  <c:v>20.532</c:v>
                </c:pt>
                <c:pt idx="817">
                  <c:v>20.562000000000001</c:v>
                </c:pt>
                <c:pt idx="818">
                  <c:v>20.591000000000001</c:v>
                </c:pt>
                <c:pt idx="819">
                  <c:v>20.620999999999999</c:v>
                </c:pt>
                <c:pt idx="820">
                  <c:v>20.651</c:v>
                </c:pt>
                <c:pt idx="821">
                  <c:v>20.68</c:v>
                </c:pt>
                <c:pt idx="822">
                  <c:v>20.71</c:v>
                </c:pt>
                <c:pt idx="823">
                  <c:v>20.74</c:v>
                </c:pt>
                <c:pt idx="824">
                  <c:v>20.768999999999998</c:v>
                </c:pt>
                <c:pt idx="825">
                  <c:v>20.798999999999999</c:v>
                </c:pt>
                <c:pt idx="826">
                  <c:v>20.829000000000001</c:v>
                </c:pt>
                <c:pt idx="827">
                  <c:v>20.858000000000001</c:v>
                </c:pt>
                <c:pt idx="828">
                  <c:v>20.888000000000002</c:v>
                </c:pt>
                <c:pt idx="829">
                  <c:v>20.917999999999999</c:v>
                </c:pt>
                <c:pt idx="830">
                  <c:v>20.946999999999999</c:v>
                </c:pt>
                <c:pt idx="831">
                  <c:v>20.977</c:v>
                </c:pt>
                <c:pt idx="832">
                  <c:v>21.007000000000001</c:v>
                </c:pt>
                <c:pt idx="833">
                  <c:v>21.036000000000001</c:v>
                </c:pt>
                <c:pt idx="834">
                  <c:v>21.065000000000001</c:v>
                </c:pt>
                <c:pt idx="835">
                  <c:v>21.094999999999999</c:v>
                </c:pt>
                <c:pt idx="836">
                  <c:v>21.125</c:v>
                </c:pt>
                <c:pt idx="837">
                  <c:v>21.154</c:v>
                </c:pt>
                <c:pt idx="838">
                  <c:v>21.184000000000001</c:v>
                </c:pt>
                <c:pt idx="839">
                  <c:v>21.213999999999999</c:v>
                </c:pt>
                <c:pt idx="840">
                  <c:v>21.244</c:v>
                </c:pt>
                <c:pt idx="841">
                  <c:v>21.273</c:v>
                </c:pt>
                <c:pt idx="842">
                  <c:v>21.303000000000001</c:v>
                </c:pt>
                <c:pt idx="843">
                  <c:v>21.332999999999998</c:v>
                </c:pt>
                <c:pt idx="844">
                  <c:v>21.361999999999998</c:v>
                </c:pt>
                <c:pt idx="845">
                  <c:v>21.391999999999999</c:v>
                </c:pt>
                <c:pt idx="846">
                  <c:v>21.422000000000001</c:v>
                </c:pt>
                <c:pt idx="847">
                  <c:v>21.451000000000001</c:v>
                </c:pt>
                <c:pt idx="848">
                  <c:v>21.481000000000002</c:v>
                </c:pt>
                <c:pt idx="849">
                  <c:v>21.510999999999999</c:v>
                </c:pt>
                <c:pt idx="850">
                  <c:v>21.54</c:v>
                </c:pt>
                <c:pt idx="851">
                  <c:v>21.57</c:v>
                </c:pt>
                <c:pt idx="852">
                  <c:v>21.6</c:v>
                </c:pt>
                <c:pt idx="853">
                  <c:v>21.629000000000001</c:v>
                </c:pt>
                <c:pt idx="854">
                  <c:v>21.658999999999999</c:v>
                </c:pt>
                <c:pt idx="855">
                  <c:v>21.689</c:v>
                </c:pt>
                <c:pt idx="856">
                  <c:v>21.718</c:v>
                </c:pt>
                <c:pt idx="857">
                  <c:v>21.748000000000001</c:v>
                </c:pt>
                <c:pt idx="858">
                  <c:v>21.777999999999999</c:v>
                </c:pt>
                <c:pt idx="859">
                  <c:v>21.806999999999999</c:v>
                </c:pt>
                <c:pt idx="860">
                  <c:v>21.837</c:v>
                </c:pt>
                <c:pt idx="861">
                  <c:v>21.867000000000001</c:v>
                </c:pt>
                <c:pt idx="862">
                  <c:v>21.896000000000001</c:v>
                </c:pt>
                <c:pt idx="863">
                  <c:v>21.925999999999998</c:v>
                </c:pt>
                <c:pt idx="864">
                  <c:v>21.954999999999998</c:v>
                </c:pt>
                <c:pt idx="865">
                  <c:v>21.984999999999999</c:v>
                </c:pt>
                <c:pt idx="866">
                  <c:v>22.015000000000001</c:v>
                </c:pt>
                <c:pt idx="867">
                  <c:v>22.044</c:v>
                </c:pt>
                <c:pt idx="868">
                  <c:v>22.074000000000002</c:v>
                </c:pt>
                <c:pt idx="869">
                  <c:v>22.103999999999999</c:v>
                </c:pt>
                <c:pt idx="870">
                  <c:v>22.132999999999999</c:v>
                </c:pt>
                <c:pt idx="871">
                  <c:v>22.163</c:v>
                </c:pt>
                <c:pt idx="872">
                  <c:v>22.193000000000001</c:v>
                </c:pt>
                <c:pt idx="873">
                  <c:v>22.222000000000001</c:v>
                </c:pt>
                <c:pt idx="874">
                  <c:v>22.251999999999999</c:v>
                </c:pt>
                <c:pt idx="875">
                  <c:v>22.282</c:v>
                </c:pt>
                <c:pt idx="876">
                  <c:v>22.311</c:v>
                </c:pt>
                <c:pt idx="877">
                  <c:v>22.341000000000001</c:v>
                </c:pt>
                <c:pt idx="878">
                  <c:v>22.370999999999999</c:v>
                </c:pt>
                <c:pt idx="879">
                  <c:v>22.401</c:v>
                </c:pt>
                <c:pt idx="880">
                  <c:v>22.43</c:v>
                </c:pt>
                <c:pt idx="881">
                  <c:v>22.46</c:v>
                </c:pt>
                <c:pt idx="882">
                  <c:v>22.49</c:v>
                </c:pt>
                <c:pt idx="883">
                  <c:v>22.518999999999998</c:v>
                </c:pt>
                <c:pt idx="884">
                  <c:v>22.548999999999999</c:v>
                </c:pt>
                <c:pt idx="885">
                  <c:v>22.579000000000001</c:v>
                </c:pt>
                <c:pt idx="886">
                  <c:v>22.608000000000001</c:v>
                </c:pt>
                <c:pt idx="887">
                  <c:v>22.638000000000002</c:v>
                </c:pt>
                <c:pt idx="888">
                  <c:v>22.667999999999999</c:v>
                </c:pt>
                <c:pt idx="889">
                  <c:v>22.696999999999999</c:v>
                </c:pt>
                <c:pt idx="890">
                  <c:v>22.727</c:v>
                </c:pt>
                <c:pt idx="891">
                  <c:v>22.756</c:v>
                </c:pt>
                <c:pt idx="892">
                  <c:v>22.786000000000001</c:v>
                </c:pt>
                <c:pt idx="893">
                  <c:v>22.815000000000001</c:v>
                </c:pt>
                <c:pt idx="894">
                  <c:v>22.844999999999999</c:v>
                </c:pt>
                <c:pt idx="895">
                  <c:v>22.875</c:v>
                </c:pt>
                <c:pt idx="896">
                  <c:v>22.905000000000001</c:v>
                </c:pt>
                <c:pt idx="897">
                  <c:v>22.934000000000001</c:v>
                </c:pt>
                <c:pt idx="898">
                  <c:v>22.963999999999999</c:v>
                </c:pt>
                <c:pt idx="899">
                  <c:v>22.994</c:v>
                </c:pt>
                <c:pt idx="900">
                  <c:v>23.023</c:v>
                </c:pt>
                <c:pt idx="901">
                  <c:v>23.053000000000001</c:v>
                </c:pt>
                <c:pt idx="902">
                  <c:v>23.082999999999998</c:v>
                </c:pt>
                <c:pt idx="903">
                  <c:v>23.111999999999998</c:v>
                </c:pt>
                <c:pt idx="904">
                  <c:v>23.141999999999999</c:v>
                </c:pt>
                <c:pt idx="905">
                  <c:v>23.172000000000001</c:v>
                </c:pt>
                <c:pt idx="906">
                  <c:v>23.201000000000001</c:v>
                </c:pt>
                <c:pt idx="907">
                  <c:v>23.231000000000002</c:v>
                </c:pt>
                <c:pt idx="908">
                  <c:v>23.260999999999999</c:v>
                </c:pt>
                <c:pt idx="909">
                  <c:v>23.29</c:v>
                </c:pt>
                <c:pt idx="910">
                  <c:v>23.32</c:v>
                </c:pt>
                <c:pt idx="911">
                  <c:v>23.35</c:v>
                </c:pt>
                <c:pt idx="912">
                  <c:v>23.38</c:v>
                </c:pt>
                <c:pt idx="913">
                  <c:v>23.408999999999999</c:v>
                </c:pt>
                <c:pt idx="914">
                  <c:v>23.439</c:v>
                </c:pt>
                <c:pt idx="915">
                  <c:v>23.469000000000001</c:v>
                </c:pt>
                <c:pt idx="916">
                  <c:v>23.498000000000001</c:v>
                </c:pt>
                <c:pt idx="917">
                  <c:v>23.527999999999999</c:v>
                </c:pt>
                <c:pt idx="918">
                  <c:v>23.558</c:v>
                </c:pt>
                <c:pt idx="919">
                  <c:v>23.587</c:v>
                </c:pt>
                <c:pt idx="920">
                  <c:v>23.616</c:v>
                </c:pt>
                <c:pt idx="921">
                  <c:v>23.646000000000001</c:v>
                </c:pt>
                <c:pt idx="922">
                  <c:v>23.675999999999998</c:v>
                </c:pt>
                <c:pt idx="923">
                  <c:v>23.704999999999998</c:v>
                </c:pt>
                <c:pt idx="924">
                  <c:v>23.734999999999999</c:v>
                </c:pt>
                <c:pt idx="925">
                  <c:v>23.765000000000001</c:v>
                </c:pt>
                <c:pt idx="926">
                  <c:v>23.795000000000002</c:v>
                </c:pt>
                <c:pt idx="927">
                  <c:v>23.824000000000002</c:v>
                </c:pt>
                <c:pt idx="928">
                  <c:v>23.853999999999999</c:v>
                </c:pt>
                <c:pt idx="929">
                  <c:v>23.884</c:v>
                </c:pt>
                <c:pt idx="930">
                  <c:v>23.913</c:v>
                </c:pt>
                <c:pt idx="931">
                  <c:v>23.943000000000001</c:v>
                </c:pt>
                <c:pt idx="932">
                  <c:v>23.972999999999999</c:v>
                </c:pt>
                <c:pt idx="933">
                  <c:v>24.001999999999999</c:v>
                </c:pt>
                <c:pt idx="934">
                  <c:v>24.032</c:v>
                </c:pt>
                <c:pt idx="935">
                  <c:v>24.062000000000001</c:v>
                </c:pt>
                <c:pt idx="936">
                  <c:v>24.091000000000001</c:v>
                </c:pt>
                <c:pt idx="937">
                  <c:v>24.120999999999999</c:v>
                </c:pt>
                <c:pt idx="938">
                  <c:v>24.151</c:v>
                </c:pt>
                <c:pt idx="939">
                  <c:v>24.181000000000001</c:v>
                </c:pt>
                <c:pt idx="940">
                  <c:v>24.21</c:v>
                </c:pt>
                <c:pt idx="941">
                  <c:v>24.24</c:v>
                </c:pt>
                <c:pt idx="942">
                  <c:v>24.27</c:v>
                </c:pt>
                <c:pt idx="943">
                  <c:v>24.298999999999999</c:v>
                </c:pt>
                <c:pt idx="944">
                  <c:v>24.329000000000001</c:v>
                </c:pt>
                <c:pt idx="945">
                  <c:v>24.359000000000002</c:v>
                </c:pt>
                <c:pt idx="946">
                  <c:v>24.388000000000002</c:v>
                </c:pt>
                <c:pt idx="947">
                  <c:v>24.402999999999999</c:v>
                </c:pt>
                <c:pt idx="948">
                  <c:v>24.417999999999999</c:v>
                </c:pt>
                <c:pt idx="949">
                  <c:v>24.448</c:v>
                </c:pt>
                <c:pt idx="950">
                  <c:v>24.477</c:v>
                </c:pt>
                <c:pt idx="951">
                  <c:v>24.506</c:v>
                </c:pt>
                <c:pt idx="952">
                  <c:v>24.536000000000001</c:v>
                </c:pt>
                <c:pt idx="953">
                  <c:v>24.565999999999999</c:v>
                </c:pt>
                <c:pt idx="954">
                  <c:v>24.596</c:v>
                </c:pt>
                <c:pt idx="955">
                  <c:v>24.625</c:v>
                </c:pt>
                <c:pt idx="956">
                  <c:v>24.655000000000001</c:v>
                </c:pt>
                <c:pt idx="957">
                  <c:v>24.684999999999999</c:v>
                </c:pt>
                <c:pt idx="958">
                  <c:v>24.713999999999999</c:v>
                </c:pt>
                <c:pt idx="959">
                  <c:v>24.744</c:v>
                </c:pt>
                <c:pt idx="960">
                  <c:v>24.774000000000001</c:v>
                </c:pt>
                <c:pt idx="961">
                  <c:v>24.803000000000001</c:v>
                </c:pt>
                <c:pt idx="962">
                  <c:v>24.832999999999998</c:v>
                </c:pt>
                <c:pt idx="963">
                  <c:v>24.863</c:v>
                </c:pt>
                <c:pt idx="964">
                  <c:v>24.893000000000001</c:v>
                </c:pt>
                <c:pt idx="965">
                  <c:v>24.922000000000001</c:v>
                </c:pt>
                <c:pt idx="966">
                  <c:v>24.952000000000002</c:v>
                </c:pt>
                <c:pt idx="967">
                  <c:v>24.981999999999999</c:v>
                </c:pt>
                <c:pt idx="968">
                  <c:v>25.010999999999999</c:v>
                </c:pt>
                <c:pt idx="969">
                  <c:v>25.041</c:v>
                </c:pt>
                <c:pt idx="970">
                  <c:v>25.071000000000002</c:v>
                </c:pt>
                <c:pt idx="971">
                  <c:v>25.1</c:v>
                </c:pt>
                <c:pt idx="972">
                  <c:v>25.13</c:v>
                </c:pt>
                <c:pt idx="973">
                  <c:v>25.16</c:v>
                </c:pt>
                <c:pt idx="974">
                  <c:v>25.189</c:v>
                </c:pt>
                <c:pt idx="975">
                  <c:v>25.219000000000001</c:v>
                </c:pt>
                <c:pt idx="976">
                  <c:v>25.248999999999999</c:v>
                </c:pt>
                <c:pt idx="977">
                  <c:v>25.279</c:v>
                </c:pt>
                <c:pt idx="978">
                  <c:v>25.308</c:v>
                </c:pt>
                <c:pt idx="979">
                  <c:v>25.337</c:v>
                </c:pt>
                <c:pt idx="980">
                  <c:v>25.367000000000001</c:v>
                </c:pt>
                <c:pt idx="981">
                  <c:v>25.396999999999998</c:v>
                </c:pt>
                <c:pt idx="982">
                  <c:v>25.425999999999998</c:v>
                </c:pt>
                <c:pt idx="983">
                  <c:v>25.456</c:v>
                </c:pt>
                <c:pt idx="984">
                  <c:v>25.486000000000001</c:v>
                </c:pt>
                <c:pt idx="985">
                  <c:v>25.515000000000001</c:v>
                </c:pt>
                <c:pt idx="986">
                  <c:v>25.545000000000002</c:v>
                </c:pt>
                <c:pt idx="987">
                  <c:v>25.574999999999999</c:v>
                </c:pt>
                <c:pt idx="988">
                  <c:v>25.605</c:v>
                </c:pt>
                <c:pt idx="989">
                  <c:v>25.634</c:v>
                </c:pt>
                <c:pt idx="990">
                  <c:v>25.664000000000001</c:v>
                </c:pt>
                <c:pt idx="991">
                  <c:v>25.693999999999999</c:v>
                </c:pt>
                <c:pt idx="992">
                  <c:v>25.722999999999999</c:v>
                </c:pt>
                <c:pt idx="993">
                  <c:v>25.753</c:v>
                </c:pt>
                <c:pt idx="994">
                  <c:v>25.783000000000001</c:v>
                </c:pt>
                <c:pt idx="995">
                  <c:v>25.812000000000001</c:v>
                </c:pt>
                <c:pt idx="996">
                  <c:v>25.841999999999999</c:v>
                </c:pt>
                <c:pt idx="997">
                  <c:v>25.872</c:v>
                </c:pt>
                <c:pt idx="998">
                  <c:v>25.901</c:v>
                </c:pt>
                <c:pt idx="999">
                  <c:v>25.960999999999999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E-04D3-8948-B982-FBEC14F5DE22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375 A</c:v>
                </c:pt>
              </c:strCache>
            </c:strRef>
          </c:tx>
          <c:spPr>
            <a:ln w="1905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Sheet1!$A$2:$A$1001</c:f>
              <c:numCache>
                <c:formatCode>General</c:formatCode>
                <c:ptCount val="1000"/>
                <c:pt idx="0">
                  <c:v>3.9148999999999998E-3</c:v>
                </c:pt>
                <c:pt idx="1">
                  <c:v>7.9112000000000002E-3</c:v>
                </c:pt>
                <c:pt idx="2">
                  <c:v>1.1919000000000001E-2</c:v>
                </c:pt>
                <c:pt idx="3">
                  <c:v>1.5938999999999998E-2</c:v>
                </c:pt>
                <c:pt idx="4">
                  <c:v>1.9941E-2</c:v>
                </c:pt>
                <c:pt idx="5">
                  <c:v>2.3924000000000001E-2</c:v>
                </c:pt>
                <c:pt idx="6">
                  <c:v>2.7928999999999999E-2</c:v>
                </c:pt>
                <c:pt idx="7">
                  <c:v>3.1933999999999997E-2</c:v>
                </c:pt>
                <c:pt idx="8">
                  <c:v>3.5941000000000001E-2</c:v>
                </c:pt>
                <c:pt idx="9">
                  <c:v>3.9974999999999997E-2</c:v>
                </c:pt>
                <c:pt idx="10">
                  <c:v>4.3924999999999999E-2</c:v>
                </c:pt>
                <c:pt idx="11">
                  <c:v>4.7917000000000001E-2</c:v>
                </c:pt>
                <c:pt idx="12">
                  <c:v>5.1931999999999999E-2</c:v>
                </c:pt>
                <c:pt idx="13">
                  <c:v>5.5954999999999998E-2</c:v>
                </c:pt>
                <c:pt idx="14">
                  <c:v>5.9975000000000001E-2</c:v>
                </c:pt>
                <c:pt idx="15">
                  <c:v>6.3978999999999994E-2</c:v>
                </c:pt>
                <c:pt idx="16">
                  <c:v>6.7960000000000007E-2</c:v>
                </c:pt>
                <c:pt idx="17">
                  <c:v>7.1908E-2</c:v>
                </c:pt>
                <c:pt idx="18">
                  <c:v>7.5907000000000002E-2</c:v>
                </c:pt>
                <c:pt idx="19">
                  <c:v>7.9950999999999994E-2</c:v>
                </c:pt>
                <c:pt idx="20">
                  <c:v>8.3946000000000007E-2</c:v>
                </c:pt>
                <c:pt idx="21">
                  <c:v>8.7972999999999996E-2</c:v>
                </c:pt>
                <c:pt idx="22">
                  <c:v>9.1934000000000002E-2</c:v>
                </c:pt>
                <c:pt idx="23">
                  <c:v>9.5913999999999999E-2</c:v>
                </c:pt>
                <c:pt idx="24">
                  <c:v>9.9904999999999994E-2</c:v>
                </c:pt>
                <c:pt idx="25">
                  <c:v>0.10390000000000001</c:v>
                </c:pt>
                <c:pt idx="26">
                  <c:v>0.1079</c:v>
                </c:pt>
                <c:pt idx="27">
                  <c:v>0.1119</c:v>
                </c:pt>
                <c:pt idx="28">
                  <c:v>0.11591</c:v>
                </c:pt>
                <c:pt idx="29">
                  <c:v>0.11991</c:v>
                </c:pt>
                <c:pt idx="30">
                  <c:v>0.12391000000000001</c:v>
                </c:pt>
                <c:pt idx="31">
                  <c:v>0.12792000000000001</c:v>
                </c:pt>
                <c:pt idx="32">
                  <c:v>0.13192000000000001</c:v>
                </c:pt>
                <c:pt idx="33">
                  <c:v>0.13592000000000001</c:v>
                </c:pt>
                <c:pt idx="34">
                  <c:v>0.13993</c:v>
                </c:pt>
                <c:pt idx="35">
                  <c:v>0.14393</c:v>
                </c:pt>
                <c:pt idx="36">
                  <c:v>0.14793000000000001</c:v>
                </c:pt>
                <c:pt idx="37">
                  <c:v>0.15193999999999999</c:v>
                </c:pt>
                <c:pt idx="38">
                  <c:v>0.15594</c:v>
                </c:pt>
                <c:pt idx="39">
                  <c:v>0.15994</c:v>
                </c:pt>
                <c:pt idx="40">
                  <c:v>0.16395000000000001</c:v>
                </c:pt>
                <c:pt idx="41">
                  <c:v>0.16794999999999999</c:v>
                </c:pt>
                <c:pt idx="42">
                  <c:v>0.17194999999999999</c:v>
                </c:pt>
                <c:pt idx="43">
                  <c:v>0.17596000000000001</c:v>
                </c:pt>
                <c:pt idx="44">
                  <c:v>0.17996000000000001</c:v>
                </c:pt>
                <c:pt idx="45">
                  <c:v>0.18396000000000001</c:v>
                </c:pt>
                <c:pt idx="46">
                  <c:v>0.18797</c:v>
                </c:pt>
                <c:pt idx="47">
                  <c:v>0.19197</c:v>
                </c:pt>
                <c:pt idx="48">
                  <c:v>0.19597000000000001</c:v>
                </c:pt>
                <c:pt idx="49">
                  <c:v>0.19997999999999999</c:v>
                </c:pt>
                <c:pt idx="50">
                  <c:v>0.20397999999999999</c:v>
                </c:pt>
                <c:pt idx="51">
                  <c:v>0.20798</c:v>
                </c:pt>
                <c:pt idx="52">
                  <c:v>0.21199000000000001</c:v>
                </c:pt>
                <c:pt idx="53">
                  <c:v>0.21598999999999999</c:v>
                </c:pt>
                <c:pt idx="54">
                  <c:v>0.21990000000000001</c:v>
                </c:pt>
                <c:pt idx="55">
                  <c:v>0.22389999999999999</c:v>
                </c:pt>
                <c:pt idx="56">
                  <c:v>0.22791</c:v>
                </c:pt>
                <c:pt idx="57">
                  <c:v>0.23191000000000001</c:v>
                </c:pt>
                <c:pt idx="58">
                  <c:v>0.23591000000000001</c:v>
                </c:pt>
                <c:pt idx="59">
                  <c:v>0.23991999999999999</c:v>
                </c:pt>
                <c:pt idx="60">
                  <c:v>0.24392</c:v>
                </c:pt>
                <c:pt idx="61">
                  <c:v>0.24792</c:v>
                </c:pt>
                <c:pt idx="62">
                  <c:v>0.25192999999999999</c:v>
                </c:pt>
                <c:pt idx="63">
                  <c:v>0.25592999999999999</c:v>
                </c:pt>
                <c:pt idx="64">
                  <c:v>0.25992999999999999</c:v>
                </c:pt>
                <c:pt idx="65">
                  <c:v>0.26394000000000001</c:v>
                </c:pt>
                <c:pt idx="66">
                  <c:v>0.26794000000000001</c:v>
                </c:pt>
                <c:pt idx="67">
                  <c:v>0.27195000000000003</c:v>
                </c:pt>
                <c:pt idx="68">
                  <c:v>0.27594999999999997</c:v>
                </c:pt>
                <c:pt idx="69">
                  <c:v>0.27994999999999998</c:v>
                </c:pt>
                <c:pt idx="70">
                  <c:v>0.28395999999999999</c:v>
                </c:pt>
                <c:pt idx="71">
                  <c:v>0.28795999999999999</c:v>
                </c:pt>
                <c:pt idx="72">
                  <c:v>0.29196</c:v>
                </c:pt>
                <c:pt idx="73">
                  <c:v>0.29597000000000001</c:v>
                </c:pt>
                <c:pt idx="74">
                  <c:v>0.29997000000000001</c:v>
                </c:pt>
                <c:pt idx="75">
                  <c:v>0.30397000000000002</c:v>
                </c:pt>
                <c:pt idx="76">
                  <c:v>0.30797999999999998</c:v>
                </c:pt>
                <c:pt idx="77">
                  <c:v>0.31197999999999998</c:v>
                </c:pt>
                <c:pt idx="78">
                  <c:v>0.31597999999999998</c:v>
                </c:pt>
                <c:pt idx="79">
                  <c:v>0.31999</c:v>
                </c:pt>
                <c:pt idx="80">
                  <c:v>0.32399</c:v>
                </c:pt>
                <c:pt idx="81">
                  <c:v>0.32799</c:v>
                </c:pt>
                <c:pt idx="82">
                  <c:v>0.33189999999999997</c:v>
                </c:pt>
                <c:pt idx="83">
                  <c:v>0.33590999999999999</c:v>
                </c:pt>
                <c:pt idx="84">
                  <c:v>0.33990999999999999</c:v>
                </c:pt>
                <c:pt idx="85">
                  <c:v>0.34390999999999999</c:v>
                </c:pt>
                <c:pt idx="86">
                  <c:v>0.34792000000000001</c:v>
                </c:pt>
                <c:pt idx="87">
                  <c:v>0.35192000000000001</c:v>
                </c:pt>
                <c:pt idx="88">
                  <c:v>0.35592000000000001</c:v>
                </c:pt>
                <c:pt idx="89">
                  <c:v>0.35993000000000003</c:v>
                </c:pt>
                <c:pt idx="90">
                  <c:v>0.36392999999999998</c:v>
                </c:pt>
                <c:pt idx="91">
                  <c:v>0.36792999999999998</c:v>
                </c:pt>
                <c:pt idx="92">
                  <c:v>0.37193999999999999</c:v>
                </c:pt>
                <c:pt idx="93">
                  <c:v>0.37594</c:v>
                </c:pt>
                <c:pt idx="94">
                  <c:v>0.37994</c:v>
                </c:pt>
                <c:pt idx="95">
                  <c:v>0.38395000000000001</c:v>
                </c:pt>
                <c:pt idx="96">
                  <c:v>0.38795000000000002</c:v>
                </c:pt>
                <c:pt idx="97">
                  <c:v>0.39195000000000002</c:v>
                </c:pt>
                <c:pt idx="98">
                  <c:v>0.39595999999999998</c:v>
                </c:pt>
                <c:pt idx="99">
                  <c:v>0.39995999999999998</c:v>
                </c:pt>
                <c:pt idx="100">
                  <c:v>0.40395999999999999</c:v>
                </c:pt>
                <c:pt idx="101">
                  <c:v>0.40797</c:v>
                </c:pt>
                <c:pt idx="102">
                  <c:v>0.41197</c:v>
                </c:pt>
                <c:pt idx="103">
                  <c:v>0.41598000000000002</c:v>
                </c:pt>
                <c:pt idx="104">
                  <c:v>0.41998000000000002</c:v>
                </c:pt>
                <c:pt idx="105">
                  <c:v>0.42398000000000002</c:v>
                </c:pt>
                <c:pt idx="106">
                  <c:v>0.42798999999999998</c:v>
                </c:pt>
                <c:pt idx="107">
                  <c:v>0.43198999999999999</c:v>
                </c:pt>
                <c:pt idx="108">
                  <c:v>0.43598999999999999</c:v>
                </c:pt>
                <c:pt idx="109">
                  <c:v>0.43990000000000001</c:v>
                </c:pt>
                <c:pt idx="110">
                  <c:v>0.44391000000000003</c:v>
                </c:pt>
                <c:pt idx="111">
                  <c:v>0.44790999999999997</c:v>
                </c:pt>
                <c:pt idx="112">
                  <c:v>0.45190999999999998</c:v>
                </c:pt>
                <c:pt idx="113">
                  <c:v>0.45591999999999999</c:v>
                </c:pt>
                <c:pt idx="114">
                  <c:v>0.45992</c:v>
                </c:pt>
                <c:pt idx="115">
                  <c:v>0.46392</c:v>
                </c:pt>
                <c:pt idx="116">
                  <c:v>0.46793000000000001</c:v>
                </c:pt>
                <c:pt idx="117">
                  <c:v>0.47193000000000002</c:v>
                </c:pt>
                <c:pt idx="118">
                  <c:v>0.47593000000000002</c:v>
                </c:pt>
                <c:pt idx="119">
                  <c:v>0.47993999999999998</c:v>
                </c:pt>
                <c:pt idx="120">
                  <c:v>0.48393999999999998</c:v>
                </c:pt>
                <c:pt idx="121">
                  <c:v>0.48793999999999998</c:v>
                </c:pt>
                <c:pt idx="122">
                  <c:v>0.49195</c:v>
                </c:pt>
                <c:pt idx="123">
                  <c:v>0.49595</c:v>
                </c:pt>
                <c:pt idx="124">
                  <c:v>0.49995000000000001</c:v>
                </c:pt>
                <c:pt idx="125">
                  <c:v>0.50395999999999996</c:v>
                </c:pt>
                <c:pt idx="126">
                  <c:v>0.50795999999999997</c:v>
                </c:pt>
                <c:pt idx="127">
                  <c:v>0.51195999999999997</c:v>
                </c:pt>
                <c:pt idx="128">
                  <c:v>0.51597000000000004</c:v>
                </c:pt>
                <c:pt idx="129">
                  <c:v>0.51997000000000004</c:v>
                </c:pt>
                <c:pt idx="130">
                  <c:v>0.52397000000000005</c:v>
                </c:pt>
                <c:pt idx="131">
                  <c:v>0.52798</c:v>
                </c:pt>
                <c:pt idx="132">
                  <c:v>0.53198000000000001</c:v>
                </c:pt>
                <c:pt idx="133">
                  <c:v>0.53598000000000001</c:v>
                </c:pt>
                <c:pt idx="134">
                  <c:v>0.53998999999999997</c:v>
                </c:pt>
                <c:pt idx="135">
                  <c:v>0.54398999999999997</c:v>
                </c:pt>
                <c:pt idx="136">
                  <c:v>0.54790000000000005</c:v>
                </c:pt>
                <c:pt idx="137">
                  <c:v>0.55189999999999995</c:v>
                </c:pt>
                <c:pt idx="138">
                  <c:v>0.55591000000000002</c:v>
                </c:pt>
                <c:pt idx="139">
                  <c:v>0.55991000000000002</c:v>
                </c:pt>
                <c:pt idx="140">
                  <c:v>0.56391999999999998</c:v>
                </c:pt>
                <c:pt idx="141">
                  <c:v>0.56791999999999998</c:v>
                </c:pt>
                <c:pt idx="142">
                  <c:v>0.57191999999999998</c:v>
                </c:pt>
                <c:pt idx="143">
                  <c:v>0.57593000000000005</c:v>
                </c:pt>
                <c:pt idx="144">
                  <c:v>0.57992999999999995</c:v>
                </c:pt>
                <c:pt idx="145">
                  <c:v>0.58392999999999995</c:v>
                </c:pt>
                <c:pt idx="146">
                  <c:v>0.58794000000000002</c:v>
                </c:pt>
                <c:pt idx="147">
                  <c:v>0.59194000000000002</c:v>
                </c:pt>
                <c:pt idx="148">
                  <c:v>0.59594000000000003</c:v>
                </c:pt>
                <c:pt idx="149">
                  <c:v>0.59994999999999998</c:v>
                </c:pt>
                <c:pt idx="150">
                  <c:v>0.60394999999999999</c:v>
                </c:pt>
                <c:pt idx="151">
                  <c:v>0.60794999999999999</c:v>
                </c:pt>
                <c:pt idx="152">
                  <c:v>0.61195999999999995</c:v>
                </c:pt>
                <c:pt idx="153">
                  <c:v>0.61595999999999995</c:v>
                </c:pt>
                <c:pt idx="154">
                  <c:v>0.61995999999999996</c:v>
                </c:pt>
                <c:pt idx="155">
                  <c:v>0.62397000000000002</c:v>
                </c:pt>
                <c:pt idx="156">
                  <c:v>0.62797000000000003</c:v>
                </c:pt>
                <c:pt idx="157">
                  <c:v>0.63197000000000003</c:v>
                </c:pt>
                <c:pt idx="158">
                  <c:v>0.63597999999999999</c:v>
                </c:pt>
                <c:pt idx="159">
                  <c:v>0.63997999999999999</c:v>
                </c:pt>
                <c:pt idx="160">
                  <c:v>0.64398</c:v>
                </c:pt>
                <c:pt idx="161">
                  <c:v>0.64798999999999995</c:v>
                </c:pt>
                <c:pt idx="162">
                  <c:v>0.65198999999999996</c:v>
                </c:pt>
                <c:pt idx="163">
                  <c:v>0.65590000000000004</c:v>
                </c:pt>
                <c:pt idx="164">
                  <c:v>0.65990000000000004</c:v>
                </c:pt>
                <c:pt idx="165">
                  <c:v>0.66391</c:v>
                </c:pt>
                <c:pt idx="166">
                  <c:v>0.66791</c:v>
                </c:pt>
                <c:pt idx="167">
                  <c:v>0.67191000000000001</c:v>
                </c:pt>
                <c:pt idx="168">
                  <c:v>0.67591999999999997</c:v>
                </c:pt>
                <c:pt idx="169">
                  <c:v>0.67991999999999997</c:v>
                </c:pt>
                <c:pt idx="170">
                  <c:v>0.68391999999999997</c:v>
                </c:pt>
                <c:pt idx="171">
                  <c:v>0.68793000000000004</c:v>
                </c:pt>
                <c:pt idx="172">
                  <c:v>0.69193000000000005</c:v>
                </c:pt>
                <c:pt idx="173">
                  <c:v>0.69593000000000005</c:v>
                </c:pt>
                <c:pt idx="174">
                  <c:v>0.69994000000000001</c:v>
                </c:pt>
                <c:pt idx="175">
                  <c:v>0.70394000000000001</c:v>
                </c:pt>
                <c:pt idx="176">
                  <c:v>0.70794000000000001</c:v>
                </c:pt>
                <c:pt idx="177">
                  <c:v>0.71194999999999997</c:v>
                </c:pt>
                <c:pt idx="178">
                  <c:v>0.71594999999999998</c:v>
                </c:pt>
                <c:pt idx="179">
                  <c:v>0.71996000000000004</c:v>
                </c:pt>
                <c:pt idx="180">
                  <c:v>0.72396000000000005</c:v>
                </c:pt>
                <c:pt idx="181">
                  <c:v>0.72796000000000005</c:v>
                </c:pt>
                <c:pt idx="182">
                  <c:v>0.73197000000000001</c:v>
                </c:pt>
                <c:pt idx="183">
                  <c:v>0.73597000000000001</c:v>
                </c:pt>
                <c:pt idx="184">
                  <c:v>0.73997000000000002</c:v>
                </c:pt>
                <c:pt idx="185">
                  <c:v>0.74397999999999997</c:v>
                </c:pt>
                <c:pt idx="186">
                  <c:v>0.74797999999999998</c:v>
                </c:pt>
                <c:pt idx="187">
                  <c:v>0.75197999999999998</c:v>
                </c:pt>
                <c:pt idx="188">
                  <c:v>0.75599000000000005</c:v>
                </c:pt>
                <c:pt idx="189">
                  <c:v>0.75999000000000005</c:v>
                </c:pt>
                <c:pt idx="190">
                  <c:v>0.76398999999999995</c:v>
                </c:pt>
                <c:pt idx="191">
                  <c:v>0.76790000000000003</c:v>
                </c:pt>
                <c:pt idx="192">
                  <c:v>0.77190999999999999</c:v>
                </c:pt>
                <c:pt idx="193">
                  <c:v>0.77590999999999999</c:v>
                </c:pt>
                <c:pt idx="194">
                  <c:v>0.77990999999999999</c:v>
                </c:pt>
                <c:pt idx="195">
                  <c:v>0.78391999999999995</c:v>
                </c:pt>
                <c:pt idx="196">
                  <c:v>0.78791999999999995</c:v>
                </c:pt>
                <c:pt idx="197">
                  <c:v>0.79191999999999996</c:v>
                </c:pt>
                <c:pt idx="198">
                  <c:v>0.79593000000000003</c:v>
                </c:pt>
                <c:pt idx="199">
                  <c:v>0.79993000000000003</c:v>
                </c:pt>
                <c:pt idx="200">
                  <c:v>0.80393000000000003</c:v>
                </c:pt>
                <c:pt idx="201">
                  <c:v>0.80793999999999999</c:v>
                </c:pt>
                <c:pt idx="202">
                  <c:v>0.81194</c:v>
                </c:pt>
                <c:pt idx="203">
                  <c:v>0.81594</c:v>
                </c:pt>
                <c:pt idx="204">
                  <c:v>0.81994999999999996</c:v>
                </c:pt>
                <c:pt idx="205">
                  <c:v>0.82394999999999996</c:v>
                </c:pt>
                <c:pt idx="206">
                  <c:v>0.82794999999999996</c:v>
                </c:pt>
                <c:pt idx="207">
                  <c:v>0.83196000000000003</c:v>
                </c:pt>
                <c:pt idx="208">
                  <c:v>0.83596000000000004</c:v>
                </c:pt>
                <c:pt idx="209">
                  <c:v>0.83996000000000004</c:v>
                </c:pt>
                <c:pt idx="210">
                  <c:v>0.84397</c:v>
                </c:pt>
                <c:pt idx="211">
                  <c:v>0.84797</c:v>
                </c:pt>
                <c:pt idx="212">
                  <c:v>0.85197000000000001</c:v>
                </c:pt>
                <c:pt idx="213">
                  <c:v>0.85597999999999996</c:v>
                </c:pt>
                <c:pt idx="214">
                  <c:v>0.85997999999999997</c:v>
                </c:pt>
                <c:pt idx="215">
                  <c:v>0.86399000000000004</c:v>
                </c:pt>
                <c:pt idx="216">
                  <c:v>0.86799000000000004</c:v>
                </c:pt>
                <c:pt idx="217">
                  <c:v>0.87199000000000004</c:v>
                </c:pt>
                <c:pt idx="218">
                  <c:v>0.87590000000000001</c:v>
                </c:pt>
                <c:pt idx="219">
                  <c:v>0.87990999999999997</c:v>
                </c:pt>
                <c:pt idx="220">
                  <c:v>0.88390999999999997</c:v>
                </c:pt>
                <c:pt idx="221">
                  <c:v>0.88790999999999998</c:v>
                </c:pt>
                <c:pt idx="222">
                  <c:v>0.89192000000000005</c:v>
                </c:pt>
                <c:pt idx="223">
                  <c:v>0.89592000000000005</c:v>
                </c:pt>
                <c:pt idx="224">
                  <c:v>0.89992000000000005</c:v>
                </c:pt>
                <c:pt idx="225">
                  <c:v>0.90393000000000001</c:v>
                </c:pt>
                <c:pt idx="226">
                  <c:v>0.90793000000000001</c:v>
                </c:pt>
                <c:pt idx="227">
                  <c:v>0.91193000000000002</c:v>
                </c:pt>
                <c:pt idx="228">
                  <c:v>0.91593999999999998</c:v>
                </c:pt>
                <c:pt idx="229">
                  <c:v>0.91993999999999998</c:v>
                </c:pt>
                <c:pt idx="230">
                  <c:v>0.92393999999999998</c:v>
                </c:pt>
                <c:pt idx="231">
                  <c:v>0.92795000000000005</c:v>
                </c:pt>
                <c:pt idx="232">
                  <c:v>0.93194999999999995</c:v>
                </c:pt>
                <c:pt idx="233">
                  <c:v>0.93594999999999995</c:v>
                </c:pt>
                <c:pt idx="234">
                  <c:v>0.93996000000000002</c:v>
                </c:pt>
                <c:pt idx="235">
                  <c:v>0.94396000000000002</c:v>
                </c:pt>
                <c:pt idx="236">
                  <c:v>0.94796000000000002</c:v>
                </c:pt>
                <c:pt idx="237">
                  <c:v>0.95196999999999998</c:v>
                </c:pt>
                <c:pt idx="238">
                  <c:v>0.95596999999999999</c:v>
                </c:pt>
                <c:pt idx="239">
                  <c:v>0.95996999999999999</c:v>
                </c:pt>
                <c:pt idx="240">
                  <c:v>0.96397999999999995</c:v>
                </c:pt>
                <c:pt idx="241">
                  <c:v>0.96797999999999995</c:v>
                </c:pt>
                <c:pt idx="242">
                  <c:v>0.97197999999999996</c:v>
                </c:pt>
                <c:pt idx="243">
                  <c:v>0.97599000000000002</c:v>
                </c:pt>
                <c:pt idx="244">
                  <c:v>0.97999000000000003</c:v>
                </c:pt>
                <c:pt idx="245">
                  <c:v>0.9839</c:v>
                </c:pt>
                <c:pt idx="246">
                  <c:v>0.9879</c:v>
                </c:pt>
                <c:pt idx="247">
                  <c:v>0.99190999999999996</c:v>
                </c:pt>
                <c:pt idx="248">
                  <c:v>0.99590999999999996</c:v>
                </c:pt>
                <c:pt idx="249">
                  <c:v>0.99990999999999997</c:v>
                </c:pt>
                <c:pt idx="250">
                  <c:v>1.0039</c:v>
                </c:pt>
                <c:pt idx="251">
                  <c:v>1.0079</c:v>
                </c:pt>
                <c:pt idx="252">
                  <c:v>1.0119</c:v>
                </c:pt>
                <c:pt idx="253">
                  <c:v>1.0159</c:v>
                </c:pt>
                <c:pt idx="254">
                  <c:v>1.0199</c:v>
                </c:pt>
                <c:pt idx="255">
                  <c:v>1.0239</c:v>
                </c:pt>
                <c:pt idx="256">
                  <c:v>1.0279</c:v>
                </c:pt>
                <c:pt idx="257">
                  <c:v>1.0319</c:v>
                </c:pt>
                <c:pt idx="258">
                  <c:v>1.0359</c:v>
                </c:pt>
                <c:pt idx="259">
                  <c:v>1.0399</c:v>
                </c:pt>
                <c:pt idx="260">
                  <c:v>1.044</c:v>
                </c:pt>
                <c:pt idx="261">
                  <c:v>1.048</c:v>
                </c:pt>
                <c:pt idx="262">
                  <c:v>1.052</c:v>
                </c:pt>
                <c:pt idx="263">
                  <c:v>1.056</c:v>
                </c:pt>
                <c:pt idx="264">
                  <c:v>1.06</c:v>
                </c:pt>
                <c:pt idx="265">
                  <c:v>1.0640000000000001</c:v>
                </c:pt>
                <c:pt idx="266">
                  <c:v>1.0680000000000001</c:v>
                </c:pt>
                <c:pt idx="267">
                  <c:v>1.0720000000000001</c:v>
                </c:pt>
                <c:pt idx="268">
                  <c:v>1.0760000000000001</c:v>
                </c:pt>
                <c:pt idx="269">
                  <c:v>1.08</c:v>
                </c:pt>
                <c:pt idx="270">
                  <c:v>1.0840000000000001</c:v>
                </c:pt>
                <c:pt idx="271">
                  <c:v>1.0880000000000001</c:v>
                </c:pt>
                <c:pt idx="272">
                  <c:v>1.0919000000000001</c:v>
                </c:pt>
                <c:pt idx="273">
                  <c:v>1.0959000000000001</c:v>
                </c:pt>
                <c:pt idx="274">
                  <c:v>1.0999000000000001</c:v>
                </c:pt>
                <c:pt idx="275">
                  <c:v>1.1039000000000001</c:v>
                </c:pt>
                <c:pt idx="276">
                  <c:v>1.1079000000000001</c:v>
                </c:pt>
                <c:pt idx="277">
                  <c:v>1.1119000000000001</c:v>
                </c:pt>
                <c:pt idx="278">
                  <c:v>1.1158999999999999</c:v>
                </c:pt>
                <c:pt idx="279">
                  <c:v>1.1198999999999999</c:v>
                </c:pt>
                <c:pt idx="280">
                  <c:v>1.1238999999999999</c:v>
                </c:pt>
                <c:pt idx="281">
                  <c:v>1.1278999999999999</c:v>
                </c:pt>
                <c:pt idx="282">
                  <c:v>1.1318999999999999</c:v>
                </c:pt>
                <c:pt idx="283">
                  <c:v>1.1358999999999999</c:v>
                </c:pt>
                <c:pt idx="284">
                  <c:v>1.1398999999999999</c:v>
                </c:pt>
                <c:pt idx="285">
                  <c:v>1.1438999999999999</c:v>
                </c:pt>
                <c:pt idx="286">
                  <c:v>1.1478999999999999</c:v>
                </c:pt>
                <c:pt idx="287">
                  <c:v>1.1519999999999999</c:v>
                </c:pt>
                <c:pt idx="288">
                  <c:v>1.1559999999999999</c:v>
                </c:pt>
                <c:pt idx="289">
                  <c:v>1.1599999999999999</c:v>
                </c:pt>
                <c:pt idx="290">
                  <c:v>1.1639999999999999</c:v>
                </c:pt>
                <c:pt idx="291">
                  <c:v>1.1679999999999999</c:v>
                </c:pt>
                <c:pt idx="292">
                  <c:v>1.1719999999999999</c:v>
                </c:pt>
                <c:pt idx="293">
                  <c:v>1.1759999999999999</c:v>
                </c:pt>
                <c:pt idx="294">
                  <c:v>1.18</c:v>
                </c:pt>
                <c:pt idx="295">
                  <c:v>1.1839999999999999</c:v>
                </c:pt>
                <c:pt idx="296">
                  <c:v>1.1879999999999999</c:v>
                </c:pt>
                <c:pt idx="297">
                  <c:v>1.1919999999999999</c:v>
                </c:pt>
                <c:pt idx="298">
                  <c:v>1.196</c:v>
                </c:pt>
                <c:pt idx="299">
                  <c:v>1.2</c:v>
                </c:pt>
                <c:pt idx="300">
                  <c:v>1.2039</c:v>
                </c:pt>
                <c:pt idx="301">
                  <c:v>1.2079</c:v>
                </c:pt>
                <c:pt idx="302">
                  <c:v>1.2119</c:v>
                </c:pt>
                <c:pt idx="303">
                  <c:v>1.2159</c:v>
                </c:pt>
                <c:pt idx="304">
                  <c:v>1.2199</c:v>
                </c:pt>
                <c:pt idx="305">
                  <c:v>1.2239</c:v>
                </c:pt>
                <c:pt idx="306">
                  <c:v>1.2279</c:v>
                </c:pt>
                <c:pt idx="307">
                  <c:v>1.2319</c:v>
                </c:pt>
                <c:pt idx="308">
                  <c:v>1.2359</c:v>
                </c:pt>
                <c:pt idx="309">
                  <c:v>1.2399</c:v>
                </c:pt>
                <c:pt idx="310">
                  <c:v>1.2439</c:v>
                </c:pt>
                <c:pt idx="311">
                  <c:v>1.2479</c:v>
                </c:pt>
                <c:pt idx="312">
                  <c:v>1.2519</c:v>
                </c:pt>
                <c:pt idx="313">
                  <c:v>1.2559</c:v>
                </c:pt>
                <c:pt idx="314">
                  <c:v>1.26</c:v>
                </c:pt>
                <c:pt idx="315">
                  <c:v>1.264</c:v>
                </c:pt>
                <c:pt idx="316">
                  <c:v>1.268</c:v>
                </c:pt>
                <c:pt idx="317">
                  <c:v>1.272</c:v>
                </c:pt>
                <c:pt idx="318">
                  <c:v>1.276</c:v>
                </c:pt>
                <c:pt idx="319">
                  <c:v>1.28</c:v>
                </c:pt>
                <c:pt idx="320">
                  <c:v>1.284</c:v>
                </c:pt>
                <c:pt idx="321">
                  <c:v>1.288</c:v>
                </c:pt>
                <c:pt idx="322">
                  <c:v>1.292</c:v>
                </c:pt>
                <c:pt idx="323">
                  <c:v>1.296</c:v>
                </c:pt>
                <c:pt idx="324">
                  <c:v>1.3</c:v>
                </c:pt>
                <c:pt idx="325">
                  <c:v>1.304</c:v>
                </c:pt>
                <c:pt idx="326">
                  <c:v>1.3080000000000001</c:v>
                </c:pt>
                <c:pt idx="327">
                  <c:v>1.3119000000000001</c:v>
                </c:pt>
                <c:pt idx="328">
                  <c:v>1.3159000000000001</c:v>
                </c:pt>
                <c:pt idx="329">
                  <c:v>1.3199000000000001</c:v>
                </c:pt>
                <c:pt idx="330">
                  <c:v>1.3239000000000001</c:v>
                </c:pt>
                <c:pt idx="331">
                  <c:v>1.3279000000000001</c:v>
                </c:pt>
                <c:pt idx="332">
                  <c:v>1.3319000000000001</c:v>
                </c:pt>
                <c:pt idx="333">
                  <c:v>1.3359000000000001</c:v>
                </c:pt>
                <c:pt idx="334">
                  <c:v>1.3399000000000001</c:v>
                </c:pt>
                <c:pt idx="335">
                  <c:v>1.3439000000000001</c:v>
                </c:pt>
                <c:pt idx="336">
                  <c:v>1.3479000000000001</c:v>
                </c:pt>
                <c:pt idx="337">
                  <c:v>1.3519000000000001</c:v>
                </c:pt>
                <c:pt idx="338">
                  <c:v>1.3559000000000001</c:v>
                </c:pt>
                <c:pt idx="339">
                  <c:v>1.3599000000000001</c:v>
                </c:pt>
                <c:pt idx="340">
                  <c:v>1.3638999999999999</c:v>
                </c:pt>
                <c:pt idx="341">
                  <c:v>1.3678999999999999</c:v>
                </c:pt>
                <c:pt idx="342">
                  <c:v>1.3720000000000001</c:v>
                </c:pt>
                <c:pt idx="343">
                  <c:v>1.3759999999999999</c:v>
                </c:pt>
                <c:pt idx="344">
                  <c:v>1.38</c:v>
                </c:pt>
                <c:pt idx="345">
                  <c:v>1.3839999999999999</c:v>
                </c:pt>
                <c:pt idx="346">
                  <c:v>1.3879999999999999</c:v>
                </c:pt>
                <c:pt idx="347">
                  <c:v>1.3919999999999999</c:v>
                </c:pt>
                <c:pt idx="348">
                  <c:v>1.3959999999999999</c:v>
                </c:pt>
                <c:pt idx="349">
                  <c:v>1.4</c:v>
                </c:pt>
                <c:pt idx="350">
                  <c:v>1.4039999999999999</c:v>
                </c:pt>
                <c:pt idx="351">
                  <c:v>1.4079999999999999</c:v>
                </c:pt>
                <c:pt idx="352">
                  <c:v>1.4119999999999999</c:v>
                </c:pt>
                <c:pt idx="353">
                  <c:v>1.4159999999999999</c:v>
                </c:pt>
                <c:pt idx="354">
                  <c:v>1.4198999999999999</c:v>
                </c:pt>
                <c:pt idx="355">
                  <c:v>1.4238999999999999</c:v>
                </c:pt>
                <c:pt idx="356">
                  <c:v>1.4278999999999999</c:v>
                </c:pt>
                <c:pt idx="357">
                  <c:v>1.4319</c:v>
                </c:pt>
                <c:pt idx="358">
                  <c:v>1.4359</c:v>
                </c:pt>
                <c:pt idx="359">
                  <c:v>1.4399</c:v>
                </c:pt>
                <c:pt idx="360">
                  <c:v>1.4439</c:v>
                </c:pt>
                <c:pt idx="361">
                  <c:v>1.4479</c:v>
                </c:pt>
                <c:pt idx="362">
                  <c:v>1.4519</c:v>
                </c:pt>
                <c:pt idx="363">
                  <c:v>1.4559</c:v>
                </c:pt>
                <c:pt idx="364">
                  <c:v>1.4599</c:v>
                </c:pt>
                <c:pt idx="365">
                  <c:v>1.4639</c:v>
                </c:pt>
                <c:pt idx="366">
                  <c:v>1.4679</c:v>
                </c:pt>
                <c:pt idx="367">
                  <c:v>1.4719</c:v>
                </c:pt>
                <c:pt idx="368">
                  <c:v>1.4759</c:v>
                </c:pt>
                <c:pt idx="369">
                  <c:v>1.48</c:v>
                </c:pt>
                <c:pt idx="370">
                  <c:v>1.484</c:v>
                </c:pt>
                <c:pt idx="371">
                  <c:v>1.488</c:v>
                </c:pt>
                <c:pt idx="372">
                  <c:v>1.492</c:v>
                </c:pt>
                <c:pt idx="373">
                  <c:v>1.496</c:v>
                </c:pt>
                <c:pt idx="374">
                  <c:v>1.5</c:v>
                </c:pt>
                <c:pt idx="375">
                  <c:v>1.504</c:v>
                </c:pt>
                <c:pt idx="376">
                  <c:v>1.508</c:v>
                </c:pt>
                <c:pt idx="377">
                  <c:v>1.512</c:v>
                </c:pt>
                <c:pt idx="378">
                  <c:v>1.516</c:v>
                </c:pt>
                <c:pt idx="379">
                  <c:v>1.52</c:v>
                </c:pt>
                <c:pt idx="380">
                  <c:v>1.524</c:v>
                </c:pt>
                <c:pt idx="381">
                  <c:v>1.5279</c:v>
                </c:pt>
                <c:pt idx="382">
                  <c:v>1.5319</c:v>
                </c:pt>
                <c:pt idx="383">
                  <c:v>1.5359</c:v>
                </c:pt>
                <c:pt idx="384">
                  <c:v>1.5399</c:v>
                </c:pt>
                <c:pt idx="385">
                  <c:v>1.5439000000000001</c:v>
                </c:pt>
                <c:pt idx="386">
                  <c:v>1.5479000000000001</c:v>
                </c:pt>
                <c:pt idx="387">
                  <c:v>1.5519000000000001</c:v>
                </c:pt>
                <c:pt idx="388">
                  <c:v>1.5559000000000001</c:v>
                </c:pt>
                <c:pt idx="389">
                  <c:v>1.5599000000000001</c:v>
                </c:pt>
                <c:pt idx="390">
                  <c:v>1.5639000000000001</c:v>
                </c:pt>
                <c:pt idx="391">
                  <c:v>1.5679000000000001</c:v>
                </c:pt>
                <c:pt idx="392">
                  <c:v>1.5719000000000001</c:v>
                </c:pt>
                <c:pt idx="393">
                  <c:v>1.5759000000000001</c:v>
                </c:pt>
                <c:pt idx="394">
                  <c:v>1.5799000000000001</c:v>
                </c:pt>
                <c:pt idx="395">
                  <c:v>1.5839000000000001</c:v>
                </c:pt>
                <c:pt idx="396">
                  <c:v>1.5880000000000001</c:v>
                </c:pt>
                <c:pt idx="397">
                  <c:v>1.5920000000000001</c:v>
                </c:pt>
                <c:pt idx="398">
                  <c:v>1.5960000000000001</c:v>
                </c:pt>
                <c:pt idx="399">
                  <c:v>1.6</c:v>
                </c:pt>
                <c:pt idx="400">
                  <c:v>1.6040000000000001</c:v>
                </c:pt>
                <c:pt idx="401">
                  <c:v>1.6080000000000001</c:v>
                </c:pt>
                <c:pt idx="402">
                  <c:v>1.6120000000000001</c:v>
                </c:pt>
                <c:pt idx="403">
                  <c:v>1.6160000000000001</c:v>
                </c:pt>
                <c:pt idx="404">
                  <c:v>1.62</c:v>
                </c:pt>
                <c:pt idx="405">
                  <c:v>1.6240000000000001</c:v>
                </c:pt>
                <c:pt idx="406">
                  <c:v>1.6279999999999999</c:v>
                </c:pt>
                <c:pt idx="407">
                  <c:v>1.6319999999999999</c:v>
                </c:pt>
                <c:pt idx="408">
                  <c:v>1.6359999999999999</c:v>
                </c:pt>
                <c:pt idx="409">
                  <c:v>1.6398999999999999</c:v>
                </c:pt>
                <c:pt idx="410">
                  <c:v>1.6438999999999999</c:v>
                </c:pt>
                <c:pt idx="411">
                  <c:v>1.6478999999999999</c:v>
                </c:pt>
                <c:pt idx="412">
                  <c:v>1.6518999999999999</c:v>
                </c:pt>
                <c:pt idx="413">
                  <c:v>1.6558999999999999</c:v>
                </c:pt>
                <c:pt idx="414">
                  <c:v>1.6598999999999999</c:v>
                </c:pt>
                <c:pt idx="415">
                  <c:v>1.6638999999999999</c:v>
                </c:pt>
                <c:pt idx="416">
                  <c:v>1.6678999999999999</c:v>
                </c:pt>
                <c:pt idx="417">
                  <c:v>1.6718999999999999</c:v>
                </c:pt>
                <c:pt idx="418">
                  <c:v>1.6758999999999999</c:v>
                </c:pt>
                <c:pt idx="419">
                  <c:v>1.6798999999999999</c:v>
                </c:pt>
                <c:pt idx="420">
                  <c:v>1.6839</c:v>
                </c:pt>
                <c:pt idx="421">
                  <c:v>1.6879</c:v>
                </c:pt>
                <c:pt idx="422">
                  <c:v>1.6919</c:v>
                </c:pt>
                <c:pt idx="423">
                  <c:v>1.696</c:v>
                </c:pt>
                <c:pt idx="424">
                  <c:v>1.7</c:v>
                </c:pt>
                <c:pt idx="425">
                  <c:v>1.704</c:v>
                </c:pt>
                <c:pt idx="426">
                  <c:v>1.708</c:v>
                </c:pt>
                <c:pt idx="427">
                  <c:v>1.712</c:v>
                </c:pt>
                <c:pt idx="428">
                  <c:v>1.716</c:v>
                </c:pt>
                <c:pt idx="429">
                  <c:v>1.72</c:v>
                </c:pt>
                <c:pt idx="430">
                  <c:v>1.724</c:v>
                </c:pt>
                <c:pt idx="431">
                  <c:v>1.728</c:v>
                </c:pt>
                <c:pt idx="432">
                  <c:v>1.732</c:v>
                </c:pt>
                <c:pt idx="433">
                  <c:v>1.736</c:v>
                </c:pt>
                <c:pt idx="434">
                  <c:v>1.74</c:v>
                </c:pt>
                <c:pt idx="435">
                  <c:v>1.744</c:v>
                </c:pt>
                <c:pt idx="436">
                  <c:v>1.7479</c:v>
                </c:pt>
                <c:pt idx="437">
                  <c:v>1.7519</c:v>
                </c:pt>
                <c:pt idx="438">
                  <c:v>1.7559</c:v>
                </c:pt>
                <c:pt idx="439">
                  <c:v>1.7599</c:v>
                </c:pt>
                <c:pt idx="440">
                  <c:v>1.7639</c:v>
                </c:pt>
                <c:pt idx="441">
                  <c:v>1.7679</c:v>
                </c:pt>
                <c:pt idx="442">
                  <c:v>1.7719</c:v>
                </c:pt>
                <c:pt idx="443">
                  <c:v>1.7759</c:v>
                </c:pt>
                <c:pt idx="444">
                  <c:v>1.7799</c:v>
                </c:pt>
                <c:pt idx="445">
                  <c:v>1.7839</c:v>
                </c:pt>
                <c:pt idx="446">
                  <c:v>1.7879</c:v>
                </c:pt>
                <c:pt idx="447">
                  <c:v>1.7919</c:v>
                </c:pt>
                <c:pt idx="448">
                  <c:v>1.7959000000000001</c:v>
                </c:pt>
                <c:pt idx="449">
                  <c:v>1.7999000000000001</c:v>
                </c:pt>
                <c:pt idx="450">
                  <c:v>1.8039000000000001</c:v>
                </c:pt>
                <c:pt idx="451">
                  <c:v>1.8080000000000001</c:v>
                </c:pt>
                <c:pt idx="452">
                  <c:v>1.8120000000000001</c:v>
                </c:pt>
                <c:pt idx="453">
                  <c:v>1.8160000000000001</c:v>
                </c:pt>
                <c:pt idx="454">
                  <c:v>1.82</c:v>
                </c:pt>
                <c:pt idx="455">
                  <c:v>1.8240000000000001</c:v>
                </c:pt>
                <c:pt idx="456">
                  <c:v>1.8280000000000001</c:v>
                </c:pt>
                <c:pt idx="457">
                  <c:v>1.8320000000000001</c:v>
                </c:pt>
                <c:pt idx="458">
                  <c:v>1.8360000000000001</c:v>
                </c:pt>
                <c:pt idx="459">
                  <c:v>1.84</c:v>
                </c:pt>
                <c:pt idx="460">
                  <c:v>1.8440000000000001</c:v>
                </c:pt>
                <c:pt idx="461">
                  <c:v>1.8480000000000001</c:v>
                </c:pt>
                <c:pt idx="462">
                  <c:v>1.8520000000000001</c:v>
                </c:pt>
                <c:pt idx="463">
                  <c:v>1.8559000000000001</c:v>
                </c:pt>
                <c:pt idx="464">
                  <c:v>1.8599000000000001</c:v>
                </c:pt>
                <c:pt idx="465">
                  <c:v>1.8638999999999999</c:v>
                </c:pt>
                <c:pt idx="466">
                  <c:v>1.8678999999999999</c:v>
                </c:pt>
                <c:pt idx="467">
                  <c:v>1.8718999999999999</c:v>
                </c:pt>
                <c:pt idx="468">
                  <c:v>1.8758999999999999</c:v>
                </c:pt>
                <c:pt idx="469">
                  <c:v>1.8798999999999999</c:v>
                </c:pt>
                <c:pt idx="470">
                  <c:v>1.8838999999999999</c:v>
                </c:pt>
                <c:pt idx="471">
                  <c:v>1.8878999999999999</c:v>
                </c:pt>
                <c:pt idx="472">
                  <c:v>1.8918999999999999</c:v>
                </c:pt>
                <c:pt idx="473">
                  <c:v>1.8958999999999999</c:v>
                </c:pt>
                <c:pt idx="474">
                  <c:v>1.8998999999999999</c:v>
                </c:pt>
                <c:pt idx="475">
                  <c:v>1.9038999999999999</c:v>
                </c:pt>
                <c:pt idx="476">
                  <c:v>1.9078999999999999</c:v>
                </c:pt>
                <c:pt idx="477">
                  <c:v>1.9118999999999999</c:v>
                </c:pt>
                <c:pt idx="478">
                  <c:v>1.9159999999999999</c:v>
                </c:pt>
                <c:pt idx="479">
                  <c:v>1.92</c:v>
                </c:pt>
                <c:pt idx="480">
                  <c:v>1.9239999999999999</c:v>
                </c:pt>
                <c:pt idx="481">
                  <c:v>1.9279999999999999</c:v>
                </c:pt>
                <c:pt idx="482">
                  <c:v>1.9319999999999999</c:v>
                </c:pt>
                <c:pt idx="483">
                  <c:v>1.9359999999999999</c:v>
                </c:pt>
                <c:pt idx="484">
                  <c:v>1.94</c:v>
                </c:pt>
                <c:pt idx="485">
                  <c:v>1.944</c:v>
                </c:pt>
                <c:pt idx="486">
                  <c:v>1.948</c:v>
                </c:pt>
                <c:pt idx="487">
                  <c:v>1.952</c:v>
                </c:pt>
                <c:pt idx="488">
                  <c:v>1.956</c:v>
                </c:pt>
                <c:pt idx="489">
                  <c:v>1.96</c:v>
                </c:pt>
                <c:pt idx="490">
                  <c:v>1.964</c:v>
                </c:pt>
                <c:pt idx="491">
                  <c:v>1.9679</c:v>
                </c:pt>
                <c:pt idx="492">
                  <c:v>1.9719</c:v>
                </c:pt>
                <c:pt idx="493">
                  <c:v>1.9759</c:v>
                </c:pt>
                <c:pt idx="494">
                  <c:v>1.9799</c:v>
                </c:pt>
                <c:pt idx="495">
                  <c:v>1.9839</c:v>
                </c:pt>
                <c:pt idx="496">
                  <c:v>1.9879</c:v>
                </c:pt>
                <c:pt idx="497">
                  <c:v>1.9919</c:v>
                </c:pt>
                <c:pt idx="498">
                  <c:v>1.9959</c:v>
                </c:pt>
                <c:pt idx="499">
                  <c:v>1.9999</c:v>
                </c:pt>
                <c:pt idx="500">
                  <c:v>2.0038999999999998</c:v>
                </c:pt>
                <c:pt idx="501">
                  <c:v>2.0078999999999998</c:v>
                </c:pt>
                <c:pt idx="502">
                  <c:v>2.0118999999999998</c:v>
                </c:pt>
                <c:pt idx="503">
                  <c:v>2.0158999999999998</c:v>
                </c:pt>
                <c:pt idx="504">
                  <c:v>2.0198999999999998</c:v>
                </c:pt>
                <c:pt idx="505">
                  <c:v>2.024</c:v>
                </c:pt>
                <c:pt idx="506">
                  <c:v>2.028</c:v>
                </c:pt>
                <c:pt idx="507">
                  <c:v>2.032</c:v>
                </c:pt>
                <c:pt idx="508">
                  <c:v>2.036</c:v>
                </c:pt>
                <c:pt idx="509">
                  <c:v>2.04</c:v>
                </c:pt>
                <c:pt idx="510">
                  <c:v>2.044</c:v>
                </c:pt>
                <c:pt idx="511">
                  <c:v>2.048</c:v>
                </c:pt>
                <c:pt idx="512">
                  <c:v>2.052</c:v>
                </c:pt>
                <c:pt idx="513">
                  <c:v>2.056</c:v>
                </c:pt>
                <c:pt idx="514">
                  <c:v>2.06</c:v>
                </c:pt>
                <c:pt idx="515">
                  <c:v>2.0640000000000001</c:v>
                </c:pt>
                <c:pt idx="516">
                  <c:v>2.0680000000000001</c:v>
                </c:pt>
                <c:pt idx="517">
                  <c:v>2.0720000000000001</c:v>
                </c:pt>
                <c:pt idx="518">
                  <c:v>2.0758999999999999</c:v>
                </c:pt>
                <c:pt idx="519">
                  <c:v>2.0798999999999999</c:v>
                </c:pt>
                <c:pt idx="520">
                  <c:v>2.0838999999999999</c:v>
                </c:pt>
                <c:pt idx="521">
                  <c:v>2.0878999999999999</c:v>
                </c:pt>
                <c:pt idx="522">
                  <c:v>2.0918999999999999</c:v>
                </c:pt>
                <c:pt idx="523">
                  <c:v>2.0958999999999999</c:v>
                </c:pt>
                <c:pt idx="524">
                  <c:v>2.0998999999999999</c:v>
                </c:pt>
                <c:pt idx="525">
                  <c:v>2.1038999999999999</c:v>
                </c:pt>
                <c:pt idx="526">
                  <c:v>2.1078999999999999</c:v>
                </c:pt>
                <c:pt idx="527">
                  <c:v>2.1118999999999999</c:v>
                </c:pt>
                <c:pt idx="528">
                  <c:v>2.1158999999999999</c:v>
                </c:pt>
                <c:pt idx="529">
                  <c:v>2.1198999999999999</c:v>
                </c:pt>
                <c:pt idx="530">
                  <c:v>2.1238999999999999</c:v>
                </c:pt>
                <c:pt idx="531">
                  <c:v>2.1278999999999999</c:v>
                </c:pt>
                <c:pt idx="532">
                  <c:v>2.1320000000000001</c:v>
                </c:pt>
                <c:pt idx="533">
                  <c:v>2.1360000000000001</c:v>
                </c:pt>
                <c:pt idx="534">
                  <c:v>2.14</c:v>
                </c:pt>
                <c:pt idx="535">
                  <c:v>2.1440000000000001</c:v>
                </c:pt>
                <c:pt idx="536">
                  <c:v>2.1480000000000001</c:v>
                </c:pt>
                <c:pt idx="537">
                  <c:v>2.1520000000000001</c:v>
                </c:pt>
                <c:pt idx="538">
                  <c:v>2.1560000000000001</c:v>
                </c:pt>
                <c:pt idx="539">
                  <c:v>2.16</c:v>
                </c:pt>
                <c:pt idx="540">
                  <c:v>2.1640000000000001</c:v>
                </c:pt>
                <c:pt idx="541">
                  <c:v>2.1680000000000001</c:v>
                </c:pt>
                <c:pt idx="542">
                  <c:v>2.1720000000000002</c:v>
                </c:pt>
                <c:pt idx="543">
                  <c:v>2.1760000000000002</c:v>
                </c:pt>
                <c:pt idx="544">
                  <c:v>2.1800000000000002</c:v>
                </c:pt>
                <c:pt idx="545">
                  <c:v>2.1839</c:v>
                </c:pt>
                <c:pt idx="546">
                  <c:v>2.1879</c:v>
                </c:pt>
                <c:pt idx="547">
                  <c:v>2.1919</c:v>
                </c:pt>
                <c:pt idx="548">
                  <c:v>2.1959</c:v>
                </c:pt>
                <c:pt idx="549">
                  <c:v>2.1999</c:v>
                </c:pt>
                <c:pt idx="550">
                  <c:v>2.2039</c:v>
                </c:pt>
                <c:pt idx="551">
                  <c:v>2.2079</c:v>
                </c:pt>
                <c:pt idx="552">
                  <c:v>2.2119</c:v>
                </c:pt>
                <c:pt idx="553">
                  <c:v>2.2159</c:v>
                </c:pt>
                <c:pt idx="554">
                  <c:v>2.2199</c:v>
                </c:pt>
                <c:pt idx="555">
                  <c:v>2.2239</c:v>
                </c:pt>
                <c:pt idx="556">
                  <c:v>2.2279</c:v>
                </c:pt>
                <c:pt idx="557">
                  <c:v>2.2319</c:v>
                </c:pt>
                <c:pt idx="558">
                  <c:v>2.2359</c:v>
                </c:pt>
                <c:pt idx="559">
                  <c:v>2.2399</c:v>
                </c:pt>
                <c:pt idx="560">
                  <c:v>2.2440000000000002</c:v>
                </c:pt>
                <c:pt idx="561">
                  <c:v>2.2480000000000002</c:v>
                </c:pt>
                <c:pt idx="562">
                  <c:v>2.2519999999999998</c:v>
                </c:pt>
                <c:pt idx="563">
                  <c:v>2.2559999999999998</c:v>
                </c:pt>
                <c:pt idx="564">
                  <c:v>2.2599999999999998</c:v>
                </c:pt>
                <c:pt idx="565">
                  <c:v>2.2639999999999998</c:v>
                </c:pt>
                <c:pt idx="566">
                  <c:v>2.2679999999999998</c:v>
                </c:pt>
                <c:pt idx="567">
                  <c:v>2.2719999999999998</c:v>
                </c:pt>
                <c:pt idx="568">
                  <c:v>2.2759999999999998</c:v>
                </c:pt>
                <c:pt idx="569">
                  <c:v>2.2799999999999998</c:v>
                </c:pt>
                <c:pt idx="570">
                  <c:v>2.2839999999999998</c:v>
                </c:pt>
                <c:pt idx="571">
                  <c:v>2.2879999999999998</c:v>
                </c:pt>
                <c:pt idx="572">
                  <c:v>2.2919</c:v>
                </c:pt>
                <c:pt idx="573">
                  <c:v>2.2959000000000001</c:v>
                </c:pt>
                <c:pt idx="574">
                  <c:v>2.2999000000000001</c:v>
                </c:pt>
                <c:pt idx="575">
                  <c:v>2.3039000000000001</c:v>
                </c:pt>
                <c:pt idx="576">
                  <c:v>2.3079000000000001</c:v>
                </c:pt>
                <c:pt idx="577">
                  <c:v>2.3119000000000001</c:v>
                </c:pt>
                <c:pt idx="578">
                  <c:v>2.3159000000000001</c:v>
                </c:pt>
                <c:pt idx="579">
                  <c:v>2.3199000000000001</c:v>
                </c:pt>
                <c:pt idx="580">
                  <c:v>2.3239000000000001</c:v>
                </c:pt>
                <c:pt idx="581">
                  <c:v>2.3279000000000001</c:v>
                </c:pt>
                <c:pt idx="582">
                  <c:v>2.3319000000000001</c:v>
                </c:pt>
                <c:pt idx="583">
                  <c:v>2.3359000000000001</c:v>
                </c:pt>
                <c:pt idx="584">
                  <c:v>2.3399000000000001</c:v>
                </c:pt>
                <c:pt idx="585">
                  <c:v>2.3439000000000001</c:v>
                </c:pt>
                <c:pt idx="586">
                  <c:v>2.3479000000000001</c:v>
                </c:pt>
                <c:pt idx="587">
                  <c:v>2.3519999999999999</c:v>
                </c:pt>
                <c:pt idx="588">
                  <c:v>2.3559999999999999</c:v>
                </c:pt>
                <c:pt idx="589">
                  <c:v>2.36</c:v>
                </c:pt>
                <c:pt idx="590">
                  <c:v>2.3639999999999999</c:v>
                </c:pt>
                <c:pt idx="591">
                  <c:v>2.3679999999999999</c:v>
                </c:pt>
                <c:pt idx="592">
                  <c:v>2.3719999999999999</c:v>
                </c:pt>
                <c:pt idx="593">
                  <c:v>2.3759999999999999</c:v>
                </c:pt>
                <c:pt idx="594">
                  <c:v>2.38</c:v>
                </c:pt>
                <c:pt idx="595">
                  <c:v>2.3839999999999999</c:v>
                </c:pt>
                <c:pt idx="596">
                  <c:v>2.3879999999999999</c:v>
                </c:pt>
                <c:pt idx="597">
                  <c:v>2.3919999999999999</c:v>
                </c:pt>
                <c:pt idx="598">
                  <c:v>2.3959999999999999</c:v>
                </c:pt>
                <c:pt idx="599">
                  <c:v>2.4</c:v>
                </c:pt>
                <c:pt idx="600">
                  <c:v>2.4039000000000001</c:v>
                </c:pt>
                <c:pt idx="601">
                  <c:v>2.4079000000000002</c:v>
                </c:pt>
                <c:pt idx="602">
                  <c:v>2.4119000000000002</c:v>
                </c:pt>
                <c:pt idx="603">
                  <c:v>2.4159000000000002</c:v>
                </c:pt>
                <c:pt idx="604">
                  <c:v>2.4199000000000002</c:v>
                </c:pt>
                <c:pt idx="605">
                  <c:v>2.4239000000000002</c:v>
                </c:pt>
                <c:pt idx="606">
                  <c:v>2.4279000000000002</c:v>
                </c:pt>
                <c:pt idx="607">
                  <c:v>2.4319000000000002</c:v>
                </c:pt>
                <c:pt idx="608">
                  <c:v>2.4359000000000002</c:v>
                </c:pt>
                <c:pt idx="609">
                  <c:v>2.4399000000000002</c:v>
                </c:pt>
                <c:pt idx="610">
                  <c:v>2.4439000000000002</c:v>
                </c:pt>
                <c:pt idx="611">
                  <c:v>2.4479000000000002</c:v>
                </c:pt>
                <c:pt idx="612">
                  <c:v>2.4519000000000002</c:v>
                </c:pt>
                <c:pt idx="613">
                  <c:v>2.4559000000000002</c:v>
                </c:pt>
                <c:pt idx="614">
                  <c:v>2.46</c:v>
                </c:pt>
                <c:pt idx="615">
                  <c:v>2.464</c:v>
                </c:pt>
                <c:pt idx="616">
                  <c:v>2.468</c:v>
                </c:pt>
                <c:pt idx="617">
                  <c:v>2.472</c:v>
                </c:pt>
                <c:pt idx="618">
                  <c:v>2.476</c:v>
                </c:pt>
                <c:pt idx="619">
                  <c:v>2.48</c:v>
                </c:pt>
                <c:pt idx="620">
                  <c:v>2.484</c:v>
                </c:pt>
                <c:pt idx="621">
                  <c:v>2.488</c:v>
                </c:pt>
                <c:pt idx="622">
                  <c:v>2.492</c:v>
                </c:pt>
                <c:pt idx="623">
                  <c:v>2.496</c:v>
                </c:pt>
                <c:pt idx="624">
                  <c:v>2.5</c:v>
                </c:pt>
                <c:pt idx="625">
                  <c:v>2.504</c:v>
                </c:pt>
                <c:pt idx="626">
                  <c:v>2.508</c:v>
                </c:pt>
                <c:pt idx="627">
                  <c:v>2.5118999999999998</c:v>
                </c:pt>
                <c:pt idx="628">
                  <c:v>2.5158999999999998</c:v>
                </c:pt>
                <c:pt idx="629">
                  <c:v>2.5198999999999998</c:v>
                </c:pt>
                <c:pt idx="630">
                  <c:v>2.5238999999999998</c:v>
                </c:pt>
                <c:pt idx="631">
                  <c:v>2.5278999999999998</c:v>
                </c:pt>
                <c:pt idx="632">
                  <c:v>2.5318999999999998</c:v>
                </c:pt>
                <c:pt idx="633">
                  <c:v>2.5358999999999998</c:v>
                </c:pt>
                <c:pt idx="634">
                  <c:v>2.5398999999999998</c:v>
                </c:pt>
                <c:pt idx="635">
                  <c:v>2.5438999999999998</c:v>
                </c:pt>
                <c:pt idx="636">
                  <c:v>2.5478999999999998</c:v>
                </c:pt>
                <c:pt idx="637">
                  <c:v>2.5518999999999998</c:v>
                </c:pt>
                <c:pt idx="638">
                  <c:v>2.5558999999999998</c:v>
                </c:pt>
                <c:pt idx="639">
                  <c:v>2.5598999999999998</c:v>
                </c:pt>
                <c:pt idx="640">
                  <c:v>2.5638999999999998</c:v>
                </c:pt>
                <c:pt idx="641">
                  <c:v>2.5680000000000001</c:v>
                </c:pt>
                <c:pt idx="642">
                  <c:v>2.5720000000000001</c:v>
                </c:pt>
                <c:pt idx="643">
                  <c:v>2.5760000000000001</c:v>
                </c:pt>
                <c:pt idx="644">
                  <c:v>2.58</c:v>
                </c:pt>
                <c:pt idx="645">
                  <c:v>2.5840000000000001</c:v>
                </c:pt>
                <c:pt idx="646">
                  <c:v>2.5880000000000001</c:v>
                </c:pt>
                <c:pt idx="647">
                  <c:v>2.5920000000000001</c:v>
                </c:pt>
                <c:pt idx="648">
                  <c:v>2.5960000000000001</c:v>
                </c:pt>
                <c:pt idx="649">
                  <c:v>2.6</c:v>
                </c:pt>
                <c:pt idx="650">
                  <c:v>2.6040000000000001</c:v>
                </c:pt>
                <c:pt idx="651">
                  <c:v>2.6080000000000001</c:v>
                </c:pt>
                <c:pt idx="652">
                  <c:v>2.6120000000000001</c:v>
                </c:pt>
                <c:pt idx="653">
                  <c:v>2.6160000000000001</c:v>
                </c:pt>
                <c:pt idx="654">
                  <c:v>2.6198999999999999</c:v>
                </c:pt>
                <c:pt idx="655">
                  <c:v>2.6238999999999999</c:v>
                </c:pt>
                <c:pt idx="656">
                  <c:v>2.6278999999999999</c:v>
                </c:pt>
                <c:pt idx="657">
                  <c:v>2.6318999999999999</c:v>
                </c:pt>
                <c:pt idx="658">
                  <c:v>2.6358999999999999</c:v>
                </c:pt>
                <c:pt idx="659">
                  <c:v>2.6398999999999999</c:v>
                </c:pt>
                <c:pt idx="660">
                  <c:v>2.6438999999999999</c:v>
                </c:pt>
                <c:pt idx="661">
                  <c:v>2.6478999999999999</c:v>
                </c:pt>
                <c:pt idx="662">
                  <c:v>2.6518999999999999</c:v>
                </c:pt>
                <c:pt idx="663">
                  <c:v>2.6558999999999999</c:v>
                </c:pt>
                <c:pt idx="664">
                  <c:v>2.6598999999999999</c:v>
                </c:pt>
                <c:pt idx="665">
                  <c:v>2.6638999999999999</c:v>
                </c:pt>
                <c:pt idx="666">
                  <c:v>2.6678999999999999</c:v>
                </c:pt>
                <c:pt idx="667">
                  <c:v>2.6718999999999999</c:v>
                </c:pt>
                <c:pt idx="668">
                  <c:v>2.6758999999999999</c:v>
                </c:pt>
                <c:pt idx="669">
                  <c:v>2.68</c:v>
                </c:pt>
                <c:pt idx="670">
                  <c:v>2.6840000000000002</c:v>
                </c:pt>
                <c:pt idx="671">
                  <c:v>2.6880000000000002</c:v>
                </c:pt>
                <c:pt idx="672">
                  <c:v>2.6920000000000002</c:v>
                </c:pt>
                <c:pt idx="673">
                  <c:v>2.6960000000000002</c:v>
                </c:pt>
                <c:pt idx="674">
                  <c:v>2.7</c:v>
                </c:pt>
                <c:pt idx="675">
                  <c:v>2.7040000000000002</c:v>
                </c:pt>
                <c:pt idx="676">
                  <c:v>2.7080000000000002</c:v>
                </c:pt>
                <c:pt idx="677">
                  <c:v>2.7120000000000002</c:v>
                </c:pt>
                <c:pt idx="678">
                  <c:v>2.7160000000000002</c:v>
                </c:pt>
                <c:pt idx="679">
                  <c:v>2.72</c:v>
                </c:pt>
                <c:pt idx="680">
                  <c:v>2.7240000000000002</c:v>
                </c:pt>
                <c:pt idx="681">
                  <c:v>2.7279</c:v>
                </c:pt>
                <c:pt idx="682">
                  <c:v>2.7319</c:v>
                </c:pt>
                <c:pt idx="683">
                  <c:v>2.7359</c:v>
                </c:pt>
                <c:pt idx="684">
                  <c:v>2.7399</c:v>
                </c:pt>
                <c:pt idx="685">
                  <c:v>2.7439</c:v>
                </c:pt>
                <c:pt idx="686">
                  <c:v>2.7479</c:v>
                </c:pt>
                <c:pt idx="687">
                  <c:v>2.7519</c:v>
                </c:pt>
                <c:pt idx="688">
                  <c:v>2.7559</c:v>
                </c:pt>
                <c:pt idx="689">
                  <c:v>2.7599</c:v>
                </c:pt>
                <c:pt idx="690">
                  <c:v>2.7639</c:v>
                </c:pt>
                <c:pt idx="691">
                  <c:v>2.7679</c:v>
                </c:pt>
                <c:pt idx="692">
                  <c:v>2.7719</c:v>
                </c:pt>
                <c:pt idx="693">
                  <c:v>2.7759</c:v>
                </c:pt>
                <c:pt idx="694">
                  <c:v>2.7799</c:v>
                </c:pt>
                <c:pt idx="695">
                  <c:v>2.7839</c:v>
                </c:pt>
                <c:pt idx="696">
                  <c:v>2.7879999999999998</c:v>
                </c:pt>
                <c:pt idx="697">
                  <c:v>2.7919999999999998</c:v>
                </c:pt>
                <c:pt idx="698">
                  <c:v>2.7959999999999998</c:v>
                </c:pt>
                <c:pt idx="699">
                  <c:v>2.8</c:v>
                </c:pt>
                <c:pt idx="700">
                  <c:v>2.8039999999999998</c:v>
                </c:pt>
                <c:pt idx="701">
                  <c:v>2.8079999999999998</c:v>
                </c:pt>
                <c:pt idx="702">
                  <c:v>2.8119999999999998</c:v>
                </c:pt>
                <c:pt idx="703">
                  <c:v>2.8159999999999998</c:v>
                </c:pt>
                <c:pt idx="704">
                  <c:v>2.82</c:v>
                </c:pt>
                <c:pt idx="705">
                  <c:v>2.8239999999999998</c:v>
                </c:pt>
                <c:pt idx="706">
                  <c:v>2.8279999999999998</c:v>
                </c:pt>
                <c:pt idx="707">
                  <c:v>2.8319999999999999</c:v>
                </c:pt>
                <c:pt idx="708">
                  <c:v>2.8359999999999999</c:v>
                </c:pt>
                <c:pt idx="709">
                  <c:v>2.8399000000000001</c:v>
                </c:pt>
                <c:pt idx="710">
                  <c:v>2.8439000000000001</c:v>
                </c:pt>
                <c:pt idx="711">
                  <c:v>2.8479000000000001</c:v>
                </c:pt>
                <c:pt idx="712">
                  <c:v>2.8519000000000001</c:v>
                </c:pt>
                <c:pt idx="713">
                  <c:v>2.8559000000000001</c:v>
                </c:pt>
                <c:pt idx="714">
                  <c:v>2.8599000000000001</c:v>
                </c:pt>
                <c:pt idx="715">
                  <c:v>2.8639000000000001</c:v>
                </c:pt>
                <c:pt idx="716">
                  <c:v>2.8679000000000001</c:v>
                </c:pt>
                <c:pt idx="717">
                  <c:v>2.8719000000000001</c:v>
                </c:pt>
                <c:pt idx="718">
                  <c:v>2.8759000000000001</c:v>
                </c:pt>
                <c:pt idx="719">
                  <c:v>2.8799000000000001</c:v>
                </c:pt>
                <c:pt idx="720">
                  <c:v>2.8839000000000001</c:v>
                </c:pt>
                <c:pt idx="721">
                  <c:v>2.8879000000000001</c:v>
                </c:pt>
                <c:pt idx="722">
                  <c:v>2.8919000000000001</c:v>
                </c:pt>
                <c:pt idx="723">
                  <c:v>2.8959999999999999</c:v>
                </c:pt>
                <c:pt idx="724">
                  <c:v>2.9</c:v>
                </c:pt>
                <c:pt idx="725">
                  <c:v>2.9039999999999999</c:v>
                </c:pt>
                <c:pt idx="726">
                  <c:v>2.9079999999999999</c:v>
                </c:pt>
                <c:pt idx="727">
                  <c:v>2.9119999999999999</c:v>
                </c:pt>
                <c:pt idx="728">
                  <c:v>2.9159999999999999</c:v>
                </c:pt>
                <c:pt idx="729">
                  <c:v>2.92</c:v>
                </c:pt>
                <c:pt idx="730">
                  <c:v>2.9239999999999999</c:v>
                </c:pt>
                <c:pt idx="731">
                  <c:v>2.9279999999999999</c:v>
                </c:pt>
                <c:pt idx="732">
                  <c:v>2.9319999999999999</c:v>
                </c:pt>
                <c:pt idx="733">
                  <c:v>2.9359999999999999</c:v>
                </c:pt>
                <c:pt idx="734">
                  <c:v>2.94</c:v>
                </c:pt>
                <c:pt idx="735">
                  <c:v>2.944</c:v>
                </c:pt>
                <c:pt idx="736">
                  <c:v>2.9479000000000002</c:v>
                </c:pt>
                <c:pt idx="737">
                  <c:v>2.9519000000000002</c:v>
                </c:pt>
                <c:pt idx="738">
                  <c:v>2.9559000000000002</c:v>
                </c:pt>
                <c:pt idx="739">
                  <c:v>2.9599000000000002</c:v>
                </c:pt>
                <c:pt idx="740">
                  <c:v>2.9639000000000002</c:v>
                </c:pt>
                <c:pt idx="741">
                  <c:v>2.9679000000000002</c:v>
                </c:pt>
                <c:pt idx="742">
                  <c:v>2.9719000000000002</c:v>
                </c:pt>
                <c:pt idx="743">
                  <c:v>2.9759000000000002</c:v>
                </c:pt>
                <c:pt idx="744">
                  <c:v>2.9799000000000002</c:v>
                </c:pt>
                <c:pt idx="745">
                  <c:v>2.9839000000000002</c:v>
                </c:pt>
                <c:pt idx="746">
                  <c:v>2.9878999999999998</c:v>
                </c:pt>
                <c:pt idx="747">
                  <c:v>2.9918999999999998</c:v>
                </c:pt>
                <c:pt idx="748">
                  <c:v>2.9958999999999998</c:v>
                </c:pt>
                <c:pt idx="749">
                  <c:v>2.9998999999999998</c:v>
                </c:pt>
                <c:pt idx="750">
                  <c:v>3.0038999999999998</c:v>
                </c:pt>
                <c:pt idx="751">
                  <c:v>3.008</c:v>
                </c:pt>
                <c:pt idx="752">
                  <c:v>3.012</c:v>
                </c:pt>
                <c:pt idx="753">
                  <c:v>3.016</c:v>
                </c:pt>
                <c:pt idx="754">
                  <c:v>3.02</c:v>
                </c:pt>
                <c:pt idx="755">
                  <c:v>3.024</c:v>
                </c:pt>
                <c:pt idx="756">
                  <c:v>3.028</c:v>
                </c:pt>
                <c:pt idx="757">
                  <c:v>3.032</c:v>
                </c:pt>
                <c:pt idx="758">
                  <c:v>3.036</c:v>
                </c:pt>
                <c:pt idx="759">
                  <c:v>3.04</c:v>
                </c:pt>
                <c:pt idx="760">
                  <c:v>3.044</c:v>
                </c:pt>
                <c:pt idx="761">
                  <c:v>3.048</c:v>
                </c:pt>
                <c:pt idx="762">
                  <c:v>3.052</c:v>
                </c:pt>
                <c:pt idx="763">
                  <c:v>3.0558999999999998</c:v>
                </c:pt>
                <c:pt idx="764">
                  <c:v>3.0598999999999998</c:v>
                </c:pt>
                <c:pt idx="765">
                  <c:v>3.0638999999999998</c:v>
                </c:pt>
                <c:pt idx="766">
                  <c:v>3.0678999999999998</c:v>
                </c:pt>
                <c:pt idx="767">
                  <c:v>3.0718999999999999</c:v>
                </c:pt>
                <c:pt idx="768">
                  <c:v>3.0758999999999999</c:v>
                </c:pt>
                <c:pt idx="769">
                  <c:v>3.0798999999999999</c:v>
                </c:pt>
                <c:pt idx="770">
                  <c:v>3.0838999999999999</c:v>
                </c:pt>
                <c:pt idx="771">
                  <c:v>3.0878999999999999</c:v>
                </c:pt>
                <c:pt idx="772">
                  <c:v>3.0918999999999999</c:v>
                </c:pt>
                <c:pt idx="773">
                  <c:v>3.0958999999999999</c:v>
                </c:pt>
                <c:pt idx="774">
                  <c:v>3.0998999999999999</c:v>
                </c:pt>
                <c:pt idx="775">
                  <c:v>3.1038999999999999</c:v>
                </c:pt>
                <c:pt idx="776">
                  <c:v>3.1078999999999999</c:v>
                </c:pt>
                <c:pt idx="777">
                  <c:v>3.1118999999999999</c:v>
                </c:pt>
                <c:pt idx="778">
                  <c:v>3.1160000000000001</c:v>
                </c:pt>
                <c:pt idx="779">
                  <c:v>3.12</c:v>
                </c:pt>
                <c:pt idx="780">
                  <c:v>3.1240000000000001</c:v>
                </c:pt>
                <c:pt idx="781">
                  <c:v>3.1280000000000001</c:v>
                </c:pt>
                <c:pt idx="782">
                  <c:v>3.1320000000000001</c:v>
                </c:pt>
                <c:pt idx="783">
                  <c:v>3.1360000000000001</c:v>
                </c:pt>
                <c:pt idx="784">
                  <c:v>3.14</c:v>
                </c:pt>
                <c:pt idx="785">
                  <c:v>3.1440000000000001</c:v>
                </c:pt>
                <c:pt idx="786">
                  <c:v>3.1480000000000001</c:v>
                </c:pt>
                <c:pt idx="787">
                  <c:v>3.1520000000000001</c:v>
                </c:pt>
                <c:pt idx="788">
                  <c:v>3.1560000000000001</c:v>
                </c:pt>
                <c:pt idx="789">
                  <c:v>3.16</c:v>
                </c:pt>
                <c:pt idx="790">
                  <c:v>3.1638999999999999</c:v>
                </c:pt>
                <c:pt idx="791">
                  <c:v>3.1678999999999999</c:v>
                </c:pt>
                <c:pt idx="792">
                  <c:v>3.1718999999999999</c:v>
                </c:pt>
                <c:pt idx="793">
                  <c:v>3.1758999999999999</c:v>
                </c:pt>
                <c:pt idx="794">
                  <c:v>3.1798999999999999</c:v>
                </c:pt>
                <c:pt idx="795">
                  <c:v>3.1839</c:v>
                </c:pt>
                <c:pt idx="796">
                  <c:v>3.1879</c:v>
                </c:pt>
                <c:pt idx="797">
                  <c:v>3.1919</c:v>
                </c:pt>
                <c:pt idx="798">
                  <c:v>3.1959</c:v>
                </c:pt>
                <c:pt idx="799">
                  <c:v>3.1999</c:v>
                </c:pt>
                <c:pt idx="800">
                  <c:v>3.2039</c:v>
                </c:pt>
                <c:pt idx="801">
                  <c:v>3.2079</c:v>
                </c:pt>
                <c:pt idx="802">
                  <c:v>3.2119</c:v>
                </c:pt>
                <c:pt idx="803">
                  <c:v>3.2159</c:v>
                </c:pt>
                <c:pt idx="804">
                  <c:v>3.2199</c:v>
                </c:pt>
                <c:pt idx="805">
                  <c:v>3.2240000000000002</c:v>
                </c:pt>
                <c:pt idx="806">
                  <c:v>3.2280000000000002</c:v>
                </c:pt>
                <c:pt idx="807">
                  <c:v>3.2320000000000002</c:v>
                </c:pt>
                <c:pt idx="808">
                  <c:v>3.2360000000000002</c:v>
                </c:pt>
                <c:pt idx="809">
                  <c:v>3.24</c:v>
                </c:pt>
                <c:pt idx="810">
                  <c:v>3.2440000000000002</c:v>
                </c:pt>
                <c:pt idx="811">
                  <c:v>3.2480000000000002</c:v>
                </c:pt>
                <c:pt idx="812">
                  <c:v>3.2519999999999998</c:v>
                </c:pt>
                <c:pt idx="813">
                  <c:v>3.2559999999999998</c:v>
                </c:pt>
                <c:pt idx="814">
                  <c:v>3.26</c:v>
                </c:pt>
                <c:pt idx="815">
                  <c:v>3.2639999999999998</c:v>
                </c:pt>
                <c:pt idx="816">
                  <c:v>3.2679999999999998</c:v>
                </c:pt>
                <c:pt idx="817">
                  <c:v>3.2719999999999998</c:v>
                </c:pt>
                <c:pt idx="818">
                  <c:v>3.2759</c:v>
                </c:pt>
                <c:pt idx="819">
                  <c:v>3.2799</c:v>
                </c:pt>
                <c:pt idx="820">
                  <c:v>3.2839</c:v>
                </c:pt>
                <c:pt idx="821">
                  <c:v>3.2879</c:v>
                </c:pt>
                <c:pt idx="822">
                  <c:v>3.2919</c:v>
                </c:pt>
                <c:pt idx="823">
                  <c:v>3.2959000000000001</c:v>
                </c:pt>
                <c:pt idx="824">
                  <c:v>3.2999000000000001</c:v>
                </c:pt>
                <c:pt idx="825">
                  <c:v>3.3039000000000001</c:v>
                </c:pt>
                <c:pt idx="826">
                  <c:v>3.3079000000000001</c:v>
                </c:pt>
                <c:pt idx="827">
                  <c:v>3.3119000000000001</c:v>
                </c:pt>
                <c:pt idx="828">
                  <c:v>3.3159000000000001</c:v>
                </c:pt>
                <c:pt idx="829">
                  <c:v>3.3199000000000001</c:v>
                </c:pt>
                <c:pt idx="830">
                  <c:v>3.3239000000000001</c:v>
                </c:pt>
                <c:pt idx="831">
                  <c:v>3.3279000000000001</c:v>
                </c:pt>
                <c:pt idx="832">
                  <c:v>3.3319999999999999</c:v>
                </c:pt>
                <c:pt idx="833">
                  <c:v>3.3359999999999999</c:v>
                </c:pt>
                <c:pt idx="834">
                  <c:v>3.34</c:v>
                </c:pt>
                <c:pt idx="835">
                  <c:v>3.3439999999999999</c:v>
                </c:pt>
                <c:pt idx="836">
                  <c:v>3.3479999999999999</c:v>
                </c:pt>
                <c:pt idx="837">
                  <c:v>3.3519999999999999</c:v>
                </c:pt>
                <c:pt idx="838">
                  <c:v>3.3559999999999999</c:v>
                </c:pt>
                <c:pt idx="839">
                  <c:v>3.36</c:v>
                </c:pt>
                <c:pt idx="840">
                  <c:v>3.3639999999999999</c:v>
                </c:pt>
                <c:pt idx="841">
                  <c:v>3.3679999999999999</c:v>
                </c:pt>
                <c:pt idx="842">
                  <c:v>3.3719999999999999</c:v>
                </c:pt>
                <c:pt idx="843">
                  <c:v>3.3759999999999999</c:v>
                </c:pt>
                <c:pt idx="844">
                  <c:v>3.38</c:v>
                </c:pt>
                <c:pt idx="845">
                  <c:v>3.3839000000000001</c:v>
                </c:pt>
                <c:pt idx="846">
                  <c:v>3.3879000000000001</c:v>
                </c:pt>
                <c:pt idx="847">
                  <c:v>3.3919000000000001</c:v>
                </c:pt>
                <c:pt idx="848">
                  <c:v>3.3959000000000001</c:v>
                </c:pt>
                <c:pt idx="849">
                  <c:v>3.3999000000000001</c:v>
                </c:pt>
                <c:pt idx="850">
                  <c:v>3.4039000000000001</c:v>
                </c:pt>
                <c:pt idx="851">
                  <c:v>3.4079000000000002</c:v>
                </c:pt>
                <c:pt idx="852">
                  <c:v>3.4119000000000002</c:v>
                </c:pt>
                <c:pt idx="853">
                  <c:v>3.4159000000000002</c:v>
                </c:pt>
                <c:pt idx="854">
                  <c:v>3.4199000000000002</c:v>
                </c:pt>
                <c:pt idx="855">
                  <c:v>3.4239000000000002</c:v>
                </c:pt>
                <c:pt idx="856">
                  <c:v>3.4279000000000002</c:v>
                </c:pt>
                <c:pt idx="857">
                  <c:v>3.4319000000000002</c:v>
                </c:pt>
                <c:pt idx="858">
                  <c:v>3.4359000000000002</c:v>
                </c:pt>
                <c:pt idx="859">
                  <c:v>3.4399000000000002</c:v>
                </c:pt>
                <c:pt idx="860">
                  <c:v>3.444</c:v>
                </c:pt>
                <c:pt idx="861">
                  <c:v>3.448</c:v>
                </c:pt>
                <c:pt idx="862">
                  <c:v>3.452</c:v>
                </c:pt>
                <c:pt idx="863">
                  <c:v>3.456</c:v>
                </c:pt>
                <c:pt idx="864">
                  <c:v>3.46</c:v>
                </c:pt>
                <c:pt idx="865">
                  <c:v>3.464</c:v>
                </c:pt>
                <c:pt idx="866">
                  <c:v>3.468</c:v>
                </c:pt>
                <c:pt idx="867">
                  <c:v>3.472</c:v>
                </c:pt>
                <c:pt idx="868">
                  <c:v>3.476</c:v>
                </c:pt>
                <c:pt idx="869">
                  <c:v>3.48</c:v>
                </c:pt>
                <c:pt idx="870">
                  <c:v>3.484</c:v>
                </c:pt>
                <c:pt idx="871">
                  <c:v>3.488</c:v>
                </c:pt>
                <c:pt idx="872">
                  <c:v>3.4918999999999998</c:v>
                </c:pt>
                <c:pt idx="873">
                  <c:v>3.4958999999999998</c:v>
                </c:pt>
                <c:pt idx="874">
                  <c:v>3.4998999999999998</c:v>
                </c:pt>
                <c:pt idx="875">
                  <c:v>3.5038999999999998</c:v>
                </c:pt>
                <c:pt idx="876">
                  <c:v>3.5078999999999998</c:v>
                </c:pt>
                <c:pt idx="877">
                  <c:v>3.5118999999999998</c:v>
                </c:pt>
                <c:pt idx="878">
                  <c:v>3.5158999999999998</c:v>
                </c:pt>
                <c:pt idx="879">
                  <c:v>3.5198999999999998</c:v>
                </c:pt>
                <c:pt idx="880">
                  <c:v>3.5238999999999998</c:v>
                </c:pt>
                <c:pt idx="881">
                  <c:v>3.5278999999999998</c:v>
                </c:pt>
                <c:pt idx="882">
                  <c:v>3.5318999999999998</c:v>
                </c:pt>
                <c:pt idx="883">
                  <c:v>3.5358999999999998</c:v>
                </c:pt>
                <c:pt idx="884">
                  <c:v>3.5398999999999998</c:v>
                </c:pt>
                <c:pt idx="885">
                  <c:v>3.5438999999999998</c:v>
                </c:pt>
                <c:pt idx="886">
                  <c:v>3.5478999999999998</c:v>
                </c:pt>
                <c:pt idx="887">
                  <c:v>3.552</c:v>
                </c:pt>
                <c:pt idx="888">
                  <c:v>3.556</c:v>
                </c:pt>
                <c:pt idx="889">
                  <c:v>3.56</c:v>
                </c:pt>
                <c:pt idx="890">
                  <c:v>3.5640000000000001</c:v>
                </c:pt>
                <c:pt idx="891">
                  <c:v>3.5680000000000001</c:v>
                </c:pt>
                <c:pt idx="892">
                  <c:v>3.5720000000000001</c:v>
                </c:pt>
                <c:pt idx="893">
                  <c:v>3.5760000000000001</c:v>
                </c:pt>
                <c:pt idx="894">
                  <c:v>3.58</c:v>
                </c:pt>
                <c:pt idx="895">
                  <c:v>3.5840000000000001</c:v>
                </c:pt>
                <c:pt idx="896">
                  <c:v>3.5880000000000001</c:v>
                </c:pt>
                <c:pt idx="897">
                  <c:v>3.5920000000000001</c:v>
                </c:pt>
                <c:pt idx="898">
                  <c:v>3.5960000000000001</c:v>
                </c:pt>
                <c:pt idx="899">
                  <c:v>3.6</c:v>
                </c:pt>
                <c:pt idx="900">
                  <c:v>3.6038999999999999</c:v>
                </c:pt>
                <c:pt idx="901">
                  <c:v>3.6078999999999999</c:v>
                </c:pt>
                <c:pt idx="902">
                  <c:v>3.6118999999999999</c:v>
                </c:pt>
                <c:pt idx="903">
                  <c:v>3.6158999999999999</c:v>
                </c:pt>
                <c:pt idx="904">
                  <c:v>3.6198999999999999</c:v>
                </c:pt>
                <c:pt idx="905">
                  <c:v>3.6238999999999999</c:v>
                </c:pt>
                <c:pt idx="906">
                  <c:v>3.6278999999999999</c:v>
                </c:pt>
                <c:pt idx="907">
                  <c:v>3.6318999999999999</c:v>
                </c:pt>
                <c:pt idx="908">
                  <c:v>3.6358999999999999</c:v>
                </c:pt>
                <c:pt idx="909">
                  <c:v>3.6398999999999999</c:v>
                </c:pt>
                <c:pt idx="910">
                  <c:v>3.6438999999999999</c:v>
                </c:pt>
                <c:pt idx="911">
                  <c:v>3.6478999999999999</c:v>
                </c:pt>
                <c:pt idx="912">
                  <c:v>3.6518999999999999</c:v>
                </c:pt>
                <c:pt idx="913">
                  <c:v>3.6558999999999999</c:v>
                </c:pt>
                <c:pt idx="914">
                  <c:v>3.66</c:v>
                </c:pt>
                <c:pt idx="915">
                  <c:v>3.6640000000000001</c:v>
                </c:pt>
                <c:pt idx="916">
                  <c:v>3.6680000000000001</c:v>
                </c:pt>
                <c:pt idx="917">
                  <c:v>3.6720000000000002</c:v>
                </c:pt>
                <c:pt idx="918">
                  <c:v>3.6760000000000002</c:v>
                </c:pt>
                <c:pt idx="919">
                  <c:v>3.68</c:v>
                </c:pt>
                <c:pt idx="920">
                  <c:v>3.6840000000000002</c:v>
                </c:pt>
                <c:pt idx="921">
                  <c:v>3.6880000000000002</c:v>
                </c:pt>
                <c:pt idx="922">
                  <c:v>3.6920000000000002</c:v>
                </c:pt>
                <c:pt idx="923">
                  <c:v>3.6960000000000002</c:v>
                </c:pt>
                <c:pt idx="924">
                  <c:v>3.7</c:v>
                </c:pt>
                <c:pt idx="925">
                  <c:v>3.7040000000000002</c:v>
                </c:pt>
                <c:pt idx="926">
                  <c:v>3.7080000000000002</c:v>
                </c:pt>
                <c:pt idx="927">
                  <c:v>3.7119</c:v>
                </c:pt>
                <c:pt idx="928">
                  <c:v>3.7159</c:v>
                </c:pt>
                <c:pt idx="929">
                  <c:v>3.7199</c:v>
                </c:pt>
                <c:pt idx="930">
                  <c:v>3.7239</c:v>
                </c:pt>
                <c:pt idx="931">
                  <c:v>3.7279</c:v>
                </c:pt>
                <c:pt idx="932">
                  <c:v>3.7319</c:v>
                </c:pt>
                <c:pt idx="933">
                  <c:v>3.7359</c:v>
                </c:pt>
                <c:pt idx="934">
                  <c:v>3.7399</c:v>
                </c:pt>
                <c:pt idx="935">
                  <c:v>3.7439</c:v>
                </c:pt>
                <c:pt idx="936">
                  <c:v>3.7479</c:v>
                </c:pt>
                <c:pt idx="937">
                  <c:v>3.7519</c:v>
                </c:pt>
                <c:pt idx="938">
                  <c:v>3.7559</c:v>
                </c:pt>
                <c:pt idx="939">
                  <c:v>3.7599</c:v>
                </c:pt>
                <c:pt idx="940">
                  <c:v>3.7639</c:v>
                </c:pt>
                <c:pt idx="941">
                  <c:v>3.7679999999999998</c:v>
                </c:pt>
                <c:pt idx="942">
                  <c:v>3.7719999999999998</c:v>
                </c:pt>
                <c:pt idx="943">
                  <c:v>3.7759999999999998</c:v>
                </c:pt>
                <c:pt idx="944">
                  <c:v>3.78</c:v>
                </c:pt>
                <c:pt idx="945">
                  <c:v>3.7839999999999998</c:v>
                </c:pt>
                <c:pt idx="946">
                  <c:v>3.7879999999999998</c:v>
                </c:pt>
                <c:pt idx="947">
                  <c:v>3.7898999999999998</c:v>
                </c:pt>
                <c:pt idx="948">
                  <c:v>3.7919999999999998</c:v>
                </c:pt>
                <c:pt idx="949">
                  <c:v>3.7959999999999998</c:v>
                </c:pt>
                <c:pt idx="950">
                  <c:v>3.8</c:v>
                </c:pt>
                <c:pt idx="951">
                  <c:v>3.8039999999999998</c:v>
                </c:pt>
                <c:pt idx="952">
                  <c:v>3.8079999999999998</c:v>
                </c:pt>
                <c:pt idx="953">
                  <c:v>3.8119999999999998</c:v>
                </c:pt>
                <c:pt idx="954">
                  <c:v>3.8159999999999998</c:v>
                </c:pt>
                <c:pt idx="955">
                  <c:v>3.8199000000000001</c:v>
                </c:pt>
                <c:pt idx="956">
                  <c:v>3.8239000000000001</c:v>
                </c:pt>
                <c:pt idx="957">
                  <c:v>3.8279000000000001</c:v>
                </c:pt>
                <c:pt idx="958">
                  <c:v>3.8319000000000001</c:v>
                </c:pt>
                <c:pt idx="959">
                  <c:v>3.8359000000000001</c:v>
                </c:pt>
                <c:pt idx="960">
                  <c:v>3.8399000000000001</c:v>
                </c:pt>
                <c:pt idx="961">
                  <c:v>3.8439000000000001</c:v>
                </c:pt>
                <c:pt idx="962">
                  <c:v>3.8479000000000001</c:v>
                </c:pt>
                <c:pt idx="963">
                  <c:v>3.8519000000000001</c:v>
                </c:pt>
                <c:pt idx="964">
                  <c:v>3.8559000000000001</c:v>
                </c:pt>
                <c:pt idx="965">
                  <c:v>3.8599000000000001</c:v>
                </c:pt>
                <c:pt idx="966">
                  <c:v>3.8639000000000001</c:v>
                </c:pt>
                <c:pt idx="967">
                  <c:v>3.8679000000000001</c:v>
                </c:pt>
                <c:pt idx="968">
                  <c:v>3.8719000000000001</c:v>
                </c:pt>
                <c:pt idx="969">
                  <c:v>3.8759000000000001</c:v>
                </c:pt>
                <c:pt idx="970">
                  <c:v>3.88</c:v>
                </c:pt>
                <c:pt idx="971">
                  <c:v>3.8839999999999999</c:v>
                </c:pt>
                <c:pt idx="972">
                  <c:v>3.8879999999999999</c:v>
                </c:pt>
                <c:pt idx="973">
                  <c:v>3.8919999999999999</c:v>
                </c:pt>
                <c:pt idx="974">
                  <c:v>3.8959999999999999</c:v>
                </c:pt>
                <c:pt idx="975">
                  <c:v>3.9</c:v>
                </c:pt>
                <c:pt idx="976">
                  <c:v>3.9039999999999999</c:v>
                </c:pt>
                <c:pt idx="977">
                  <c:v>3.9079999999999999</c:v>
                </c:pt>
                <c:pt idx="978">
                  <c:v>3.9119999999999999</c:v>
                </c:pt>
                <c:pt idx="979">
                  <c:v>3.9159999999999999</c:v>
                </c:pt>
                <c:pt idx="980">
                  <c:v>3.92</c:v>
                </c:pt>
                <c:pt idx="981">
                  <c:v>3.9239999999999999</c:v>
                </c:pt>
                <c:pt idx="982">
                  <c:v>3.9279000000000002</c:v>
                </c:pt>
                <c:pt idx="983">
                  <c:v>3.9319000000000002</c:v>
                </c:pt>
                <c:pt idx="984">
                  <c:v>3.9359000000000002</c:v>
                </c:pt>
                <c:pt idx="985">
                  <c:v>3.9399000000000002</c:v>
                </c:pt>
                <c:pt idx="986">
                  <c:v>3.9439000000000002</c:v>
                </c:pt>
                <c:pt idx="987">
                  <c:v>3.9479000000000002</c:v>
                </c:pt>
                <c:pt idx="988">
                  <c:v>3.9519000000000002</c:v>
                </c:pt>
                <c:pt idx="989">
                  <c:v>3.9559000000000002</c:v>
                </c:pt>
                <c:pt idx="990">
                  <c:v>3.9599000000000002</c:v>
                </c:pt>
                <c:pt idx="991">
                  <c:v>3.9639000000000002</c:v>
                </c:pt>
                <c:pt idx="992">
                  <c:v>3.9679000000000002</c:v>
                </c:pt>
                <c:pt idx="993">
                  <c:v>3.9719000000000002</c:v>
                </c:pt>
                <c:pt idx="994">
                  <c:v>3.9759000000000002</c:v>
                </c:pt>
                <c:pt idx="995">
                  <c:v>3.9799000000000002</c:v>
                </c:pt>
                <c:pt idx="996">
                  <c:v>3.9839000000000002</c:v>
                </c:pt>
                <c:pt idx="997">
                  <c:v>3.988</c:v>
                </c:pt>
                <c:pt idx="998">
                  <c:v>3.992</c:v>
                </c:pt>
                <c:pt idx="999">
                  <c:v>4</c:v>
                </c:pt>
              </c:numCache>
            </c:numRef>
          </c:xVal>
          <c:yVal>
            <c:numRef>
              <c:f>Sheet1!$Q$2:$Q$1001</c:f>
              <c:numCache>
                <c:formatCode>General</c:formatCode>
                <c:ptCount val="1000"/>
                <c:pt idx="0">
                  <c:v>0.30904999999999999</c:v>
                </c:pt>
                <c:pt idx="1">
                  <c:v>0.29936000000000001</c:v>
                </c:pt>
                <c:pt idx="2">
                  <c:v>0.29677999999999999</c:v>
                </c:pt>
                <c:pt idx="3">
                  <c:v>0.29803000000000002</c:v>
                </c:pt>
                <c:pt idx="4">
                  <c:v>0.29954999999999998</c:v>
                </c:pt>
                <c:pt idx="5">
                  <c:v>0.29952000000000001</c:v>
                </c:pt>
                <c:pt idx="6">
                  <c:v>0.29743000000000003</c:v>
                </c:pt>
                <c:pt idx="7">
                  <c:v>0.29347000000000001</c:v>
                </c:pt>
                <c:pt idx="8">
                  <c:v>0.28816000000000003</c:v>
                </c:pt>
                <c:pt idx="9">
                  <c:v>0.28225</c:v>
                </c:pt>
                <c:pt idx="10">
                  <c:v>0.27625</c:v>
                </c:pt>
                <c:pt idx="11">
                  <c:v>0.27089000000000002</c:v>
                </c:pt>
                <c:pt idx="12">
                  <c:v>0.26651000000000002</c:v>
                </c:pt>
                <c:pt idx="13">
                  <c:v>0.26332</c:v>
                </c:pt>
                <c:pt idx="14">
                  <c:v>0.26129000000000002</c:v>
                </c:pt>
                <c:pt idx="15">
                  <c:v>0.26017000000000001</c:v>
                </c:pt>
                <c:pt idx="16">
                  <c:v>0.25955</c:v>
                </c:pt>
                <c:pt idx="17">
                  <c:v>0.25902999999999998</c:v>
                </c:pt>
                <c:pt idx="18">
                  <c:v>0.25818999999999998</c:v>
                </c:pt>
                <c:pt idx="19">
                  <c:v>0.25674999999999998</c:v>
                </c:pt>
                <c:pt idx="20">
                  <c:v>0.25469999999999998</c:v>
                </c:pt>
                <c:pt idx="21">
                  <c:v>0.25224000000000002</c:v>
                </c:pt>
                <c:pt idx="22">
                  <c:v>0.24970999999999999</c:v>
                </c:pt>
                <c:pt idx="23">
                  <c:v>0.24715999999999999</c:v>
                </c:pt>
                <c:pt idx="24">
                  <c:v>0.24451999999999999</c:v>
                </c:pt>
                <c:pt idx="25">
                  <c:v>0.24162</c:v>
                </c:pt>
                <c:pt idx="26">
                  <c:v>0.23846000000000001</c:v>
                </c:pt>
                <c:pt idx="27">
                  <c:v>0.23527999999999999</c:v>
                </c:pt>
                <c:pt idx="28">
                  <c:v>0.23243</c:v>
                </c:pt>
                <c:pt idx="29">
                  <c:v>0.23024</c:v>
                </c:pt>
                <c:pt idx="30">
                  <c:v>0.22891</c:v>
                </c:pt>
                <c:pt idx="31">
                  <c:v>0.22847000000000001</c:v>
                </c:pt>
                <c:pt idx="32">
                  <c:v>0.22872999999999999</c:v>
                </c:pt>
                <c:pt idx="33">
                  <c:v>0.22933999999999999</c:v>
                </c:pt>
                <c:pt idx="34">
                  <c:v>0.22986000000000001</c:v>
                </c:pt>
                <c:pt idx="35">
                  <c:v>0.22989000000000001</c:v>
                </c:pt>
                <c:pt idx="36">
                  <c:v>0.22914000000000001</c:v>
                </c:pt>
                <c:pt idx="37">
                  <c:v>0.22755</c:v>
                </c:pt>
                <c:pt idx="38">
                  <c:v>0.22528999999999999</c:v>
                </c:pt>
                <c:pt idx="39">
                  <c:v>0.22275</c:v>
                </c:pt>
                <c:pt idx="40">
                  <c:v>0.22044</c:v>
                </c:pt>
                <c:pt idx="41">
                  <c:v>0.21884999999999999</c:v>
                </c:pt>
                <c:pt idx="42">
                  <c:v>0.21828</c:v>
                </c:pt>
                <c:pt idx="43">
                  <c:v>0.21876999999999999</c:v>
                </c:pt>
                <c:pt idx="44">
                  <c:v>0.22</c:v>
                </c:pt>
                <c:pt idx="45">
                  <c:v>0.22147</c:v>
                </c:pt>
                <c:pt idx="46">
                  <c:v>0.22259999999999999</c:v>
                </c:pt>
                <c:pt idx="47">
                  <c:v>0.22295000000000001</c:v>
                </c:pt>
                <c:pt idx="48">
                  <c:v>0.22231999999999999</c:v>
                </c:pt>
                <c:pt idx="49">
                  <c:v>0.22084000000000001</c:v>
                </c:pt>
                <c:pt idx="50">
                  <c:v>0.21890999999999999</c:v>
                </c:pt>
                <c:pt idx="51">
                  <c:v>0.21712000000000001</c:v>
                </c:pt>
                <c:pt idx="52">
                  <c:v>0.21603</c:v>
                </c:pt>
                <c:pt idx="53">
                  <c:v>0.216</c:v>
                </c:pt>
                <c:pt idx="54">
                  <c:v>0.21704000000000001</c:v>
                </c:pt>
                <c:pt idx="55">
                  <c:v>0.21887000000000001</c:v>
                </c:pt>
                <c:pt idx="56">
                  <c:v>0.22095999999999999</c:v>
                </c:pt>
                <c:pt idx="57">
                  <c:v>0.22270999999999999</c:v>
                </c:pt>
                <c:pt idx="58">
                  <c:v>0.22367999999999999</c:v>
                </c:pt>
                <c:pt idx="59">
                  <c:v>0.22367999999999999</c:v>
                </c:pt>
                <c:pt idx="60">
                  <c:v>0.22284000000000001</c:v>
                </c:pt>
                <c:pt idx="61">
                  <c:v>0.22153999999999999</c:v>
                </c:pt>
                <c:pt idx="62">
                  <c:v>0.22031999999999999</c:v>
                </c:pt>
                <c:pt idx="63">
                  <c:v>0.21970000000000001</c:v>
                </c:pt>
                <c:pt idx="64">
                  <c:v>0.22004000000000001</c:v>
                </c:pt>
                <c:pt idx="65">
                  <c:v>0.22140000000000001</c:v>
                </c:pt>
                <c:pt idx="66">
                  <c:v>0.22358</c:v>
                </c:pt>
                <c:pt idx="67">
                  <c:v>0.22613</c:v>
                </c:pt>
                <c:pt idx="68">
                  <c:v>0.22858000000000001</c:v>
                </c:pt>
                <c:pt idx="69">
                  <c:v>0.23047999999999999</c:v>
                </c:pt>
                <c:pt idx="70">
                  <c:v>0.23158999999999999</c:v>
                </c:pt>
                <c:pt idx="71">
                  <c:v>0.23186000000000001</c:v>
                </c:pt>
                <c:pt idx="72">
                  <c:v>0.23150000000000001</c:v>
                </c:pt>
                <c:pt idx="73">
                  <c:v>0.23082</c:v>
                </c:pt>
                <c:pt idx="74">
                  <c:v>0.23025000000000001</c:v>
                </c:pt>
                <c:pt idx="75">
                  <c:v>0.23017000000000001</c:v>
                </c:pt>
                <c:pt idx="76">
                  <c:v>0.23085</c:v>
                </c:pt>
                <c:pt idx="77">
                  <c:v>0.23236999999999999</c:v>
                </c:pt>
                <c:pt idx="78">
                  <c:v>0.23462</c:v>
                </c:pt>
                <c:pt idx="79">
                  <c:v>0.23735000000000001</c:v>
                </c:pt>
                <c:pt idx="80">
                  <c:v>0.24021999999999999</c:v>
                </c:pt>
                <c:pt idx="81">
                  <c:v>0.24284</c:v>
                </c:pt>
                <c:pt idx="82">
                  <c:v>0.24506</c:v>
                </c:pt>
                <c:pt idx="83">
                  <c:v>0.24665000000000001</c:v>
                </c:pt>
                <c:pt idx="84">
                  <c:v>0.24757000000000001</c:v>
                </c:pt>
                <c:pt idx="85">
                  <c:v>0.24790999999999999</c:v>
                </c:pt>
                <c:pt idx="86">
                  <c:v>0.24786</c:v>
                </c:pt>
                <c:pt idx="87">
                  <c:v>0.24768000000000001</c:v>
                </c:pt>
                <c:pt idx="88">
                  <c:v>0.24762999999999999</c:v>
                </c:pt>
                <c:pt idx="89">
                  <c:v>0.24797</c:v>
                </c:pt>
                <c:pt idx="90">
                  <c:v>0.24887999999999999</c:v>
                </c:pt>
                <c:pt idx="91">
                  <c:v>0.25046000000000002</c:v>
                </c:pt>
                <c:pt idx="92">
                  <c:v>0.25270999999999999</c:v>
                </c:pt>
                <c:pt idx="93">
                  <c:v>0.25553999999999999</c:v>
                </c:pt>
                <c:pt idx="94">
                  <c:v>0.25884000000000001</c:v>
                </c:pt>
                <c:pt idx="95">
                  <c:v>0.26245000000000002</c:v>
                </c:pt>
                <c:pt idx="96">
                  <c:v>0.26624999999999999</c:v>
                </c:pt>
                <c:pt idx="97">
                  <c:v>0.27016000000000001</c:v>
                </c:pt>
                <c:pt idx="98">
                  <c:v>0.27418999999999999</c:v>
                </c:pt>
                <c:pt idx="99">
                  <c:v>0.27842</c:v>
                </c:pt>
                <c:pt idx="100">
                  <c:v>0.28303</c:v>
                </c:pt>
                <c:pt idx="101">
                  <c:v>0.28827000000000003</c:v>
                </c:pt>
                <c:pt idx="102">
                  <c:v>0.29442000000000002</c:v>
                </c:pt>
                <c:pt idx="103">
                  <c:v>0.30181999999999998</c:v>
                </c:pt>
                <c:pt idx="104">
                  <c:v>0.31075000000000003</c:v>
                </c:pt>
                <c:pt idx="105">
                  <c:v>0.32147999999999999</c:v>
                </c:pt>
                <c:pt idx="106">
                  <c:v>0.33418999999999999</c:v>
                </c:pt>
                <c:pt idx="107">
                  <c:v>0.34893999999999997</c:v>
                </c:pt>
                <c:pt idx="108">
                  <c:v>0.36575000000000002</c:v>
                </c:pt>
                <c:pt idx="109">
                  <c:v>0.38407000000000002</c:v>
                </c:pt>
                <c:pt idx="110">
                  <c:v>0.40462999999999999</c:v>
                </c:pt>
                <c:pt idx="111">
                  <c:v>0.42686000000000002</c:v>
                </c:pt>
                <c:pt idx="112">
                  <c:v>0.45057000000000003</c:v>
                </c:pt>
                <c:pt idx="113">
                  <c:v>0.47558</c:v>
                </c:pt>
                <c:pt idx="114">
                  <c:v>0.50172000000000005</c:v>
                </c:pt>
                <c:pt idx="115">
                  <c:v>0.52885000000000004</c:v>
                </c:pt>
                <c:pt idx="116">
                  <c:v>0.55683000000000005</c:v>
                </c:pt>
                <c:pt idx="117">
                  <c:v>0.58553999999999995</c:v>
                </c:pt>
                <c:pt idx="118">
                  <c:v>0.6149</c:v>
                </c:pt>
                <c:pt idx="119">
                  <c:v>0.64480999999999999</c:v>
                </c:pt>
                <c:pt idx="120">
                  <c:v>0.67520000000000002</c:v>
                </c:pt>
                <c:pt idx="121">
                  <c:v>0.70601999999999998</c:v>
                </c:pt>
                <c:pt idx="122">
                  <c:v>0.73719999999999997</c:v>
                </c:pt>
                <c:pt idx="123">
                  <c:v>0.76871</c:v>
                </c:pt>
                <c:pt idx="124">
                  <c:v>0.80051000000000005</c:v>
                </c:pt>
                <c:pt idx="125">
                  <c:v>0.83255000000000001</c:v>
                </c:pt>
                <c:pt idx="126">
                  <c:v>0.86482000000000003</c:v>
                </c:pt>
                <c:pt idx="127">
                  <c:v>0.89727999999999997</c:v>
                </c:pt>
                <c:pt idx="128">
                  <c:v>0.92991999999999997</c:v>
                </c:pt>
                <c:pt idx="129">
                  <c:v>0.96270999999999995</c:v>
                </c:pt>
                <c:pt idx="130">
                  <c:v>0.99563000000000001</c:v>
                </c:pt>
                <c:pt idx="131">
                  <c:v>1.0286999999999999</c:v>
                </c:pt>
                <c:pt idx="132">
                  <c:v>1.0618000000000001</c:v>
                </c:pt>
                <c:pt idx="133">
                  <c:v>1.095</c:v>
                </c:pt>
                <c:pt idx="134">
                  <c:v>1.1282000000000001</c:v>
                </c:pt>
                <c:pt idx="135">
                  <c:v>1.1615</c:v>
                </c:pt>
                <c:pt idx="136">
                  <c:v>1.1947000000000001</c:v>
                </c:pt>
                <c:pt idx="137">
                  <c:v>1.2278</c:v>
                </c:pt>
                <c:pt idx="138">
                  <c:v>1.2599</c:v>
                </c:pt>
                <c:pt idx="139">
                  <c:v>1.2925</c:v>
                </c:pt>
                <c:pt idx="140">
                  <c:v>1.3245</c:v>
                </c:pt>
                <c:pt idx="141">
                  <c:v>1.3556999999999999</c:v>
                </c:pt>
                <c:pt idx="142">
                  <c:v>1.3857999999999999</c:v>
                </c:pt>
                <c:pt idx="143">
                  <c:v>1.4144000000000001</c:v>
                </c:pt>
                <c:pt idx="144">
                  <c:v>1.4411</c:v>
                </c:pt>
                <c:pt idx="145">
                  <c:v>1.4655</c:v>
                </c:pt>
                <c:pt idx="146">
                  <c:v>1.4872000000000001</c:v>
                </c:pt>
                <c:pt idx="147">
                  <c:v>1.5059</c:v>
                </c:pt>
                <c:pt idx="148">
                  <c:v>1.5213000000000001</c:v>
                </c:pt>
                <c:pt idx="149">
                  <c:v>1.5331999999999999</c:v>
                </c:pt>
                <c:pt idx="150">
                  <c:v>1.5411999999999999</c:v>
                </c:pt>
                <c:pt idx="151">
                  <c:v>1.5454000000000001</c:v>
                </c:pt>
                <c:pt idx="152">
                  <c:v>1.5457000000000001</c:v>
                </c:pt>
                <c:pt idx="153">
                  <c:v>1.5419</c:v>
                </c:pt>
                <c:pt idx="154">
                  <c:v>1.5343</c:v>
                </c:pt>
                <c:pt idx="155">
                  <c:v>1.5226999999999999</c:v>
                </c:pt>
                <c:pt idx="156">
                  <c:v>1.5073000000000001</c:v>
                </c:pt>
                <c:pt idx="157">
                  <c:v>1.4881</c:v>
                </c:pt>
                <c:pt idx="158">
                  <c:v>1.4654</c:v>
                </c:pt>
                <c:pt idx="159">
                  <c:v>1.4393</c:v>
                </c:pt>
                <c:pt idx="160">
                  <c:v>1.4098999999999999</c:v>
                </c:pt>
                <c:pt idx="161">
                  <c:v>1.3773</c:v>
                </c:pt>
                <c:pt idx="162">
                  <c:v>1.3418000000000001</c:v>
                </c:pt>
                <c:pt idx="163">
                  <c:v>1.3035000000000001</c:v>
                </c:pt>
                <c:pt idx="164">
                  <c:v>1.2626999999999999</c:v>
                </c:pt>
                <c:pt idx="165">
                  <c:v>1.2194</c:v>
                </c:pt>
                <c:pt idx="166">
                  <c:v>1.1738999999999999</c:v>
                </c:pt>
                <c:pt idx="167">
                  <c:v>1.1263000000000001</c:v>
                </c:pt>
                <c:pt idx="168">
                  <c:v>1.0769</c:v>
                </c:pt>
                <c:pt idx="169">
                  <c:v>1.0258</c:v>
                </c:pt>
                <c:pt idx="170">
                  <c:v>0.97309000000000001</c:v>
                </c:pt>
                <c:pt idx="171">
                  <c:v>0.91905999999999999</c:v>
                </c:pt>
                <c:pt idx="172">
                  <c:v>0.86384000000000005</c:v>
                </c:pt>
                <c:pt idx="173">
                  <c:v>0.80761000000000005</c:v>
                </c:pt>
                <c:pt idx="174">
                  <c:v>0.75051999999999996</c:v>
                </c:pt>
                <c:pt idx="175">
                  <c:v>0.69279000000000002</c:v>
                </c:pt>
                <c:pt idx="176">
                  <c:v>0.63595000000000002</c:v>
                </c:pt>
                <c:pt idx="177">
                  <c:v>0.57754000000000005</c:v>
                </c:pt>
                <c:pt idx="178">
                  <c:v>0.51919000000000004</c:v>
                </c:pt>
                <c:pt idx="179">
                  <c:v>0.46127000000000001</c:v>
                </c:pt>
                <c:pt idx="180">
                  <c:v>0.40428999999999998</c:v>
                </c:pt>
                <c:pt idx="181">
                  <c:v>0.34904000000000002</c:v>
                </c:pt>
                <c:pt idx="182">
                  <c:v>0.29676999999999998</c:v>
                </c:pt>
                <c:pt idx="183">
                  <c:v>0.24965000000000001</c:v>
                </c:pt>
                <c:pt idx="184">
                  <c:v>0.21138999999999999</c:v>
                </c:pt>
                <c:pt idx="185">
                  <c:v>0.18767</c:v>
                </c:pt>
                <c:pt idx="186">
                  <c:v>0.18428</c:v>
                </c:pt>
                <c:pt idx="187">
                  <c:v>0.20225000000000001</c:v>
                </c:pt>
                <c:pt idx="188">
                  <c:v>0.23673</c:v>
                </c:pt>
                <c:pt idx="189">
                  <c:v>0.28164</c:v>
                </c:pt>
                <c:pt idx="190">
                  <c:v>0.33267999999999998</c:v>
                </c:pt>
                <c:pt idx="191">
                  <c:v>0.38733000000000001</c:v>
                </c:pt>
                <c:pt idx="192">
                  <c:v>0.44414999999999999</c:v>
                </c:pt>
                <c:pt idx="193">
                  <c:v>0.50229000000000001</c:v>
                </c:pt>
                <c:pt idx="194">
                  <c:v>0.56122000000000005</c:v>
                </c:pt>
                <c:pt idx="195">
                  <c:v>0.62060000000000004</c:v>
                </c:pt>
                <c:pt idx="196">
                  <c:v>0.68022000000000005</c:v>
                </c:pt>
                <c:pt idx="197">
                  <c:v>0.73990999999999996</c:v>
                </c:pt>
                <c:pt idx="198">
                  <c:v>0.79954000000000003</c:v>
                </c:pt>
                <c:pt idx="199">
                  <c:v>0.85904999999999998</c:v>
                </c:pt>
                <c:pt idx="200">
                  <c:v>0.91835</c:v>
                </c:pt>
                <c:pt idx="201">
                  <c:v>0.97740000000000005</c:v>
                </c:pt>
                <c:pt idx="202">
                  <c:v>1.0361</c:v>
                </c:pt>
                <c:pt idx="203">
                  <c:v>1.0946</c:v>
                </c:pt>
                <c:pt idx="204">
                  <c:v>1.1526000000000001</c:v>
                </c:pt>
                <c:pt idx="205">
                  <c:v>1.2102999999999999</c:v>
                </c:pt>
                <c:pt idx="206">
                  <c:v>1.2676000000000001</c:v>
                </c:pt>
                <c:pt idx="207">
                  <c:v>1.3245</c:v>
                </c:pt>
                <c:pt idx="208">
                  <c:v>1.3809</c:v>
                </c:pt>
                <c:pt idx="209">
                  <c:v>1.4369000000000001</c:v>
                </c:pt>
                <c:pt idx="210">
                  <c:v>1.4923999999999999</c:v>
                </c:pt>
                <c:pt idx="211">
                  <c:v>1.5475000000000001</c:v>
                </c:pt>
                <c:pt idx="212">
                  <c:v>1.6008</c:v>
                </c:pt>
                <c:pt idx="213">
                  <c:v>1.655</c:v>
                </c:pt>
                <c:pt idx="214">
                  <c:v>1.7087000000000001</c:v>
                </c:pt>
                <c:pt idx="215">
                  <c:v>1.7619</c:v>
                </c:pt>
                <c:pt idx="216">
                  <c:v>1.8146</c:v>
                </c:pt>
                <c:pt idx="217">
                  <c:v>1.8668</c:v>
                </c:pt>
                <c:pt idx="218">
                  <c:v>1.9185000000000001</c:v>
                </c:pt>
                <c:pt idx="219">
                  <c:v>1.9698</c:v>
                </c:pt>
                <c:pt idx="220">
                  <c:v>2.0205000000000002</c:v>
                </c:pt>
                <c:pt idx="221">
                  <c:v>2.0708000000000002</c:v>
                </c:pt>
                <c:pt idx="222">
                  <c:v>2.1206</c:v>
                </c:pt>
                <c:pt idx="223">
                  <c:v>2.1698</c:v>
                </c:pt>
                <c:pt idx="224">
                  <c:v>2.2185999999999999</c:v>
                </c:pt>
                <c:pt idx="225">
                  <c:v>2.2669000000000001</c:v>
                </c:pt>
                <c:pt idx="226">
                  <c:v>2.3147000000000002</c:v>
                </c:pt>
                <c:pt idx="227">
                  <c:v>2.3620000000000001</c:v>
                </c:pt>
                <c:pt idx="228">
                  <c:v>2.4087999999999998</c:v>
                </c:pt>
                <c:pt idx="229">
                  <c:v>2.4550999999999998</c:v>
                </c:pt>
                <c:pt idx="230">
                  <c:v>2.5009000000000001</c:v>
                </c:pt>
                <c:pt idx="231">
                  <c:v>2.5461999999999998</c:v>
                </c:pt>
                <c:pt idx="232">
                  <c:v>2.5910000000000002</c:v>
                </c:pt>
                <c:pt idx="233">
                  <c:v>2.6353</c:v>
                </c:pt>
                <c:pt idx="234">
                  <c:v>2.6791</c:v>
                </c:pt>
                <c:pt idx="235">
                  <c:v>2.7225000000000001</c:v>
                </c:pt>
                <c:pt idx="236">
                  <c:v>2.7652999999999999</c:v>
                </c:pt>
                <c:pt idx="237">
                  <c:v>2.8075999999999999</c:v>
                </c:pt>
                <c:pt idx="238">
                  <c:v>2.8494999999999999</c:v>
                </c:pt>
                <c:pt idx="239">
                  <c:v>2.8908</c:v>
                </c:pt>
                <c:pt idx="240">
                  <c:v>2.9317000000000002</c:v>
                </c:pt>
                <c:pt idx="241">
                  <c:v>2.972</c:v>
                </c:pt>
                <c:pt idx="242">
                  <c:v>3.0118999999999998</c:v>
                </c:pt>
                <c:pt idx="243">
                  <c:v>3.0512999999999999</c:v>
                </c:pt>
                <c:pt idx="244">
                  <c:v>3.0903</c:v>
                </c:pt>
                <c:pt idx="245">
                  <c:v>3.1288</c:v>
                </c:pt>
                <c:pt idx="246">
                  <c:v>3.1667999999999998</c:v>
                </c:pt>
                <c:pt idx="247">
                  <c:v>3.2035</c:v>
                </c:pt>
                <c:pt idx="248">
                  <c:v>3.2406999999999999</c:v>
                </c:pt>
                <c:pt idx="249">
                  <c:v>3.2774999999999999</c:v>
                </c:pt>
                <c:pt idx="250">
                  <c:v>3.3140000000000001</c:v>
                </c:pt>
                <c:pt idx="251">
                  <c:v>3.3500999999999999</c:v>
                </c:pt>
                <c:pt idx="252">
                  <c:v>3.3860000000000001</c:v>
                </c:pt>
                <c:pt idx="253">
                  <c:v>3.4216000000000002</c:v>
                </c:pt>
                <c:pt idx="254">
                  <c:v>3.4569999999999999</c:v>
                </c:pt>
                <c:pt idx="255">
                  <c:v>3.4923000000000002</c:v>
                </c:pt>
                <c:pt idx="256">
                  <c:v>3.5274999999999999</c:v>
                </c:pt>
                <c:pt idx="257">
                  <c:v>3.5626000000000002</c:v>
                </c:pt>
                <c:pt idx="258">
                  <c:v>3.5975999999999999</c:v>
                </c:pt>
                <c:pt idx="259">
                  <c:v>3.6326000000000001</c:v>
                </c:pt>
                <c:pt idx="260">
                  <c:v>3.6676000000000002</c:v>
                </c:pt>
                <c:pt idx="261">
                  <c:v>3.7025999999999999</c:v>
                </c:pt>
                <c:pt idx="262">
                  <c:v>3.7374999999999998</c:v>
                </c:pt>
                <c:pt idx="263">
                  <c:v>3.7725</c:v>
                </c:pt>
                <c:pt idx="264">
                  <c:v>3.8075000000000001</c:v>
                </c:pt>
                <c:pt idx="265">
                  <c:v>3.8424</c:v>
                </c:pt>
                <c:pt idx="266">
                  <c:v>3.8774000000000002</c:v>
                </c:pt>
                <c:pt idx="267">
                  <c:v>3.9123000000000001</c:v>
                </c:pt>
                <c:pt idx="268">
                  <c:v>3.9472999999999998</c:v>
                </c:pt>
                <c:pt idx="269">
                  <c:v>3.9822000000000002</c:v>
                </c:pt>
                <c:pt idx="270">
                  <c:v>4.0171999999999999</c:v>
                </c:pt>
                <c:pt idx="271">
                  <c:v>4.0522</c:v>
                </c:pt>
                <c:pt idx="272">
                  <c:v>4.0871000000000004</c:v>
                </c:pt>
                <c:pt idx="273">
                  <c:v>4.1220999999999997</c:v>
                </c:pt>
                <c:pt idx="274">
                  <c:v>4.1570999999999998</c:v>
                </c:pt>
                <c:pt idx="275">
                  <c:v>4.1920000000000002</c:v>
                </c:pt>
                <c:pt idx="276">
                  <c:v>4.2270000000000003</c:v>
                </c:pt>
                <c:pt idx="277">
                  <c:v>4.2619999999999996</c:v>
                </c:pt>
                <c:pt idx="278">
                  <c:v>4.2961999999999998</c:v>
                </c:pt>
                <c:pt idx="279">
                  <c:v>4.3311000000000002</c:v>
                </c:pt>
                <c:pt idx="280">
                  <c:v>4.3661000000000003</c:v>
                </c:pt>
                <c:pt idx="281">
                  <c:v>4.4010999999999996</c:v>
                </c:pt>
                <c:pt idx="282">
                  <c:v>4.4360999999999997</c:v>
                </c:pt>
                <c:pt idx="283">
                  <c:v>4.4710000000000001</c:v>
                </c:pt>
                <c:pt idx="284">
                  <c:v>4.5060000000000002</c:v>
                </c:pt>
                <c:pt idx="285">
                  <c:v>4.5410000000000004</c:v>
                </c:pt>
                <c:pt idx="286">
                  <c:v>4.5759999999999996</c:v>
                </c:pt>
                <c:pt idx="287">
                  <c:v>4.6109</c:v>
                </c:pt>
                <c:pt idx="288">
                  <c:v>4.6459000000000001</c:v>
                </c:pt>
                <c:pt idx="289">
                  <c:v>4.6807999999999996</c:v>
                </c:pt>
                <c:pt idx="290">
                  <c:v>4.7157</c:v>
                </c:pt>
                <c:pt idx="291">
                  <c:v>4.7506000000000004</c:v>
                </c:pt>
                <c:pt idx="292">
                  <c:v>4.7854000000000001</c:v>
                </c:pt>
                <c:pt idx="293">
                  <c:v>4.8201999999999998</c:v>
                </c:pt>
                <c:pt idx="294">
                  <c:v>4.8548999999999998</c:v>
                </c:pt>
                <c:pt idx="295">
                  <c:v>4.8894000000000002</c:v>
                </c:pt>
                <c:pt idx="296">
                  <c:v>4.9238999999999997</c:v>
                </c:pt>
                <c:pt idx="297">
                  <c:v>4.9581999999999997</c:v>
                </c:pt>
                <c:pt idx="298">
                  <c:v>4.9923999999999999</c:v>
                </c:pt>
                <c:pt idx="299">
                  <c:v>5.0263999999999998</c:v>
                </c:pt>
                <c:pt idx="300">
                  <c:v>5.0602</c:v>
                </c:pt>
                <c:pt idx="301">
                  <c:v>5.0938999999999997</c:v>
                </c:pt>
                <c:pt idx="302">
                  <c:v>5.1273999999999997</c:v>
                </c:pt>
                <c:pt idx="303">
                  <c:v>5.1607000000000003</c:v>
                </c:pt>
                <c:pt idx="304">
                  <c:v>5.1939000000000002</c:v>
                </c:pt>
                <c:pt idx="305">
                  <c:v>5.2267999999999999</c:v>
                </c:pt>
                <c:pt idx="306">
                  <c:v>5.2595999999999998</c:v>
                </c:pt>
                <c:pt idx="307">
                  <c:v>5.2922000000000002</c:v>
                </c:pt>
                <c:pt idx="308">
                  <c:v>5.3239000000000001</c:v>
                </c:pt>
                <c:pt idx="309">
                  <c:v>5.3562000000000003</c:v>
                </c:pt>
                <c:pt idx="310">
                  <c:v>5.3883000000000001</c:v>
                </c:pt>
                <c:pt idx="311">
                  <c:v>5.4202000000000004</c:v>
                </c:pt>
                <c:pt idx="312">
                  <c:v>5.4519000000000002</c:v>
                </c:pt>
                <c:pt idx="313">
                  <c:v>5.4835000000000003</c:v>
                </c:pt>
                <c:pt idx="314">
                  <c:v>5.5149999999999997</c:v>
                </c:pt>
                <c:pt idx="315">
                  <c:v>5.5461999999999998</c:v>
                </c:pt>
                <c:pt idx="316">
                  <c:v>5.5773999999999999</c:v>
                </c:pt>
                <c:pt idx="317">
                  <c:v>5.6082999999999998</c:v>
                </c:pt>
                <c:pt idx="318">
                  <c:v>5.6391999999999998</c:v>
                </c:pt>
                <c:pt idx="319">
                  <c:v>5.6698000000000004</c:v>
                </c:pt>
                <c:pt idx="320">
                  <c:v>5.7004000000000001</c:v>
                </c:pt>
                <c:pt idx="321">
                  <c:v>5.7308000000000003</c:v>
                </c:pt>
                <c:pt idx="322">
                  <c:v>5.7610999999999999</c:v>
                </c:pt>
                <c:pt idx="323">
                  <c:v>5.7911999999999999</c:v>
                </c:pt>
                <c:pt idx="324">
                  <c:v>5.8212000000000002</c:v>
                </c:pt>
                <c:pt idx="325">
                  <c:v>5.8510999999999997</c:v>
                </c:pt>
                <c:pt idx="326">
                  <c:v>5.8808999999999996</c:v>
                </c:pt>
                <c:pt idx="327">
                  <c:v>5.9104999999999999</c:v>
                </c:pt>
                <c:pt idx="328">
                  <c:v>5.9401000000000002</c:v>
                </c:pt>
                <c:pt idx="329">
                  <c:v>5.9695</c:v>
                </c:pt>
                <c:pt idx="330">
                  <c:v>5.9988000000000001</c:v>
                </c:pt>
                <c:pt idx="331">
                  <c:v>6.0279999999999996</c:v>
                </c:pt>
                <c:pt idx="332">
                  <c:v>6.0571000000000002</c:v>
                </c:pt>
                <c:pt idx="333">
                  <c:v>6.0861000000000001</c:v>
                </c:pt>
                <c:pt idx="334">
                  <c:v>6.1151</c:v>
                </c:pt>
                <c:pt idx="335">
                  <c:v>6.1439000000000004</c:v>
                </c:pt>
                <c:pt idx="336">
                  <c:v>6.1726000000000001</c:v>
                </c:pt>
                <c:pt idx="337">
                  <c:v>6.2012</c:v>
                </c:pt>
                <c:pt idx="338">
                  <c:v>6.2298</c:v>
                </c:pt>
                <c:pt idx="339">
                  <c:v>6.2575000000000003</c:v>
                </c:pt>
                <c:pt idx="340">
                  <c:v>6.2858999999999998</c:v>
                </c:pt>
                <c:pt idx="341">
                  <c:v>6.3141999999999996</c:v>
                </c:pt>
                <c:pt idx="342">
                  <c:v>6.3423999999999996</c:v>
                </c:pt>
                <c:pt idx="343">
                  <c:v>6.3704999999999998</c:v>
                </c:pt>
                <c:pt idx="344">
                  <c:v>6.3986000000000001</c:v>
                </c:pt>
                <c:pt idx="345">
                  <c:v>6.4265999999999996</c:v>
                </c:pt>
                <c:pt idx="346">
                  <c:v>6.4545000000000003</c:v>
                </c:pt>
                <c:pt idx="347">
                  <c:v>6.4823000000000004</c:v>
                </c:pt>
                <c:pt idx="348">
                  <c:v>6.51</c:v>
                </c:pt>
                <c:pt idx="349">
                  <c:v>6.5377000000000001</c:v>
                </c:pt>
                <c:pt idx="350">
                  <c:v>6.5652999999999997</c:v>
                </c:pt>
                <c:pt idx="351">
                  <c:v>6.5929000000000002</c:v>
                </c:pt>
                <c:pt idx="352">
                  <c:v>6.6204000000000001</c:v>
                </c:pt>
                <c:pt idx="353">
                  <c:v>6.6478000000000002</c:v>
                </c:pt>
                <c:pt idx="354">
                  <c:v>6.6752000000000002</c:v>
                </c:pt>
                <c:pt idx="355">
                  <c:v>6.7024999999999997</c:v>
                </c:pt>
                <c:pt idx="356">
                  <c:v>6.7297000000000002</c:v>
                </c:pt>
                <c:pt idx="357">
                  <c:v>6.7568999999999999</c:v>
                </c:pt>
                <c:pt idx="358">
                  <c:v>6.7839999999999998</c:v>
                </c:pt>
                <c:pt idx="359">
                  <c:v>6.8110999999999997</c:v>
                </c:pt>
                <c:pt idx="360">
                  <c:v>6.8380999999999998</c:v>
                </c:pt>
                <c:pt idx="361">
                  <c:v>6.8651</c:v>
                </c:pt>
                <c:pt idx="362">
                  <c:v>6.8920000000000003</c:v>
                </c:pt>
                <c:pt idx="363">
                  <c:v>6.9188000000000001</c:v>
                </c:pt>
                <c:pt idx="364">
                  <c:v>6.9455999999999998</c:v>
                </c:pt>
                <c:pt idx="365">
                  <c:v>6.9724000000000004</c:v>
                </c:pt>
                <c:pt idx="366">
                  <c:v>6.9991000000000003</c:v>
                </c:pt>
                <c:pt idx="367">
                  <c:v>7.0258000000000003</c:v>
                </c:pt>
                <c:pt idx="368">
                  <c:v>7.0518000000000001</c:v>
                </c:pt>
                <c:pt idx="369">
                  <c:v>7.0782999999999996</c:v>
                </c:pt>
                <c:pt idx="370">
                  <c:v>7.1048999999999998</c:v>
                </c:pt>
                <c:pt idx="371">
                  <c:v>7.1313000000000004</c:v>
                </c:pt>
                <c:pt idx="372">
                  <c:v>7.1577999999999999</c:v>
                </c:pt>
                <c:pt idx="373">
                  <c:v>7.1841999999999997</c:v>
                </c:pt>
                <c:pt idx="374">
                  <c:v>7.2104999999999997</c:v>
                </c:pt>
                <c:pt idx="375">
                  <c:v>7.2367999999999997</c:v>
                </c:pt>
                <c:pt idx="376">
                  <c:v>7.2630999999999997</c:v>
                </c:pt>
                <c:pt idx="377">
                  <c:v>7.2892999999999999</c:v>
                </c:pt>
                <c:pt idx="378">
                  <c:v>7.3155000000000001</c:v>
                </c:pt>
                <c:pt idx="379">
                  <c:v>7.3417000000000003</c:v>
                </c:pt>
                <c:pt idx="380">
                  <c:v>7.3677999999999999</c:v>
                </c:pt>
                <c:pt idx="381">
                  <c:v>7.3939000000000004</c:v>
                </c:pt>
                <c:pt idx="382">
                  <c:v>7.4199000000000002</c:v>
                </c:pt>
                <c:pt idx="383">
                  <c:v>7.4459</c:v>
                </c:pt>
                <c:pt idx="384">
                  <c:v>7.4718999999999998</c:v>
                </c:pt>
                <c:pt idx="385">
                  <c:v>7.4977999999999998</c:v>
                </c:pt>
                <c:pt idx="386">
                  <c:v>7.5236999999999998</c:v>
                </c:pt>
                <c:pt idx="387">
                  <c:v>7.5495999999999999</c:v>
                </c:pt>
                <c:pt idx="388">
                  <c:v>7.5754000000000001</c:v>
                </c:pt>
                <c:pt idx="389">
                  <c:v>7.6013000000000002</c:v>
                </c:pt>
                <c:pt idx="390">
                  <c:v>7.6269999999999998</c:v>
                </c:pt>
                <c:pt idx="391">
                  <c:v>7.6528</c:v>
                </c:pt>
                <c:pt idx="392">
                  <c:v>7.6784999999999997</c:v>
                </c:pt>
                <c:pt idx="393">
                  <c:v>7.7042000000000002</c:v>
                </c:pt>
                <c:pt idx="394">
                  <c:v>7.7298</c:v>
                </c:pt>
                <c:pt idx="395">
                  <c:v>7.7553999999999998</c:v>
                </c:pt>
                <c:pt idx="396">
                  <c:v>7.7809999999999997</c:v>
                </c:pt>
                <c:pt idx="397">
                  <c:v>7.8066000000000004</c:v>
                </c:pt>
                <c:pt idx="398">
                  <c:v>7.8315000000000001</c:v>
                </c:pt>
                <c:pt idx="399">
                  <c:v>7.8571</c:v>
                </c:pt>
                <c:pt idx="400">
                  <c:v>7.8825000000000003</c:v>
                </c:pt>
                <c:pt idx="401">
                  <c:v>7.9080000000000004</c:v>
                </c:pt>
                <c:pt idx="402">
                  <c:v>7.9333999999999998</c:v>
                </c:pt>
                <c:pt idx="403">
                  <c:v>7.9588000000000001</c:v>
                </c:pt>
                <c:pt idx="404">
                  <c:v>7.9842000000000004</c:v>
                </c:pt>
                <c:pt idx="405">
                  <c:v>8.0096000000000007</c:v>
                </c:pt>
                <c:pt idx="406">
                  <c:v>8.0349000000000004</c:v>
                </c:pt>
                <c:pt idx="407">
                  <c:v>8.0602</c:v>
                </c:pt>
                <c:pt idx="408">
                  <c:v>8.0854999999999997</c:v>
                </c:pt>
                <c:pt idx="409">
                  <c:v>8.1107999999999993</c:v>
                </c:pt>
                <c:pt idx="410">
                  <c:v>8.1359999999999992</c:v>
                </c:pt>
                <c:pt idx="411">
                  <c:v>8.1611999999999991</c:v>
                </c:pt>
                <c:pt idx="412">
                  <c:v>8.1864000000000008</c:v>
                </c:pt>
                <c:pt idx="413">
                  <c:v>8.2116000000000007</c:v>
                </c:pt>
                <c:pt idx="414">
                  <c:v>8.2367000000000008</c:v>
                </c:pt>
                <c:pt idx="415">
                  <c:v>8.2619000000000007</c:v>
                </c:pt>
                <c:pt idx="416">
                  <c:v>8.2870000000000008</c:v>
                </c:pt>
                <c:pt idx="417">
                  <c:v>8.3120999999999992</c:v>
                </c:pt>
                <c:pt idx="418">
                  <c:v>8.3370999999999995</c:v>
                </c:pt>
                <c:pt idx="419">
                  <c:v>8.3621999999999996</c:v>
                </c:pt>
                <c:pt idx="420">
                  <c:v>8.3872</c:v>
                </c:pt>
                <c:pt idx="421">
                  <c:v>8.4122000000000003</c:v>
                </c:pt>
                <c:pt idx="422">
                  <c:v>8.4372000000000007</c:v>
                </c:pt>
                <c:pt idx="423">
                  <c:v>8.4621999999999993</c:v>
                </c:pt>
                <c:pt idx="424">
                  <c:v>8.4870999999999999</c:v>
                </c:pt>
                <c:pt idx="425">
                  <c:v>8.5121000000000002</c:v>
                </c:pt>
                <c:pt idx="426">
                  <c:v>8.5364000000000004</c:v>
                </c:pt>
                <c:pt idx="427">
                  <c:v>8.5612999999999992</c:v>
                </c:pt>
                <c:pt idx="428">
                  <c:v>8.5861999999999998</c:v>
                </c:pt>
                <c:pt idx="429">
                  <c:v>8.6110000000000007</c:v>
                </c:pt>
                <c:pt idx="430">
                  <c:v>8.6358999999999995</c:v>
                </c:pt>
                <c:pt idx="431">
                  <c:v>8.6607000000000003</c:v>
                </c:pt>
                <c:pt idx="432">
                  <c:v>8.6854999999999993</c:v>
                </c:pt>
                <c:pt idx="433">
                  <c:v>8.7103000000000002</c:v>
                </c:pt>
                <c:pt idx="434">
                  <c:v>8.7350999999999992</c:v>
                </c:pt>
                <c:pt idx="435">
                  <c:v>8.7598000000000003</c:v>
                </c:pt>
                <c:pt idx="436">
                  <c:v>8.7845999999999993</c:v>
                </c:pt>
                <c:pt idx="437">
                  <c:v>8.8093000000000004</c:v>
                </c:pt>
                <c:pt idx="438">
                  <c:v>8.8339999999999996</c:v>
                </c:pt>
                <c:pt idx="439">
                  <c:v>8.8587000000000007</c:v>
                </c:pt>
                <c:pt idx="440">
                  <c:v>8.8834</c:v>
                </c:pt>
                <c:pt idx="441">
                  <c:v>8.9080999999999992</c:v>
                </c:pt>
                <c:pt idx="442">
                  <c:v>8.9327000000000005</c:v>
                </c:pt>
                <c:pt idx="443">
                  <c:v>8.9573999999999998</c:v>
                </c:pt>
                <c:pt idx="444">
                  <c:v>8.9819999999999993</c:v>
                </c:pt>
                <c:pt idx="445">
                  <c:v>9.0066000000000006</c:v>
                </c:pt>
                <c:pt idx="446">
                  <c:v>9.0312000000000001</c:v>
                </c:pt>
                <c:pt idx="447">
                  <c:v>9.0557999999999996</c:v>
                </c:pt>
                <c:pt idx="448">
                  <c:v>9.0803999999999991</c:v>
                </c:pt>
                <c:pt idx="449">
                  <c:v>9.1049000000000007</c:v>
                </c:pt>
                <c:pt idx="450">
                  <c:v>9.1295000000000002</c:v>
                </c:pt>
                <c:pt idx="451">
                  <c:v>9.1539999999999999</c:v>
                </c:pt>
                <c:pt idx="452">
                  <c:v>9.1784999999999997</c:v>
                </c:pt>
                <c:pt idx="453">
                  <c:v>9.2029999999999994</c:v>
                </c:pt>
                <c:pt idx="454">
                  <c:v>9.2274999999999991</c:v>
                </c:pt>
                <c:pt idx="455">
                  <c:v>9.2514000000000003</c:v>
                </c:pt>
                <c:pt idx="456">
                  <c:v>9.2759</c:v>
                </c:pt>
                <c:pt idx="457">
                  <c:v>9.3003999999999998</c:v>
                </c:pt>
                <c:pt idx="458">
                  <c:v>9.3247999999999998</c:v>
                </c:pt>
                <c:pt idx="459">
                  <c:v>9.3491999999999997</c:v>
                </c:pt>
                <c:pt idx="460">
                  <c:v>9.3736999999999995</c:v>
                </c:pt>
                <c:pt idx="461">
                  <c:v>9.3980999999999995</c:v>
                </c:pt>
                <c:pt idx="462">
                  <c:v>9.4224999999999994</c:v>
                </c:pt>
                <c:pt idx="463">
                  <c:v>9.4468999999999994</c:v>
                </c:pt>
                <c:pt idx="464">
                  <c:v>9.4711999999999996</c:v>
                </c:pt>
                <c:pt idx="465">
                  <c:v>9.4955999999999996</c:v>
                </c:pt>
                <c:pt idx="466">
                  <c:v>9.52</c:v>
                </c:pt>
                <c:pt idx="467">
                  <c:v>9.5442999999999998</c:v>
                </c:pt>
                <c:pt idx="468">
                  <c:v>9.5686</c:v>
                </c:pt>
                <c:pt idx="469">
                  <c:v>9.593</c:v>
                </c:pt>
                <c:pt idx="470">
                  <c:v>9.6173000000000002</c:v>
                </c:pt>
                <c:pt idx="471">
                  <c:v>9.6416000000000004</c:v>
                </c:pt>
                <c:pt idx="472">
                  <c:v>9.6659000000000006</c:v>
                </c:pt>
                <c:pt idx="473">
                  <c:v>9.6902000000000008</c:v>
                </c:pt>
                <c:pt idx="474">
                  <c:v>9.7143999999999995</c:v>
                </c:pt>
                <c:pt idx="475">
                  <c:v>9.7386999999999997</c:v>
                </c:pt>
                <c:pt idx="476">
                  <c:v>9.7629000000000001</c:v>
                </c:pt>
                <c:pt idx="477">
                  <c:v>9.7872000000000003</c:v>
                </c:pt>
                <c:pt idx="478">
                  <c:v>9.8114000000000008</c:v>
                </c:pt>
                <c:pt idx="479">
                  <c:v>9.8356999999999992</c:v>
                </c:pt>
                <c:pt idx="480">
                  <c:v>9.86</c:v>
                </c:pt>
                <c:pt idx="481">
                  <c:v>9.8841000000000001</c:v>
                </c:pt>
                <c:pt idx="482">
                  <c:v>9.9080999999999992</c:v>
                </c:pt>
                <c:pt idx="483">
                  <c:v>9.9320000000000004</c:v>
                </c:pt>
                <c:pt idx="484">
                  <c:v>9.9553999999999991</c:v>
                </c:pt>
                <c:pt idx="485">
                  <c:v>9.9794</c:v>
                </c:pt>
                <c:pt idx="486">
                  <c:v>10.003</c:v>
                </c:pt>
                <c:pt idx="487">
                  <c:v>10.026999999999999</c:v>
                </c:pt>
                <c:pt idx="488">
                  <c:v>10.051</c:v>
                </c:pt>
                <c:pt idx="489">
                  <c:v>10.074999999999999</c:v>
                </c:pt>
                <c:pt idx="490">
                  <c:v>10.099</c:v>
                </c:pt>
                <c:pt idx="491">
                  <c:v>10.122999999999999</c:v>
                </c:pt>
                <c:pt idx="492">
                  <c:v>10.147</c:v>
                </c:pt>
                <c:pt idx="493">
                  <c:v>10.170999999999999</c:v>
                </c:pt>
                <c:pt idx="494">
                  <c:v>10.195</c:v>
                </c:pt>
                <c:pt idx="495">
                  <c:v>10.218999999999999</c:v>
                </c:pt>
                <c:pt idx="496">
                  <c:v>10.243</c:v>
                </c:pt>
                <c:pt idx="497">
                  <c:v>10.266999999999999</c:v>
                </c:pt>
                <c:pt idx="498">
                  <c:v>10.291</c:v>
                </c:pt>
                <c:pt idx="499">
                  <c:v>10.315</c:v>
                </c:pt>
                <c:pt idx="500">
                  <c:v>10.339</c:v>
                </c:pt>
                <c:pt idx="501">
                  <c:v>10.363</c:v>
                </c:pt>
                <c:pt idx="502">
                  <c:v>10.387</c:v>
                </c:pt>
                <c:pt idx="503">
                  <c:v>10.411</c:v>
                </c:pt>
                <c:pt idx="504">
                  <c:v>10.435</c:v>
                </c:pt>
                <c:pt idx="505">
                  <c:v>10.459</c:v>
                </c:pt>
                <c:pt idx="506">
                  <c:v>10.483000000000001</c:v>
                </c:pt>
                <c:pt idx="507">
                  <c:v>10.507</c:v>
                </c:pt>
                <c:pt idx="508">
                  <c:v>10.531000000000001</c:v>
                </c:pt>
                <c:pt idx="509">
                  <c:v>10.555</c:v>
                </c:pt>
                <c:pt idx="510">
                  <c:v>10.579000000000001</c:v>
                </c:pt>
                <c:pt idx="511">
                  <c:v>10.603</c:v>
                </c:pt>
                <c:pt idx="512">
                  <c:v>10.627000000000001</c:v>
                </c:pt>
                <c:pt idx="513">
                  <c:v>10.651</c:v>
                </c:pt>
                <c:pt idx="514">
                  <c:v>10.675000000000001</c:v>
                </c:pt>
                <c:pt idx="515">
                  <c:v>10.699</c:v>
                </c:pt>
                <c:pt idx="516">
                  <c:v>10.723000000000001</c:v>
                </c:pt>
                <c:pt idx="517">
                  <c:v>10.747</c:v>
                </c:pt>
                <c:pt idx="518">
                  <c:v>10.771000000000001</c:v>
                </c:pt>
                <c:pt idx="519">
                  <c:v>10.795</c:v>
                </c:pt>
                <c:pt idx="520">
                  <c:v>10.819000000000001</c:v>
                </c:pt>
                <c:pt idx="521">
                  <c:v>10.843</c:v>
                </c:pt>
                <c:pt idx="522">
                  <c:v>10.867000000000001</c:v>
                </c:pt>
                <c:pt idx="523">
                  <c:v>10.891</c:v>
                </c:pt>
                <c:pt idx="524">
                  <c:v>10.914999999999999</c:v>
                </c:pt>
                <c:pt idx="525">
                  <c:v>10.939</c:v>
                </c:pt>
                <c:pt idx="526">
                  <c:v>10.962999999999999</c:v>
                </c:pt>
                <c:pt idx="527">
                  <c:v>10.987</c:v>
                </c:pt>
                <c:pt idx="528">
                  <c:v>11.010999999999999</c:v>
                </c:pt>
                <c:pt idx="529">
                  <c:v>11.035</c:v>
                </c:pt>
                <c:pt idx="530">
                  <c:v>11.058999999999999</c:v>
                </c:pt>
                <c:pt idx="531">
                  <c:v>11.083</c:v>
                </c:pt>
                <c:pt idx="532">
                  <c:v>11.106999999999999</c:v>
                </c:pt>
                <c:pt idx="533">
                  <c:v>11.131</c:v>
                </c:pt>
                <c:pt idx="534">
                  <c:v>11.154999999999999</c:v>
                </c:pt>
                <c:pt idx="535">
                  <c:v>11.179</c:v>
                </c:pt>
                <c:pt idx="536">
                  <c:v>11.202999999999999</c:v>
                </c:pt>
                <c:pt idx="537">
                  <c:v>11.227</c:v>
                </c:pt>
                <c:pt idx="538">
                  <c:v>11.250999999999999</c:v>
                </c:pt>
                <c:pt idx="539">
                  <c:v>11.275</c:v>
                </c:pt>
                <c:pt idx="540">
                  <c:v>11.298999999999999</c:v>
                </c:pt>
                <c:pt idx="541">
                  <c:v>11.323</c:v>
                </c:pt>
                <c:pt idx="542">
                  <c:v>11.347</c:v>
                </c:pt>
                <c:pt idx="543">
                  <c:v>11.371</c:v>
                </c:pt>
                <c:pt idx="544">
                  <c:v>11.395</c:v>
                </c:pt>
                <c:pt idx="545">
                  <c:v>11.419</c:v>
                </c:pt>
                <c:pt idx="546">
                  <c:v>11.443</c:v>
                </c:pt>
                <c:pt idx="547">
                  <c:v>11.467000000000001</c:v>
                </c:pt>
                <c:pt idx="548">
                  <c:v>11.491</c:v>
                </c:pt>
                <c:pt idx="549">
                  <c:v>11.515000000000001</c:v>
                </c:pt>
                <c:pt idx="550">
                  <c:v>11.539</c:v>
                </c:pt>
                <c:pt idx="551">
                  <c:v>11.563000000000001</c:v>
                </c:pt>
                <c:pt idx="552">
                  <c:v>11.587</c:v>
                </c:pt>
                <c:pt idx="553">
                  <c:v>11.611000000000001</c:v>
                </c:pt>
                <c:pt idx="554">
                  <c:v>11.635</c:v>
                </c:pt>
                <c:pt idx="555">
                  <c:v>11.659000000000001</c:v>
                </c:pt>
                <c:pt idx="556">
                  <c:v>11.683</c:v>
                </c:pt>
                <c:pt idx="557">
                  <c:v>11.707000000000001</c:v>
                </c:pt>
                <c:pt idx="558">
                  <c:v>11.731</c:v>
                </c:pt>
                <c:pt idx="559">
                  <c:v>11.755000000000001</c:v>
                </c:pt>
                <c:pt idx="560">
                  <c:v>11.78</c:v>
                </c:pt>
                <c:pt idx="561">
                  <c:v>11.804</c:v>
                </c:pt>
                <c:pt idx="562">
                  <c:v>11.827999999999999</c:v>
                </c:pt>
                <c:pt idx="563">
                  <c:v>11.852</c:v>
                </c:pt>
                <c:pt idx="564">
                  <c:v>11.875999999999999</c:v>
                </c:pt>
                <c:pt idx="565">
                  <c:v>11.9</c:v>
                </c:pt>
                <c:pt idx="566">
                  <c:v>11.923999999999999</c:v>
                </c:pt>
                <c:pt idx="567">
                  <c:v>11.948</c:v>
                </c:pt>
                <c:pt idx="568">
                  <c:v>11.972</c:v>
                </c:pt>
                <c:pt idx="569">
                  <c:v>11.994999999999999</c:v>
                </c:pt>
                <c:pt idx="570">
                  <c:v>12.019</c:v>
                </c:pt>
                <c:pt idx="571">
                  <c:v>12.042999999999999</c:v>
                </c:pt>
                <c:pt idx="572">
                  <c:v>12.067</c:v>
                </c:pt>
                <c:pt idx="573">
                  <c:v>12.090999999999999</c:v>
                </c:pt>
                <c:pt idx="574">
                  <c:v>12.116</c:v>
                </c:pt>
                <c:pt idx="575">
                  <c:v>12.14</c:v>
                </c:pt>
                <c:pt idx="576">
                  <c:v>12.164</c:v>
                </c:pt>
                <c:pt idx="577">
                  <c:v>12.188000000000001</c:v>
                </c:pt>
                <c:pt idx="578">
                  <c:v>12.212</c:v>
                </c:pt>
                <c:pt idx="579">
                  <c:v>12.236000000000001</c:v>
                </c:pt>
                <c:pt idx="580">
                  <c:v>12.26</c:v>
                </c:pt>
                <c:pt idx="581">
                  <c:v>12.284000000000001</c:v>
                </c:pt>
                <c:pt idx="582">
                  <c:v>12.308</c:v>
                </c:pt>
                <c:pt idx="583">
                  <c:v>12.332000000000001</c:v>
                </c:pt>
                <c:pt idx="584">
                  <c:v>12.356</c:v>
                </c:pt>
                <c:pt idx="585">
                  <c:v>12.38</c:v>
                </c:pt>
                <c:pt idx="586">
                  <c:v>12.404</c:v>
                </c:pt>
                <c:pt idx="587">
                  <c:v>12.428000000000001</c:v>
                </c:pt>
                <c:pt idx="588">
                  <c:v>12.452</c:v>
                </c:pt>
                <c:pt idx="589">
                  <c:v>12.476000000000001</c:v>
                </c:pt>
                <c:pt idx="590">
                  <c:v>12.5</c:v>
                </c:pt>
                <c:pt idx="591">
                  <c:v>12.523999999999999</c:v>
                </c:pt>
                <c:pt idx="592">
                  <c:v>12.548</c:v>
                </c:pt>
                <c:pt idx="593">
                  <c:v>12.571999999999999</c:v>
                </c:pt>
                <c:pt idx="594">
                  <c:v>12.596</c:v>
                </c:pt>
                <c:pt idx="595">
                  <c:v>12.62</c:v>
                </c:pt>
                <c:pt idx="596">
                  <c:v>12.645</c:v>
                </c:pt>
                <c:pt idx="597">
                  <c:v>12.667999999999999</c:v>
                </c:pt>
                <c:pt idx="598">
                  <c:v>12.692</c:v>
                </c:pt>
                <c:pt idx="599">
                  <c:v>12.715999999999999</c:v>
                </c:pt>
                <c:pt idx="600">
                  <c:v>12.74</c:v>
                </c:pt>
                <c:pt idx="601">
                  <c:v>12.763999999999999</c:v>
                </c:pt>
                <c:pt idx="602">
                  <c:v>12.788</c:v>
                </c:pt>
                <c:pt idx="603">
                  <c:v>12.811999999999999</c:v>
                </c:pt>
                <c:pt idx="604">
                  <c:v>12.836</c:v>
                </c:pt>
                <c:pt idx="605">
                  <c:v>12.86</c:v>
                </c:pt>
                <c:pt idx="606">
                  <c:v>12.884</c:v>
                </c:pt>
                <c:pt idx="607">
                  <c:v>12.909000000000001</c:v>
                </c:pt>
                <c:pt idx="608">
                  <c:v>12.933</c:v>
                </c:pt>
                <c:pt idx="609">
                  <c:v>12.957000000000001</c:v>
                </c:pt>
                <c:pt idx="610">
                  <c:v>12.981</c:v>
                </c:pt>
                <c:pt idx="611">
                  <c:v>13.005000000000001</c:v>
                </c:pt>
                <c:pt idx="612">
                  <c:v>13.029</c:v>
                </c:pt>
                <c:pt idx="613">
                  <c:v>13.053000000000001</c:v>
                </c:pt>
                <c:pt idx="614">
                  <c:v>13.077</c:v>
                </c:pt>
                <c:pt idx="615">
                  <c:v>13.101000000000001</c:v>
                </c:pt>
                <c:pt idx="616">
                  <c:v>13.125</c:v>
                </c:pt>
                <c:pt idx="617">
                  <c:v>13.148999999999999</c:v>
                </c:pt>
                <c:pt idx="618">
                  <c:v>13.173</c:v>
                </c:pt>
                <c:pt idx="619">
                  <c:v>13.196999999999999</c:v>
                </c:pt>
                <c:pt idx="620">
                  <c:v>13.221</c:v>
                </c:pt>
                <c:pt idx="621">
                  <c:v>13.244999999999999</c:v>
                </c:pt>
                <c:pt idx="622">
                  <c:v>13.269</c:v>
                </c:pt>
                <c:pt idx="623">
                  <c:v>13.292999999999999</c:v>
                </c:pt>
                <c:pt idx="624">
                  <c:v>13.318</c:v>
                </c:pt>
                <c:pt idx="625">
                  <c:v>13.342000000000001</c:v>
                </c:pt>
                <c:pt idx="626">
                  <c:v>13.365</c:v>
                </c:pt>
                <c:pt idx="627">
                  <c:v>13.388999999999999</c:v>
                </c:pt>
                <c:pt idx="628">
                  <c:v>13.413</c:v>
                </c:pt>
                <c:pt idx="629">
                  <c:v>13.436999999999999</c:v>
                </c:pt>
                <c:pt idx="630">
                  <c:v>13.461</c:v>
                </c:pt>
                <c:pt idx="631">
                  <c:v>13.484999999999999</c:v>
                </c:pt>
                <c:pt idx="632">
                  <c:v>13.509</c:v>
                </c:pt>
                <c:pt idx="633">
                  <c:v>13.532999999999999</c:v>
                </c:pt>
                <c:pt idx="634">
                  <c:v>13.558</c:v>
                </c:pt>
                <c:pt idx="635">
                  <c:v>13.582000000000001</c:v>
                </c:pt>
                <c:pt idx="636">
                  <c:v>13.606</c:v>
                </c:pt>
                <c:pt idx="637">
                  <c:v>13.63</c:v>
                </c:pt>
                <c:pt idx="638">
                  <c:v>13.654</c:v>
                </c:pt>
                <c:pt idx="639">
                  <c:v>13.678000000000001</c:v>
                </c:pt>
                <c:pt idx="640">
                  <c:v>13.702</c:v>
                </c:pt>
                <c:pt idx="641">
                  <c:v>13.726000000000001</c:v>
                </c:pt>
                <c:pt idx="642">
                  <c:v>13.75</c:v>
                </c:pt>
                <c:pt idx="643">
                  <c:v>13.773999999999999</c:v>
                </c:pt>
                <c:pt idx="644">
                  <c:v>13.798</c:v>
                </c:pt>
                <c:pt idx="645">
                  <c:v>13.821999999999999</c:v>
                </c:pt>
                <c:pt idx="646">
                  <c:v>13.846</c:v>
                </c:pt>
                <c:pt idx="647">
                  <c:v>13.87</c:v>
                </c:pt>
                <c:pt idx="648">
                  <c:v>13.894</c:v>
                </c:pt>
                <c:pt idx="649">
                  <c:v>13.919</c:v>
                </c:pt>
                <c:pt idx="650">
                  <c:v>13.943</c:v>
                </c:pt>
                <c:pt idx="651">
                  <c:v>13.967000000000001</c:v>
                </c:pt>
                <c:pt idx="652">
                  <c:v>13.991</c:v>
                </c:pt>
                <c:pt idx="653">
                  <c:v>14.015000000000001</c:v>
                </c:pt>
                <c:pt idx="654">
                  <c:v>14.038</c:v>
                </c:pt>
                <c:pt idx="655">
                  <c:v>14.061999999999999</c:v>
                </c:pt>
                <c:pt idx="656">
                  <c:v>14.086</c:v>
                </c:pt>
                <c:pt idx="657">
                  <c:v>14.11</c:v>
                </c:pt>
                <c:pt idx="658">
                  <c:v>14.135</c:v>
                </c:pt>
                <c:pt idx="659">
                  <c:v>14.159000000000001</c:v>
                </c:pt>
                <c:pt idx="660">
                  <c:v>14.183</c:v>
                </c:pt>
                <c:pt idx="661">
                  <c:v>14.207000000000001</c:v>
                </c:pt>
                <c:pt idx="662">
                  <c:v>14.231</c:v>
                </c:pt>
                <c:pt idx="663">
                  <c:v>14.255000000000001</c:v>
                </c:pt>
                <c:pt idx="664">
                  <c:v>14.279</c:v>
                </c:pt>
                <c:pt idx="665">
                  <c:v>14.303000000000001</c:v>
                </c:pt>
                <c:pt idx="666">
                  <c:v>14.327</c:v>
                </c:pt>
                <c:pt idx="667">
                  <c:v>14.351000000000001</c:v>
                </c:pt>
                <c:pt idx="668">
                  <c:v>14.375</c:v>
                </c:pt>
                <c:pt idx="669">
                  <c:v>14.398999999999999</c:v>
                </c:pt>
                <c:pt idx="670">
                  <c:v>14.423</c:v>
                </c:pt>
                <c:pt idx="671">
                  <c:v>14.446999999999999</c:v>
                </c:pt>
                <c:pt idx="672">
                  <c:v>14.472</c:v>
                </c:pt>
                <c:pt idx="673">
                  <c:v>14.496</c:v>
                </c:pt>
                <c:pt idx="674">
                  <c:v>14.52</c:v>
                </c:pt>
                <c:pt idx="675">
                  <c:v>14.544</c:v>
                </c:pt>
                <c:pt idx="676">
                  <c:v>14.568</c:v>
                </c:pt>
                <c:pt idx="677">
                  <c:v>14.592000000000001</c:v>
                </c:pt>
                <c:pt idx="678">
                  <c:v>14.616</c:v>
                </c:pt>
                <c:pt idx="679">
                  <c:v>14.64</c:v>
                </c:pt>
                <c:pt idx="680">
                  <c:v>14.664</c:v>
                </c:pt>
                <c:pt idx="681">
                  <c:v>14.688000000000001</c:v>
                </c:pt>
                <c:pt idx="682">
                  <c:v>14.712</c:v>
                </c:pt>
                <c:pt idx="683">
                  <c:v>14.736000000000001</c:v>
                </c:pt>
                <c:pt idx="684">
                  <c:v>14.76</c:v>
                </c:pt>
                <c:pt idx="685">
                  <c:v>14.784000000000001</c:v>
                </c:pt>
                <c:pt idx="686">
                  <c:v>14.808</c:v>
                </c:pt>
                <c:pt idx="687">
                  <c:v>14.832000000000001</c:v>
                </c:pt>
                <c:pt idx="688">
                  <c:v>14.856</c:v>
                </c:pt>
                <c:pt idx="689">
                  <c:v>14.88</c:v>
                </c:pt>
                <c:pt idx="690">
                  <c:v>14.904</c:v>
                </c:pt>
                <c:pt idx="691">
                  <c:v>14.928000000000001</c:v>
                </c:pt>
                <c:pt idx="692">
                  <c:v>14.952</c:v>
                </c:pt>
                <c:pt idx="693">
                  <c:v>14.977</c:v>
                </c:pt>
                <c:pt idx="694">
                  <c:v>15.000999999999999</c:v>
                </c:pt>
                <c:pt idx="695">
                  <c:v>15.025</c:v>
                </c:pt>
                <c:pt idx="696">
                  <c:v>15.048999999999999</c:v>
                </c:pt>
                <c:pt idx="697">
                  <c:v>15.073</c:v>
                </c:pt>
                <c:pt idx="698">
                  <c:v>15.097</c:v>
                </c:pt>
                <c:pt idx="699">
                  <c:v>15.121</c:v>
                </c:pt>
                <c:pt idx="700">
                  <c:v>15.145</c:v>
                </c:pt>
                <c:pt idx="701">
                  <c:v>15.169</c:v>
                </c:pt>
                <c:pt idx="702">
                  <c:v>15.193</c:v>
                </c:pt>
                <c:pt idx="703">
                  <c:v>15.217000000000001</c:v>
                </c:pt>
                <c:pt idx="704">
                  <c:v>15.241</c:v>
                </c:pt>
                <c:pt idx="705">
                  <c:v>15.265000000000001</c:v>
                </c:pt>
                <c:pt idx="706">
                  <c:v>15.29</c:v>
                </c:pt>
                <c:pt idx="707">
                  <c:v>15.314</c:v>
                </c:pt>
                <c:pt idx="708">
                  <c:v>15.337999999999999</c:v>
                </c:pt>
                <c:pt idx="709">
                  <c:v>15.362</c:v>
                </c:pt>
                <c:pt idx="710">
                  <c:v>15.385999999999999</c:v>
                </c:pt>
                <c:pt idx="711">
                  <c:v>15.409000000000001</c:v>
                </c:pt>
                <c:pt idx="712">
                  <c:v>15.433</c:v>
                </c:pt>
                <c:pt idx="713">
                  <c:v>15.458</c:v>
                </c:pt>
                <c:pt idx="714">
                  <c:v>15.481999999999999</c:v>
                </c:pt>
                <c:pt idx="715">
                  <c:v>15.506</c:v>
                </c:pt>
                <c:pt idx="716">
                  <c:v>15.53</c:v>
                </c:pt>
                <c:pt idx="717">
                  <c:v>15.554</c:v>
                </c:pt>
                <c:pt idx="718">
                  <c:v>15.577999999999999</c:v>
                </c:pt>
                <c:pt idx="719">
                  <c:v>15.602</c:v>
                </c:pt>
                <c:pt idx="720">
                  <c:v>15.625999999999999</c:v>
                </c:pt>
                <c:pt idx="721">
                  <c:v>15.65</c:v>
                </c:pt>
                <c:pt idx="722">
                  <c:v>15.673999999999999</c:v>
                </c:pt>
                <c:pt idx="723">
                  <c:v>15.698</c:v>
                </c:pt>
                <c:pt idx="724">
                  <c:v>15.722</c:v>
                </c:pt>
                <c:pt idx="725">
                  <c:v>15.747</c:v>
                </c:pt>
                <c:pt idx="726">
                  <c:v>15.771000000000001</c:v>
                </c:pt>
                <c:pt idx="727">
                  <c:v>15.795</c:v>
                </c:pt>
                <c:pt idx="728">
                  <c:v>15.819000000000001</c:v>
                </c:pt>
                <c:pt idx="729">
                  <c:v>15.843</c:v>
                </c:pt>
                <c:pt idx="730">
                  <c:v>15.867000000000001</c:v>
                </c:pt>
                <c:pt idx="731">
                  <c:v>15.891</c:v>
                </c:pt>
                <c:pt idx="732">
                  <c:v>15.914999999999999</c:v>
                </c:pt>
                <c:pt idx="733">
                  <c:v>15.939</c:v>
                </c:pt>
                <c:pt idx="734">
                  <c:v>15.962999999999999</c:v>
                </c:pt>
                <c:pt idx="735">
                  <c:v>15.987</c:v>
                </c:pt>
                <c:pt idx="736">
                  <c:v>16.010999999999999</c:v>
                </c:pt>
                <c:pt idx="737">
                  <c:v>16.036000000000001</c:v>
                </c:pt>
                <c:pt idx="738">
                  <c:v>16.059999999999999</c:v>
                </c:pt>
                <c:pt idx="739">
                  <c:v>16.084</c:v>
                </c:pt>
                <c:pt idx="740">
                  <c:v>16.106999999999999</c:v>
                </c:pt>
                <c:pt idx="741">
                  <c:v>16.131</c:v>
                </c:pt>
                <c:pt idx="742">
                  <c:v>16.155000000000001</c:v>
                </c:pt>
                <c:pt idx="743">
                  <c:v>16.18</c:v>
                </c:pt>
                <c:pt idx="744">
                  <c:v>16.204000000000001</c:v>
                </c:pt>
                <c:pt idx="745">
                  <c:v>16.228000000000002</c:v>
                </c:pt>
                <c:pt idx="746">
                  <c:v>16.251999999999999</c:v>
                </c:pt>
                <c:pt idx="747">
                  <c:v>16.276</c:v>
                </c:pt>
                <c:pt idx="748">
                  <c:v>16.3</c:v>
                </c:pt>
                <c:pt idx="749">
                  <c:v>16.324000000000002</c:v>
                </c:pt>
                <c:pt idx="750">
                  <c:v>16.347999999999999</c:v>
                </c:pt>
                <c:pt idx="751">
                  <c:v>16.372</c:v>
                </c:pt>
                <c:pt idx="752">
                  <c:v>16.396000000000001</c:v>
                </c:pt>
                <c:pt idx="753">
                  <c:v>16.420000000000002</c:v>
                </c:pt>
                <c:pt idx="754">
                  <c:v>16.443999999999999</c:v>
                </c:pt>
                <c:pt idx="755">
                  <c:v>16.469000000000001</c:v>
                </c:pt>
                <c:pt idx="756">
                  <c:v>16.492999999999999</c:v>
                </c:pt>
                <c:pt idx="757">
                  <c:v>16.516999999999999</c:v>
                </c:pt>
                <c:pt idx="758">
                  <c:v>16.541</c:v>
                </c:pt>
                <c:pt idx="759">
                  <c:v>16.565000000000001</c:v>
                </c:pt>
                <c:pt idx="760">
                  <c:v>16.588999999999999</c:v>
                </c:pt>
                <c:pt idx="761">
                  <c:v>16.613</c:v>
                </c:pt>
                <c:pt idx="762">
                  <c:v>16.637</c:v>
                </c:pt>
                <c:pt idx="763">
                  <c:v>16.661000000000001</c:v>
                </c:pt>
                <c:pt idx="764">
                  <c:v>16.684999999999999</c:v>
                </c:pt>
                <c:pt idx="765">
                  <c:v>16.709</c:v>
                </c:pt>
                <c:pt idx="766">
                  <c:v>16.734000000000002</c:v>
                </c:pt>
                <c:pt idx="767">
                  <c:v>16.757999999999999</c:v>
                </c:pt>
                <c:pt idx="768">
                  <c:v>16.780999999999999</c:v>
                </c:pt>
                <c:pt idx="769">
                  <c:v>16.805</c:v>
                </c:pt>
                <c:pt idx="770">
                  <c:v>16.829000000000001</c:v>
                </c:pt>
                <c:pt idx="771">
                  <c:v>16.853000000000002</c:v>
                </c:pt>
                <c:pt idx="772">
                  <c:v>16.878</c:v>
                </c:pt>
                <c:pt idx="773">
                  <c:v>16.902000000000001</c:v>
                </c:pt>
                <c:pt idx="774">
                  <c:v>16.925999999999998</c:v>
                </c:pt>
                <c:pt idx="775">
                  <c:v>16.95</c:v>
                </c:pt>
                <c:pt idx="776">
                  <c:v>16.974</c:v>
                </c:pt>
                <c:pt idx="777">
                  <c:v>16.998000000000001</c:v>
                </c:pt>
                <c:pt idx="778">
                  <c:v>17.021999999999998</c:v>
                </c:pt>
                <c:pt idx="779">
                  <c:v>17.045999999999999</c:v>
                </c:pt>
                <c:pt idx="780">
                  <c:v>17.07</c:v>
                </c:pt>
                <c:pt idx="781">
                  <c:v>17.094000000000001</c:v>
                </c:pt>
                <c:pt idx="782">
                  <c:v>17.117999999999999</c:v>
                </c:pt>
                <c:pt idx="783">
                  <c:v>17.143000000000001</c:v>
                </c:pt>
                <c:pt idx="784">
                  <c:v>17.167000000000002</c:v>
                </c:pt>
                <c:pt idx="785">
                  <c:v>17.190999999999999</c:v>
                </c:pt>
                <c:pt idx="786">
                  <c:v>17.215</c:v>
                </c:pt>
                <c:pt idx="787">
                  <c:v>17.239000000000001</c:v>
                </c:pt>
                <c:pt idx="788">
                  <c:v>17.263000000000002</c:v>
                </c:pt>
                <c:pt idx="789">
                  <c:v>17.286999999999999</c:v>
                </c:pt>
                <c:pt idx="790">
                  <c:v>17.311</c:v>
                </c:pt>
                <c:pt idx="791">
                  <c:v>17.335000000000001</c:v>
                </c:pt>
                <c:pt idx="792">
                  <c:v>17.359000000000002</c:v>
                </c:pt>
                <c:pt idx="793">
                  <c:v>17.382999999999999</c:v>
                </c:pt>
                <c:pt idx="794">
                  <c:v>17.408000000000001</c:v>
                </c:pt>
                <c:pt idx="795">
                  <c:v>17.431999999999999</c:v>
                </c:pt>
                <c:pt idx="796">
                  <c:v>17.454999999999998</c:v>
                </c:pt>
                <c:pt idx="797">
                  <c:v>17.478999999999999</c:v>
                </c:pt>
                <c:pt idx="798">
                  <c:v>17.503</c:v>
                </c:pt>
                <c:pt idx="799">
                  <c:v>17.527999999999999</c:v>
                </c:pt>
                <c:pt idx="800">
                  <c:v>17.552</c:v>
                </c:pt>
                <c:pt idx="801">
                  <c:v>17.576000000000001</c:v>
                </c:pt>
                <c:pt idx="802">
                  <c:v>17.600000000000001</c:v>
                </c:pt>
                <c:pt idx="803">
                  <c:v>17.623999999999999</c:v>
                </c:pt>
                <c:pt idx="804">
                  <c:v>17.648</c:v>
                </c:pt>
                <c:pt idx="805">
                  <c:v>17.672000000000001</c:v>
                </c:pt>
                <c:pt idx="806">
                  <c:v>17.696000000000002</c:v>
                </c:pt>
                <c:pt idx="807">
                  <c:v>17.72</c:v>
                </c:pt>
                <c:pt idx="808">
                  <c:v>17.744</c:v>
                </c:pt>
                <c:pt idx="809">
                  <c:v>17.768000000000001</c:v>
                </c:pt>
                <c:pt idx="810">
                  <c:v>17.792999999999999</c:v>
                </c:pt>
                <c:pt idx="811">
                  <c:v>17.817</c:v>
                </c:pt>
                <c:pt idx="812">
                  <c:v>17.841000000000001</c:v>
                </c:pt>
                <c:pt idx="813">
                  <c:v>17.864999999999998</c:v>
                </c:pt>
                <c:pt idx="814">
                  <c:v>17.888999999999999</c:v>
                </c:pt>
                <c:pt idx="815">
                  <c:v>17.913</c:v>
                </c:pt>
                <c:pt idx="816">
                  <c:v>17.937000000000001</c:v>
                </c:pt>
                <c:pt idx="817">
                  <c:v>17.960999999999999</c:v>
                </c:pt>
                <c:pt idx="818">
                  <c:v>17.984999999999999</c:v>
                </c:pt>
                <c:pt idx="819">
                  <c:v>18.009</c:v>
                </c:pt>
                <c:pt idx="820">
                  <c:v>18.033999999999999</c:v>
                </c:pt>
                <c:pt idx="821">
                  <c:v>18.058</c:v>
                </c:pt>
                <c:pt idx="822">
                  <c:v>18.082000000000001</c:v>
                </c:pt>
                <c:pt idx="823">
                  <c:v>18.106000000000002</c:v>
                </c:pt>
                <c:pt idx="824">
                  <c:v>18.13</c:v>
                </c:pt>
                <c:pt idx="825">
                  <c:v>18.152999999999999</c:v>
                </c:pt>
                <c:pt idx="826">
                  <c:v>18.178000000000001</c:v>
                </c:pt>
                <c:pt idx="827">
                  <c:v>18.202000000000002</c:v>
                </c:pt>
                <c:pt idx="828">
                  <c:v>18.225999999999999</c:v>
                </c:pt>
                <c:pt idx="829">
                  <c:v>18.25</c:v>
                </c:pt>
                <c:pt idx="830">
                  <c:v>18.274000000000001</c:v>
                </c:pt>
                <c:pt idx="831">
                  <c:v>18.297999999999998</c:v>
                </c:pt>
                <c:pt idx="832">
                  <c:v>18.321999999999999</c:v>
                </c:pt>
                <c:pt idx="833">
                  <c:v>18.346</c:v>
                </c:pt>
                <c:pt idx="834">
                  <c:v>18.37</c:v>
                </c:pt>
                <c:pt idx="835">
                  <c:v>18.393999999999998</c:v>
                </c:pt>
                <c:pt idx="836">
                  <c:v>18.419</c:v>
                </c:pt>
                <c:pt idx="837">
                  <c:v>18.443000000000001</c:v>
                </c:pt>
                <c:pt idx="838">
                  <c:v>18.466999999999999</c:v>
                </c:pt>
                <c:pt idx="839">
                  <c:v>18.491</c:v>
                </c:pt>
                <c:pt idx="840">
                  <c:v>18.515000000000001</c:v>
                </c:pt>
                <c:pt idx="841">
                  <c:v>18.539000000000001</c:v>
                </c:pt>
                <c:pt idx="842">
                  <c:v>18.562999999999999</c:v>
                </c:pt>
                <c:pt idx="843">
                  <c:v>18.587</c:v>
                </c:pt>
                <c:pt idx="844">
                  <c:v>18.611000000000001</c:v>
                </c:pt>
                <c:pt idx="845">
                  <c:v>18.635000000000002</c:v>
                </c:pt>
                <c:pt idx="846">
                  <c:v>18.66</c:v>
                </c:pt>
                <c:pt idx="847">
                  <c:v>18.684000000000001</c:v>
                </c:pt>
                <c:pt idx="848">
                  <c:v>18.707999999999998</c:v>
                </c:pt>
                <c:pt idx="849">
                  <c:v>18.731999999999999</c:v>
                </c:pt>
                <c:pt idx="850">
                  <c:v>18.756</c:v>
                </c:pt>
                <c:pt idx="851">
                  <c:v>18.78</c:v>
                </c:pt>
                <c:pt idx="852">
                  <c:v>18.803999999999998</c:v>
                </c:pt>
                <c:pt idx="853">
                  <c:v>18.827999999999999</c:v>
                </c:pt>
                <c:pt idx="854">
                  <c:v>18.852</c:v>
                </c:pt>
                <c:pt idx="855">
                  <c:v>18.876000000000001</c:v>
                </c:pt>
                <c:pt idx="856">
                  <c:v>18.899999999999999</c:v>
                </c:pt>
                <c:pt idx="857">
                  <c:v>18.923999999999999</c:v>
                </c:pt>
                <c:pt idx="858">
                  <c:v>18.948</c:v>
                </c:pt>
                <c:pt idx="859">
                  <c:v>18.972000000000001</c:v>
                </c:pt>
                <c:pt idx="860">
                  <c:v>18.995999999999999</c:v>
                </c:pt>
                <c:pt idx="861">
                  <c:v>19.021000000000001</c:v>
                </c:pt>
                <c:pt idx="862">
                  <c:v>19.045000000000002</c:v>
                </c:pt>
                <c:pt idx="863">
                  <c:v>19.068999999999999</c:v>
                </c:pt>
                <c:pt idx="864">
                  <c:v>19.093</c:v>
                </c:pt>
                <c:pt idx="865">
                  <c:v>19.117000000000001</c:v>
                </c:pt>
                <c:pt idx="866">
                  <c:v>19.140999999999998</c:v>
                </c:pt>
                <c:pt idx="867">
                  <c:v>19.164999999999999</c:v>
                </c:pt>
                <c:pt idx="868">
                  <c:v>19.189</c:v>
                </c:pt>
                <c:pt idx="869">
                  <c:v>19.213000000000001</c:v>
                </c:pt>
                <c:pt idx="870">
                  <c:v>19.236999999999998</c:v>
                </c:pt>
                <c:pt idx="871">
                  <c:v>19.262</c:v>
                </c:pt>
                <c:pt idx="872">
                  <c:v>19.286000000000001</c:v>
                </c:pt>
                <c:pt idx="873">
                  <c:v>19.309999999999999</c:v>
                </c:pt>
                <c:pt idx="874">
                  <c:v>19.334</c:v>
                </c:pt>
                <c:pt idx="875">
                  <c:v>19.358000000000001</c:v>
                </c:pt>
                <c:pt idx="876">
                  <c:v>19.382000000000001</c:v>
                </c:pt>
                <c:pt idx="877">
                  <c:v>19.405999999999999</c:v>
                </c:pt>
                <c:pt idx="878">
                  <c:v>19.43</c:v>
                </c:pt>
                <c:pt idx="879">
                  <c:v>19.454000000000001</c:v>
                </c:pt>
                <c:pt idx="880">
                  <c:v>19.478000000000002</c:v>
                </c:pt>
                <c:pt idx="881">
                  <c:v>19.503</c:v>
                </c:pt>
                <c:pt idx="882">
                  <c:v>19.526</c:v>
                </c:pt>
                <c:pt idx="883">
                  <c:v>19.55</c:v>
                </c:pt>
                <c:pt idx="884">
                  <c:v>19.574000000000002</c:v>
                </c:pt>
                <c:pt idx="885">
                  <c:v>19.597999999999999</c:v>
                </c:pt>
                <c:pt idx="886">
                  <c:v>19.623000000000001</c:v>
                </c:pt>
                <c:pt idx="887">
                  <c:v>19.646999999999998</c:v>
                </c:pt>
                <c:pt idx="888">
                  <c:v>19.670999999999999</c:v>
                </c:pt>
                <c:pt idx="889">
                  <c:v>19.695</c:v>
                </c:pt>
                <c:pt idx="890">
                  <c:v>19.719000000000001</c:v>
                </c:pt>
                <c:pt idx="891">
                  <c:v>19.742999999999999</c:v>
                </c:pt>
                <c:pt idx="892">
                  <c:v>19.766999999999999</c:v>
                </c:pt>
                <c:pt idx="893">
                  <c:v>19.791</c:v>
                </c:pt>
                <c:pt idx="894">
                  <c:v>19.815000000000001</c:v>
                </c:pt>
                <c:pt idx="895">
                  <c:v>19.838999999999999</c:v>
                </c:pt>
                <c:pt idx="896">
                  <c:v>19.864000000000001</c:v>
                </c:pt>
                <c:pt idx="897">
                  <c:v>19.888000000000002</c:v>
                </c:pt>
                <c:pt idx="898">
                  <c:v>19.911999999999999</c:v>
                </c:pt>
                <c:pt idx="899">
                  <c:v>19.936</c:v>
                </c:pt>
                <c:pt idx="900">
                  <c:v>19.96</c:v>
                </c:pt>
                <c:pt idx="901">
                  <c:v>19.984000000000002</c:v>
                </c:pt>
                <c:pt idx="902">
                  <c:v>20.007999999999999</c:v>
                </c:pt>
                <c:pt idx="903">
                  <c:v>20.032</c:v>
                </c:pt>
                <c:pt idx="904">
                  <c:v>20.056000000000001</c:v>
                </c:pt>
                <c:pt idx="905">
                  <c:v>20.081</c:v>
                </c:pt>
                <c:pt idx="906">
                  <c:v>20.105</c:v>
                </c:pt>
                <c:pt idx="907">
                  <c:v>20.129000000000001</c:v>
                </c:pt>
                <c:pt idx="908">
                  <c:v>20.152999999999999</c:v>
                </c:pt>
                <c:pt idx="909">
                  <c:v>20.177</c:v>
                </c:pt>
                <c:pt idx="910">
                  <c:v>20.201000000000001</c:v>
                </c:pt>
                <c:pt idx="911">
                  <c:v>20.225000000000001</c:v>
                </c:pt>
                <c:pt idx="912">
                  <c:v>20.248999999999999</c:v>
                </c:pt>
                <c:pt idx="913">
                  <c:v>20.273</c:v>
                </c:pt>
                <c:pt idx="914">
                  <c:v>20.297000000000001</c:v>
                </c:pt>
                <c:pt idx="915">
                  <c:v>20.321000000000002</c:v>
                </c:pt>
                <c:pt idx="916">
                  <c:v>20.344999999999999</c:v>
                </c:pt>
                <c:pt idx="917">
                  <c:v>20.369</c:v>
                </c:pt>
                <c:pt idx="918">
                  <c:v>20.393000000000001</c:v>
                </c:pt>
                <c:pt idx="919">
                  <c:v>20.417000000000002</c:v>
                </c:pt>
                <c:pt idx="920">
                  <c:v>20.442</c:v>
                </c:pt>
                <c:pt idx="921">
                  <c:v>20.466000000000001</c:v>
                </c:pt>
                <c:pt idx="922">
                  <c:v>20.49</c:v>
                </c:pt>
                <c:pt idx="923">
                  <c:v>20.513999999999999</c:v>
                </c:pt>
                <c:pt idx="924">
                  <c:v>20.538</c:v>
                </c:pt>
                <c:pt idx="925">
                  <c:v>20.562000000000001</c:v>
                </c:pt>
                <c:pt idx="926">
                  <c:v>20.585999999999999</c:v>
                </c:pt>
                <c:pt idx="927">
                  <c:v>20.61</c:v>
                </c:pt>
                <c:pt idx="928">
                  <c:v>20.634</c:v>
                </c:pt>
                <c:pt idx="929">
                  <c:v>20.658999999999999</c:v>
                </c:pt>
                <c:pt idx="930">
                  <c:v>20.683</c:v>
                </c:pt>
                <c:pt idx="931">
                  <c:v>20.707000000000001</c:v>
                </c:pt>
                <c:pt idx="932">
                  <c:v>20.731000000000002</c:v>
                </c:pt>
                <c:pt idx="933">
                  <c:v>20.754999999999999</c:v>
                </c:pt>
                <c:pt idx="934">
                  <c:v>20.779</c:v>
                </c:pt>
                <c:pt idx="935">
                  <c:v>20.803000000000001</c:v>
                </c:pt>
                <c:pt idx="936">
                  <c:v>20.827000000000002</c:v>
                </c:pt>
                <c:pt idx="937">
                  <c:v>20.850999999999999</c:v>
                </c:pt>
                <c:pt idx="938">
                  <c:v>20.876000000000001</c:v>
                </c:pt>
                <c:pt idx="939">
                  <c:v>20.899000000000001</c:v>
                </c:pt>
                <c:pt idx="940">
                  <c:v>20.922999999999998</c:v>
                </c:pt>
                <c:pt idx="941">
                  <c:v>20.946999999999999</c:v>
                </c:pt>
                <c:pt idx="942">
                  <c:v>20.971</c:v>
                </c:pt>
                <c:pt idx="943">
                  <c:v>20.995999999999999</c:v>
                </c:pt>
                <c:pt idx="944">
                  <c:v>21.02</c:v>
                </c:pt>
                <c:pt idx="945">
                  <c:v>21.044</c:v>
                </c:pt>
                <c:pt idx="946">
                  <c:v>21.068000000000001</c:v>
                </c:pt>
                <c:pt idx="947">
                  <c:v>21.08</c:v>
                </c:pt>
                <c:pt idx="948">
                  <c:v>21.091999999999999</c:v>
                </c:pt>
                <c:pt idx="949">
                  <c:v>21.116</c:v>
                </c:pt>
                <c:pt idx="950">
                  <c:v>21.14</c:v>
                </c:pt>
                <c:pt idx="951">
                  <c:v>21.164000000000001</c:v>
                </c:pt>
                <c:pt idx="952">
                  <c:v>21.187999999999999</c:v>
                </c:pt>
                <c:pt idx="953">
                  <c:v>21.213000000000001</c:v>
                </c:pt>
                <c:pt idx="954">
                  <c:v>21.236999999999998</c:v>
                </c:pt>
                <c:pt idx="955">
                  <c:v>21.260999999999999</c:v>
                </c:pt>
                <c:pt idx="956">
                  <c:v>21.285</c:v>
                </c:pt>
                <c:pt idx="957">
                  <c:v>21.309000000000001</c:v>
                </c:pt>
                <c:pt idx="958">
                  <c:v>21.332999999999998</c:v>
                </c:pt>
                <c:pt idx="959">
                  <c:v>21.356999999999999</c:v>
                </c:pt>
                <c:pt idx="960">
                  <c:v>21.381</c:v>
                </c:pt>
                <c:pt idx="961">
                  <c:v>21.405000000000001</c:v>
                </c:pt>
                <c:pt idx="962">
                  <c:v>21.43</c:v>
                </c:pt>
                <c:pt idx="963">
                  <c:v>21.454000000000001</c:v>
                </c:pt>
                <c:pt idx="964">
                  <c:v>21.478000000000002</c:v>
                </c:pt>
                <c:pt idx="965">
                  <c:v>21.501999999999999</c:v>
                </c:pt>
                <c:pt idx="966">
                  <c:v>21.526</c:v>
                </c:pt>
                <c:pt idx="967">
                  <c:v>21.55</c:v>
                </c:pt>
                <c:pt idx="968">
                  <c:v>21.574000000000002</c:v>
                </c:pt>
                <c:pt idx="969">
                  <c:v>21.597999999999999</c:v>
                </c:pt>
                <c:pt idx="970">
                  <c:v>21.622</c:v>
                </c:pt>
                <c:pt idx="971">
                  <c:v>21.646000000000001</c:v>
                </c:pt>
                <c:pt idx="972">
                  <c:v>21.67</c:v>
                </c:pt>
                <c:pt idx="973">
                  <c:v>21.693999999999999</c:v>
                </c:pt>
                <c:pt idx="974">
                  <c:v>21.718</c:v>
                </c:pt>
                <c:pt idx="975">
                  <c:v>21.742000000000001</c:v>
                </c:pt>
                <c:pt idx="976">
                  <c:v>21.766999999999999</c:v>
                </c:pt>
                <c:pt idx="977">
                  <c:v>21.791</c:v>
                </c:pt>
                <c:pt idx="978">
                  <c:v>21.815000000000001</c:v>
                </c:pt>
                <c:pt idx="979">
                  <c:v>21.838999999999999</c:v>
                </c:pt>
                <c:pt idx="980">
                  <c:v>21.863</c:v>
                </c:pt>
                <c:pt idx="981">
                  <c:v>21.887</c:v>
                </c:pt>
                <c:pt idx="982">
                  <c:v>21.911000000000001</c:v>
                </c:pt>
                <c:pt idx="983">
                  <c:v>21.934999999999999</c:v>
                </c:pt>
                <c:pt idx="984">
                  <c:v>21.959</c:v>
                </c:pt>
                <c:pt idx="985">
                  <c:v>21.984000000000002</c:v>
                </c:pt>
                <c:pt idx="986">
                  <c:v>22.007999999999999</c:v>
                </c:pt>
                <c:pt idx="987">
                  <c:v>22.032</c:v>
                </c:pt>
                <c:pt idx="988">
                  <c:v>22.056000000000001</c:v>
                </c:pt>
                <c:pt idx="989">
                  <c:v>22.08</c:v>
                </c:pt>
                <c:pt idx="990">
                  <c:v>22.103999999999999</c:v>
                </c:pt>
                <c:pt idx="991">
                  <c:v>22.128</c:v>
                </c:pt>
                <c:pt idx="992">
                  <c:v>22.152000000000001</c:v>
                </c:pt>
                <c:pt idx="993">
                  <c:v>22.175999999999998</c:v>
                </c:pt>
                <c:pt idx="994">
                  <c:v>22.201000000000001</c:v>
                </c:pt>
                <c:pt idx="995">
                  <c:v>22.225000000000001</c:v>
                </c:pt>
                <c:pt idx="996">
                  <c:v>22.248000000000001</c:v>
                </c:pt>
                <c:pt idx="997">
                  <c:v>22.271999999999998</c:v>
                </c:pt>
                <c:pt idx="998">
                  <c:v>22.295999999999999</c:v>
                </c:pt>
                <c:pt idx="999">
                  <c:v>22.344999999999999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F-04D3-8948-B982-FBEC14F5DE22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400 A</c:v>
                </c:pt>
              </c:strCache>
            </c:strRef>
          </c:tx>
          <c:spPr>
            <a:ln w="1905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Sheet1!$A$2:$A$1001</c:f>
              <c:numCache>
                <c:formatCode>General</c:formatCode>
                <c:ptCount val="1000"/>
                <c:pt idx="0">
                  <c:v>3.9148999999999998E-3</c:v>
                </c:pt>
                <c:pt idx="1">
                  <c:v>7.9112000000000002E-3</c:v>
                </c:pt>
                <c:pt idx="2">
                  <c:v>1.1919000000000001E-2</c:v>
                </c:pt>
                <c:pt idx="3">
                  <c:v>1.5938999999999998E-2</c:v>
                </c:pt>
                <c:pt idx="4">
                  <c:v>1.9941E-2</c:v>
                </c:pt>
                <c:pt idx="5">
                  <c:v>2.3924000000000001E-2</c:v>
                </c:pt>
                <c:pt idx="6">
                  <c:v>2.7928999999999999E-2</c:v>
                </c:pt>
                <c:pt idx="7">
                  <c:v>3.1933999999999997E-2</c:v>
                </c:pt>
                <c:pt idx="8">
                  <c:v>3.5941000000000001E-2</c:v>
                </c:pt>
                <c:pt idx="9">
                  <c:v>3.9974999999999997E-2</c:v>
                </c:pt>
                <c:pt idx="10">
                  <c:v>4.3924999999999999E-2</c:v>
                </c:pt>
                <c:pt idx="11">
                  <c:v>4.7917000000000001E-2</c:v>
                </c:pt>
                <c:pt idx="12">
                  <c:v>5.1931999999999999E-2</c:v>
                </c:pt>
                <c:pt idx="13">
                  <c:v>5.5954999999999998E-2</c:v>
                </c:pt>
                <c:pt idx="14">
                  <c:v>5.9975000000000001E-2</c:v>
                </c:pt>
                <c:pt idx="15">
                  <c:v>6.3978999999999994E-2</c:v>
                </c:pt>
                <c:pt idx="16">
                  <c:v>6.7960000000000007E-2</c:v>
                </c:pt>
                <c:pt idx="17">
                  <c:v>7.1908E-2</c:v>
                </c:pt>
                <c:pt idx="18">
                  <c:v>7.5907000000000002E-2</c:v>
                </c:pt>
                <c:pt idx="19">
                  <c:v>7.9950999999999994E-2</c:v>
                </c:pt>
                <c:pt idx="20">
                  <c:v>8.3946000000000007E-2</c:v>
                </c:pt>
                <c:pt idx="21">
                  <c:v>8.7972999999999996E-2</c:v>
                </c:pt>
                <c:pt idx="22">
                  <c:v>9.1934000000000002E-2</c:v>
                </c:pt>
                <c:pt idx="23">
                  <c:v>9.5913999999999999E-2</c:v>
                </c:pt>
                <c:pt idx="24">
                  <c:v>9.9904999999999994E-2</c:v>
                </c:pt>
                <c:pt idx="25">
                  <c:v>0.10390000000000001</c:v>
                </c:pt>
                <c:pt idx="26">
                  <c:v>0.1079</c:v>
                </c:pt>
                <c:pt idx="27">
                  <c:v>0.1119</c:v>
                </c:pt>
                <c:pt idx="28">
                  <c:v>0.11591</c:v>
                </c:pt>
                <c:pt idx="29">
                  <c:v>0.11991</c:v>
                </c:pt>
                <c:pt idx="30">
                  <c:v>0.12391000000000001</c:v>
                </c:pt>
                <c:pt idx="31">
                  <c:v>0.12792000000000001</c:v>
                </c:pt>
                <c:pt idx="32">
                  <c:v>0.13192000000000001</c:v>
                </c:pt>
                <c:pt idx="33">
                  <c:v>0.13592000000000001</c:v>
                </c:pt>
                <c:pt idx="34">
                  <c:v>0.13993</c:v>
                </c:pt>
                <c:pt idx="35">
                  <c:v>0.14393</c:v>
                </c:pt>
                <c:pt idx="36">
                  <c:v>0.14793000000000001</c:v>
                </c:pt>
                <c:pt idx="37">
                  <c:v>0.15193999999999999</c:v>
                </c:pt>
                <c:pt idx="38">
                  <c:v>0.15594</c:v>
                </c:pt>
                <c:pt idx="39">
                  <c:v>0.15994</c:v>
                </c:pt>
                <c:pt idx="40">
                  <c:v>0.16395000000000001</c:v>
                </c:pt>
                <c:pt idx="41">
                  <c:v>0.16794999999999999</c:v>
                </c:pt>
                <c:pt idx="42">
                  <c:v>0.17194999999999999</c:v>
                </c:pt>
                <c:pt idx="43">
                  <c:v>0.17596000000000001</c:v>
                </c:pt>
                <c:pt idx="44">
                  <c:v>0.17996000000000001</c:v>
                </c:pt>
                <c:pt idx="45">
                  <c:v>0.18396000000000001</c:v>
                </c:pt>
                <c:pt idx="46">
                  <c:v>0.18797</c:v>
                </c:pt>
                <c:pt idx="47">
                  <c:v>0.19197</c:v>
                </c:pt>
                <c:pt idx="48">
                  <c:v>0.19597000000000001</c:v>
                </c:pt>
                <c:pt idx="49">
                  <c:v>0.19997999999999999</c:v>
                </c:pt>
                <c:pt idx="50">
                  <c:v>0.20397999999999999</c:v>
                </c:pt>
                <c:pt idx="51">
                  <c:v>0.20798</c:v>
                </c:pt>
                <c:pt idx="52">
                  <c:v>0.21199000000000001</c:v>
                </c:pt>
                <c:pt idx="53">
                  <c:v>0.21598999999999999</c:v>
                </c:pt>
                <c:pt idx="54">
                  <c:v>0.21990000000000001</c:v>
                </c:pt>
                <c:pt idx="55">
                  <c:v>0.22389999999999999</c:v>
                </c:pt>
                <c:pt idx="56">
                  <c:v>0.22791</c:v>
                </c:pt>
                <c:pt idx="57">
                  <c:v>0.23191000000000001</c:v>
                </c:pt>
                <c:pt idx="58">
                  <c:v>0.23591000000000001</c:v>
                </c:pt>
                <c:pt idx="59">
                  <c:v>0.23991999999999999</c:v>
                </c:pt>
                <c:pt idx="60">
                  <c:v>0.24392</c:v>
                </c:pt>
                <c:pt idx="61">
                  <c:v>0.24792</c:v>
                </c:pt>
                <c:pt idx="62">
                  <c:v>0.25192999999999999</c:v>
                </c:pt>
                <c:pt idx="63">
                  <c:v>0.25592999999999999</c:v>
                </c:pt>
                <c:pt idx="64">
                  <c:v>0.25992999999999999</c:v>
                </c:pt>
                <c:pt idx="65">
                  <c:v>0.26394000000000001</c:v>
                </c:pt>
                <c:pt idx="66">
                  <c:v>0.26794000000000001</c:v>
                </c:pt>
                <c:pt idx="67">
                  <c:v>0.27195000000000003</c:v>
                </c:pt>
                <c:pt idx="68">
                  <c:v>0.27594999999999997</c:v>
                </c:pt>
                <c:pt idx="69">
                  <c:v>0.27994999999999998</c:v>
                </c:pt>
                <c:pt idx="70">
                  <c:v>0.28395999999999999</c:v>
                </c:pt>
                <c:pt idx="71">
                  <c:v>0.28795999999999999</c:v>
                </c:pt>
                <c:pt idx="72">
                  <c:v>0.29196</c:v>
                </c:pt>
                <c:pt idx="73">
                  <c:v>0.29597000000000001</c:v>
                </c:pt>
                <c:pt idx="74">
                  <c:v>0.29997000000000001</c:v>
                </c:pt>
                <c:pt idx="75">
                  <c:v>0.30397000000000002</c:v>
                </c:pt>
                <c:pt idx="76">
                  <c:v>0.30797999999999998</c:v>
                </c:pt>
                <c:pt idx="77">
                  <c:v>0.31197999999999998</c:v>
                </c:pt>
                <c:pt idx="78">
                  <c:v>0.31597999999999998</c:v>
                </c:pt>
                <c:pt idx="79">
                  <c:v>0.31999</c:v>
                </c:pt>
                <c:pt idx="80">
                  <c:v>0.32399</c:v>
                </c:pt>
                <c:pt idx="81">
                  <c:v>0.32799</c:v>
                </c:pt>
                <c:pt idx="82">
                  <c:v>0.33189999999999997</c:v>
                </c:pt>
                <c:pt idx="83">
                  <c:v>0.33590999999999999</c:v>
                </c:pt>
                <c:pt idx="84">
                  <c:v>0.33990999999999999</c:v>
                </c:pt>
                <c:pt idx="85">
                  <c:v>0.34390999999999999</c:v>
                </c:pt>
                <c:pt idx="86">
                  <c:v>0.34792000000000001</c:v>
                </c:pt>
                <c:pt idx="87">
                  <c:v>0.35192000000000001</c:v>
                </c:pt>
                <c:pt idx="88">
                  <c:v>0.35592000000000001</c:v>
                </c:pt>
                <c:pt idx="89">
                  <c:v>0.35993000000000003</c:v>
                </c:pt>
                <c:pt idx="90">
                  <c:v>0.36392999999999998</c:v>
                </c:pt>
                <c:pt idx="91">
                  <c:v>0.36792999999999998</c:v>
                </c:pt>
                <c:pt idx="92">
                  <c:v>0.37193999999999999</c:v>
                </c:pt>
                <c:pt idx="93">
                  <c:v>0.37594</c:v>
                </c:pt>
                <c:pt idx="94">
                  <c:v>0.37994</c:v>
                </c:pt>
                <c:pt idx="95">
                  <c:v>0.38395000000000001</c:v>
                </c:pt>
                <c:pt idx="96">
                  <c:v>0.38795000000000002</c:v>
                </c:pt>
                <c:pt idx="97">
                  <c:v>0.39195000000000002</c:v>
                </c:pt>
                <c:pt idx="98">
                  <c:v>0.39595999999999998</c:v>
                </c:pt>
                <c:pt idx="99">
                  <c:v>0.39995999999999998</c:v>
                </c:pt>
                <c:pt idx="100">
                  <c:v>0.40395999999999999</c:v>
                </c:pt>
                <c:pt idx="101">
                  <c:v>0.40797</c:v>
                </c:pt>
                <c:pt idx="102">
                  <c:v>0.41197</c:v>
                </c:pt>
                <c:pt idx="103">
                  <c:v>0.41598000000000002</c:v>
                </c:pt>
                <c:pt idx="104">
                  <c:v>0.41998000000000002</c:v>
                </c:pt>
                <c:pt idx="105">
                  <c:v>0.42398000000000002</c:v>
                </c:pt>
                <c:pt idx="106">
                  <c:v>0.42798999999999998</c:v>
                </c:pt>
                <c:pt idx="107">
                  <c:v>0.43198999999999999</c:v>
                </c:pt>
                <c:pt idx="108">
                  <c:v>0.43598999999999999</c:v>
                </c:pt>
                <c:pt idx="109">
                  <c:v>0.43990000000000001</c:v>
                </c:pt>
                <c:pt idx="110">
                  <c:v>0.44391000000000003</c:v>
                </c:pt>
                <c:pt idx="111">
                  <c:v>0.44790999999999997</c:v>
                </c:pt>
                <c:pt idx="112">
                  <c:v>0.45190999999999998</c:v>
                </c:pt>
                <c:pt idx="113">
                  <c:v>0.45591999999999999</c:v>
                </c:pt>
                <c:pt idx="114">
                  <c:v>0.45992</c:v>
                </c:pt>
                <c:pt idx="115">
                  <c:v>0.46392</c:v>
                </c:pt>
                <c:pt idx="116">
                  <c:v>0.46793000000000001</c:v>
                </c:pt>
                <c:pt idx="117">
                  <c:v>0.47193000000000002</c:v>
                </c:pt>
                <c:pt idx="118">
                  <c:v>0.47593000000000002</c:v>
                </c:pt>
                <c:pt idx="119">
                  <c:v>0.47993999999999998</c:v>
                </c:pt>
                <c:pt idx="120">
                  <c:v>0.48393999999999998</c:v>
                </c:pt>
                <c:pt idx="121">
                  <c:v>0.48793999999999998</c:v>
                </c:pt>
                <c:pt idx="122">
                  <c:v>0.49195</c:v>
                </c:pt>
                <c:pt idx="123">
                  <c:v>0.49595</c:v>
                </c:pt>
                <c:pt idx="124">
                  <c:v>0.49995000000000001</c:v>
                </c:pt>
                <c:pt idx="125">
                  <c:v>0.50395999999999996</c:v>
                </c:pt>
                <c:pt idx="126">
                  <c:v>0.50795999999999997</c:v>
                </c:pt>
                <c:pt idx="127">
                  <c:v>0.51195999999999997</c:v>
                </c:pt>
                <c:pt idx="128">
                  <c:v>0.51597000000000004</c:v>
                </c:pt>
                <c:pt idx="129">
                  <c:v>0.51997000000000004</c:v>
                </c:pt>
                <c:pt idx="130">
                  <c:v>0.52397000000000005</c:v>
                </c:pt>
                <c:pt idx="131">
                  <c:v>0.52798</c:v>
                </c:pt>
                <c:pt idx="132">
                  <c:v>0.53198000000000001</c:v>
                </c:pt>
                <c:pt idx="133">
                  <c:v>0.53598000000000001</c:v>
                </c:pt>
                <c:pt idx="134">
                  <c:v>0.53998999999999997</c:v>
                </c:pt>
                <c:pt idx="135">
                  <c:v>0.54398999999999997</c:v>
                </c:pt>
                <c:pt idx="136">
                  <c:v>0.54790000000000005</c:v>
                </c:pt>
                <c:pt idx="137">
                  <c:v>0.55189999999999995</c:v>
                </c:pt>
                <c:pt idx="138">
                  <c:v>0.55591000000000002</c:v>
                </c:pt>
                <c:pt idx="139">
                  <c:v>0.55991000000000002</c:v>
                </c:pt>
                <c:pt idx="140">
                  <c:v>0.56391999999999998</c:v>
                </c:pt>
                <c:pt idx="141">
                  <c:v>0.56791999999999998</c:v>
                </c:pt>
                <c:pt idx="142">
                  <c:v>0.57191999999999998</c:v>
                </c:pt>
                <c:pt idx="143">
                  <c:v>0.57593000000000005</c:v>
                </c:pt>
                <c:pt idx="144">
                  <c:v>0.57992999999999995</c:v>
                </c:pt>
                <c:pt idx="145">
                  <c:v>0.58392999999999995</c:v>
                </c:pt>
                <c:pt idx="146">
                  <c:v>0.58794000000000002</c:v>
                </c:pt>
                <c:pt idx="147">
                  <c:v>0.59194000000000002</c:v>
                </c:pt>
                <c:pt idx="148">
                  <c:v>0.59594000000000003</c:v>
                </c:pt>
                <c:pt idx="149">
                  <c:v>0.59994999999999998</c:v>
                </c:pt>
                <c:pt idx="150">
                  <c:v>0.60394999999999999</c:v>
                </c:pt>
                <c:pt idx="151">
                  <c:v>0.60794999999999999</c:v>
                </c:pt>
                <c:pt idx="152">
                  <c:v>0.61195999999999995</c:v>
                </c:pt>
                <c:pt idx="153">
                  <c:v>0.61595999999999995</c:v>
                </c:pt>
                <c:pt idx="154">
                  <c:v>0.61995999999999996</c:v>
                </c:pt>
                <c:pt idx="155">
                  <c:v>0.62397000000000002</c:v>
                </c:pt>
                <c:pt idx="156">
                  <c:v>0.62797000000000003</c:v>
                </c:pt>
                <c:pt idx="157">
                  <c:v>0.63197000000000003</c:v>
                </c:pt>
                <c:pt idx="158">
                  <c:v>0.63597999999999999</c:v>
                </c:pt>
                <c:pt idx="159">
                  <c:v>0.63997999999999999</c:v>
                </c:pt>
                <c:pt idx="160">
                  <c:v>0.64398</c:v>
                </c:pt>
                <c:pt idx="161">
                  <c:v>0.64798999999999995</c:v>
                </c:pt>
                <c:pt idx="162">
                  <c:v>0.65198999999999996</c:v>
                </c:pt>
                <c:pt idx="163">
                  <c:v>0.65590000000000004</c:v>
                </c:pt>
                <c:pt idx="164">
                  <c:v>0.65990000000000004</c:v>
                </c:pt>
                <c:pt idx="165">
                  <c:v>0.66391</c:v>
                </c:pt>
                <c:pt idx="166">
                  <c:v>0.66791</c:v>
                </c:pt>
                <c:pt idx="167">
                  <c:v>0.67191000000000001</c:v>
                </c:pt>
                <c:pt idx="168">
                  <c:v>0.67591999999999997</c:v>
                </c:pt>
                <c:pt idx="169">
                  <c:v>0.67991999999999997</c:v>
                </c:pt>
                <c:pt idx="170">
                  <c:v>0.68391999999999997</c:v>
                </c:pt>
                <c:pt idx="171">
                  <c:v>0.68793000000000004</c:v>
                </c:pt>
                <c:pt idx="172">
                  <c:v>0.69193000000000005</c:v>
                </c:pt>
                <c:pt idx="173">
                  <c:v>0.69593000000000005</c:v>
                </c:pt>
                <c:pt idx="174">
                  <c:v>0.69994000000000001</c:v>
                </c:pt>
                <c:pt idx="175">
                  <c:v>0.70394000000000001</c:v>
                </c:pt>
                <c:pt idx="176">
                  <c:v>0.70794000000000001</c:v>
                </c:pt>
                <c:pt idx="177">
                  <c:v>0.71194999999999997</c:v>
                </c:pt>
                <c:pt idx="178">
                  <c:v>0.71594999999999998</c:v>
                </c:pt>
                <c:pt idx="179">
                  <c:v>0.71996000000000004</c:v>
                </c:pt>
                <c:pt idx="180">
                  <c:v>0.72396000000000005</c:v>
                </c:pt>
                <c:pt idx="181">
                  <c:v>0.72796000000000005</c:v>
                </c:pt>
                <c:pt idx="182">
                  <c:v>0.73197000000000001</c:v>
                </c:pt>
                <c:pt idx="183">
                  <c:v>0.73597000000000001</c:v>
                </c:pt>
                <c:pt idx="184">
                  <c:v>0.73997000000000002</c:v>
                </c:pt>
                <c:pt idx="185">
                  <c:v>0.74397999999999997</c:v>
                </c:pt>
                <c:pt idx="186">
                  <c:v>0.74797999999999998</c:v>
                </c:pt>
                <c:pt idx="187">
                  <c:v>0.75197999999999998</c:v>
                </c:pt>
                <c:pt idx="188">
                  <c:v>0.75599000000000005</c:v>
                </c:pt>
                <c:pt idx="189">
                  <c:v>0.75999000000000005</c:v>
                </c:pt>
                <c:pt idx="190">
                  <c:v>0.76398999999999995</c:v>
                </c:pt>
                <c:pt idx="191">
                  <c:v>0.76790000000000003</c:v>
                </c:pt>
                <c:pt idx="192">
                  <c:v>0.77190999999999999</c:v>
                </c:pt>
                <c:pt idx="193">
                  <c:v>0.77590999999999999</c:v>
                </c:pt>
                <c:pt idx="194">
                  <c:v>0.77990999999999999</c:v>
                </c:pt>
                <c:pt idx="195">
                  <c:v>0.78391999999999995</c:v>
                </c:pt>
                <c:pt idx="196">
                  <c:v>0.78791999999999995</c:v>
                </c:pt>
                <c:pt idx="197">
                  <c:v>0.79191999999999996</c:v>
                </c:pt>
                <c:pt idx="198">
                  <c:v>0.79593000000000003</c:v>
                </c:pt>
                <c:pt idx="199">
                  <c:v>0.79993000000000003</c:v>
                </c:pt>
                <c:pt idx="200">
                  <c:v>0.80393000000000003</c:v>
                </c:pt>
                <c:pt idx="201">
                  <c:v>0.80793999999999999</c:v>
                </c:pt>
                <c:pt idx="202">
                  <c:v>0.81194</c:v>
                </c:pt>
                <c:pt idx="203">
                  <c:v>0.81594</c:v>
                </c:pt>
                <c:pt idx="204">
                  <c:v>0.81994999999999996</c:v>
                </c:pt>
                <c:pt idx="205">
                  <c:v>0.82394999999999996</c:v>
                </c:pt>
                <c:pt idx="206">
                  <c:v>0.82794999999999996</c:v>
                </c:pt>
                <c:pt idx="207">
                  <c:v>0.83196000000000003</c:v>
                </c:pt>
                <c:pt idx="208">
                  <c:v>0.83596000000000004</c:v>
                </c:pt>
                <c:pt idx="209">
                  <c:v>0.83996000000000004</c:v>
                </c:pt>
                <c:pt idx="210">
                  <c:v>0.84397</c:v>
                </c:pt>
                <c:pt idx="211">
                  <c:v>0.84797</c:v>
                </c:pt>
                <c:pt idx="212">
                  <c:v>0.85197000000000001</c:v>
                </c:pt>
                <c:pt idx="213">
                  <c:v>0.85597999999999996</c:v>
                </c:pt>
                <c:pt idx="214">
                  <c:v>0.85997999999999997</c:v>
                </c:pt>
                <c:pt idx="215">
                  <c:v>0.86399000000000004</c:v>
                </c:pt>
                <c:pt idx="216">
                  <c:v>0.86799000000000004</c:v>
                </c:pt>
                <c:pt idx="217">
                  <c:v>0.87199000000000004</c:v>
                </c:pt>
                <c:pt idx="218">
                  <c:v>0.87590000000000001</c:v>
                </c:pt>
                <c:pt idx="219">
                  <c:v>0.87990999999999997</c:v>
                </c:pt>
                <c:pt idx="220">
                  <c:v>0.88390999999999997</c:v>
                </c:pt>
                <c:pt idx="221">
                  <c:v>0.88790999999999998</c:v>
                </c:pt>
                <c:pt idx="222">
                  <c:v>0.89192000000000005</c:v>
                </c:pt>
                <c:pt idx="223">
                  <c:v>0.89592000000000005</c:v>
                </c:pt>
                <c:pt idx="224">
                  <c:v>0.89992000000000005</c:v>
                </c:pt>
                <c:pt idx="225">
                  <c:v>0.90393000000000001</c:v>
                </c:pt>
                <c:pt idx="226">
                  <c:v>0.90793000000000001</c:v>
                </c:pt>
                <c:pt idx="227">
                  <c:v>0.91193000000000002</c:v>
                </c:pt>
                <c:pt idx="228">
                  <c:v>0.91593999999999998</c:v>
                </c:pt>
                <c:pt idx="229">
                  <c:v>0.91993999999999998</c:v>
                </c:pt>
                <c:pt idx="230">
                  <c:v>0.92393999999999998</c:v>
                </c:pt>
                <c:pt idx="231">
                  <c:v>0.92795000000000005</c:v>
                </c:pt>
                <c:pt idx="232">
                  <c:v>0.93194999999999995</c:v>
                </c:pt>
                <c:pt idx="233">
                  <c:v>0.93594999999999995</c:v>
                </c:pt>
                <c:pt idx="234">
                  <c:v>0.93996000000000002</c:v>
                </c:pt>
                <c:pt idx="235">
                  <c:v>0.94396000000000002</c:v>
                </c:pt>
                <c:pt idx="236">
                  <c:v>0.94796000000000002</c:v>
                </c:pt>
                <c:pt idx="237">
                  <c:v>0.95196999999999998</c:v>
                </c:pt>
                <c:pt idx="238">
                  <c:v>0.95596999999999999</c:v>
                </c:pt>
                <c:pt idx="239">
                  <c:v>0.95996999999999999</c:v>
                </c:pt>
                <c:pt idx="240">
                  <c:v>0.96397999999999995</c:v>
                </c:pt>
                <c:pt idx="241">
                  <c:v>0.96797999999999995</c:v>
                </c:pt>
                <c:pt idx="242">
                  <c:v>0.97197999999999996</c:v>
                </c:pt>
                <c:pt idx="243">
                  <c:v>0.97599000000000002</c:v>
                </c:pt>
                <c:pt idx="244">
                  <c:v>0.97999000000000003</c:v>
                </c:pt>
                <c:pt idx="245">
                  <c:v>0.9839</c:v>
                </c:pt>
                <c:pt idx="246">
                  <c:v>0.9879</c:v>
                </c:pt>
                <c:pt idx="247">
                  <c:v>0.99190999999999996</c:v>
                </c:pt>
                <c:pt idx="248">
                  <c:v>0.99590999999999996</c:v>
                </c:pt>
                <c:pt idx="249">
                  <c:v>0.99990999999999997</c:v>
                </c:pt>
                <c:pt idx="250">
                  <c:v>1.0039</c:v>
                </c:pt>
                <c:pt idx="251">
                  <c:v>1.0079</c:v>
                </c:pt>
                <c:pt idx="252">
                  <c:v>1.0119</c:v>
                </c:pt>
                <c:pt idx="253">
                  <c:v>1.0159</c:v>
                </c:pt>
                <c:pt idx="254">
                  <c:v>1.0199</c:v>
                </c:pt>
                <c:pt idx="255">
                  <c:v>1.0239</c:v>
                </c:pt>
                <c:pt idx="256">
                  <c:v>1.0279</c:v>
                </c:pt>
                <c:pt idx="257">
                  <c:v>1.0319</c:v>
                </c:pt>
                <c:pt idx="258">
                  <c:v>1.0359</c:v>
                </c:pt>
                <c:pt idx="259">
                  <c:v>1.0399</c:v>
                </c:pt>
                <c:pt idx="260">
                  <c:v>1.044</c:v>
                </c:pt>
                <c:pt idx="261">
                  <c:v>1.048</c:v>
                </c:pt>
                <c:pt idx="262">
                  <c:v>1.052</c:v>
                </c:pt>
                <c:pt idx="263">
                  <c:v>1.056</c:v>
                </c:pt>
                <c:pt idx="264">
                  <c:v>1.06</c:v>
                </c:pt>
                <c:pt idx="265">
                  <c:v>1.0640000000000001</c:v>
                </c:pt>
                <c:pt idx="266">
                  <c:v>1.0680000000000001</c:v>
                </c:pt>
                <c:pt idx="267">
                  <c:v>1.0720000000000001</c:v>
                </c:pt>
                <c:pt idx="268">
                  <c:v>1.0760000000000001</c:v>
                </c:pt>
                <c:pt idx="269">
                  <c:v>1.08</c:v>
                </c:pt>
                <c:pt idx="270">
                  <c:v>1.0840000000000001</c:v>
                </c:pt>
                <c:pt idx="271">
                  <c:v>1.0880000000000001</c:v>
                </c:pt>
                <c:pt idx="272">
                  <c:v>1.0919000000000001</c:v>
                </c:pt>
                <c:pt idx="273">
                  <c:v>1.0959000000000001</c:v>
                </c:pt>
                <c:pt idx="274">
                  <c:v>1.0999000000000001</c:v>
                </c:pt>
                <c:pt idx="275">
                  <c:v>1.1039000000000001</c:v>
                </c:pt>
                <c:pt idx="276">
                  <c:v>1.1079000000000001</c:v>
                </c:pt>
                <c:pt idx="277">
                  <c:v>1.1119000000000001</c:v>
                </c:pt>
                <c:pt idx="278">
                  <c:v>1.1158999999999999</c:v>
                </c:pt>
                <c:pt idx="279">
                  <c:v>1.1198999999999999</c:v>
                </c:pt>
                <c:pt idx="280">
                  <c:v>1.1238999999999999</c:v>
                </c:pt>
                <c:pt idx="281">
                  <c:v>1.1278999999999999</c:v>
                </c:pt>
                <c:pt idx="282">
                  <c:v>1.1318999999999999</c:v>
                </c:pt>
                <c:pt idx="283">
                  <c:v>1.1358999999999999</c:v>
                </c:pt>
                <c:pt idx="284">
                  <c:v>1.1398999999999999</c:v>
                </c:pt>
                <c:pt idx="285">
                  <c:v>1.1438999999999999</c:v>
                </c:pt>
                <c:pt idx="286">
                  <c:v>1.1478999999999999</c:v>
                </c:pt>
                <c:pt idx="287">
                  <c:v>1.1519999999999999</c:v>
                </c:pt>
                <c:pt idx="288">
                  <c:v>1.1559999999999999</c:v>
                </c:pt>
                <c:pt idx="289">
                  <c:v>1.1599999999999999</c:v>
                </c:pt>
                <c:pt idx="290">
                  <c:v>1.1639999999999999</c:v>
                </c:pt>
                <c:pt idx="291">
                  <c:v>1.1679999999999999</c:v>
                </c:pt>
                <c:pt idx="292">
                  <c:v>1.1719999999999999</c:v>
                </c:pt>
                <c:pt idx="293">
                  <c:v>1.1759999999999999</c:v>
                </c:pt>
                <c:pt idx="294">
                  <c:v>1.18</c:v>
                </c:pt>
                <c:pt idx="295">
                  <c:v>1.1839999999999999</c:v>
                </c:pt>
                <c:pt idx="296">
                  <c:v>1.1879999999999999</c:v>
                </c:pt>
                <c:pt idx="297">
                  <c:v>1.1919999999999999</c:v>
                </c:pt>
                <c:pt idx="298">
                  <c:v>1.196</c:v>
                </c:pt>
                <c:pt idx="299">
                  <c:v>1.2</c:v>
                </c:pt>
                <c:pt idx="300">
                  <c:v>1.2039</c:v>
                </c:pt>
                <c:pt idx="301">
                  <c:v>1.2079</c:v>
                </c:pt>
                <c:pt idx="302">
                  <c:v>1.2119</c:v>
                </c:pt>
                <c:pt idx="303">
                  <c:v>1.2159</c:v>
                </c:pt>
                <c:pt idx="304">
                  <c:v>1.2199</c:v>
                </c:pt>
                <c:pt idx="305">
                  <c:v>1.2239</c:v>
                </c:pt>
                <c:pt idx="306">
                  <c:v>1.2279</c:v>
                </c:pt>
                <c:pt idx="307">
                  <c:v>1.2319</c:v>
                </c:pt>
                <c:pt idx="308">
                  <c:v>1.2359</c:v>
                </c:pt>
                <c:pt idx="309">
                  <c:v>1.2399</c:v>
                </c:pt>
                <c:pt idx="310">
                  <c:v>1.2439</c:v>
                </c:pt>
                <c:pt idx="311">
                  <c:v>1.2479</c:v>
                </c:pt>
                <c:pt idx="312">
                  <c:v>1.2519</c:v>
                </c:pt>
                <c:pt idx="313">
                  <c:v>1.2559</c:v>
                </c:pt>
                <c:pt idx="314">
                  <c:v>1.26</c:v>
                </c:pt>
                <c:pt idx="315">
                  <c:v>1.264</c:v>
                </c:pt>
                <c:pt idx="316">
                  <c:v>1.268</c:v>
                </c:pt>
                <c:pt idx="317">
                  <c:v>1.272</c:v>
                </c:pt>
                <c:pt idx="318">
                  <c:v>1.276</c:v>
                </c:pt>
                <c:pt idx="319">
                  <c:v>1.28</c:v>
                </c:pt>
                <c:pt idx="320">
                  <c:v>1.284</c:v>
                </c:pt>
                <c:pt idx="321">
                  <c:v>1.288</c:v>
                </c:pt>
                <c:pt idx="322">
                  <c:v>1.292</c:v>
                </c:pt>
                <c:pt idx="323">
                  <c:v>1.296</c:v>
                </c:pt>
                <c:pt idx="324">
                  <c:v>1.3</c:v>
                </c:pt>
                <c:pt idx="325">
                  <c:v>1.304</c:v>
                </c:pt>
                <c:pt idx="326">
                  <c:v>1.3080000000000001</c:v>
                </c:pt>
                <c:pt idx="327">
                  <c:v>1.3119000000000001</c:v>
                </c:pt>
                <c:pt idx="328">
                  <c:v>1.3159000000000001</c:v>
                </c:pt>
                <c:pt idx="329">
                  <c:v>1.3199000000000001</c:v>
                </c:pt>
                <c:pt idx="330">
                  <c:v>1.3239000000000001</c:v>
                </c:pt>
                <c:pt idx="331">
                  <c:v>1.3279000000000001</c:v>
                </c:pt>
                <c:pt idx="332">
                  <c:v>1.3319000000000001</c:v>
                </c:pt>
                <c:pt idx="333">
                  <c:v>1.3359000000000001</c:v>
                </c:pt>
                <c:pt idx="334">
                  <c:v>1.3399000000000001</c:v>
                </c:pt>
                <c:pt idx="335">
                  <c:v>1.3439000000000001</c:v>
                </c:pt>
                <c:pt idx="336">
                  <c:v>1.3479000000000001</c:v>
                </c:pt>
                <c:pt idx="337">
                  <c:v>1.3519000000000001</c:v>
                </c:pt>
                <c:pt idx="338">
                  <c:v>1.3559000000000001</c:v>
                </c:pt>
                <c:pt idx="339">
                  <c:v>1.3599000000000001</c:v>
                </c:pt>
                <c:pt idx="340">
                  <c:v>1.3638999999999999</c:v>
                </c:pt>
                <c:pt idx="341">
                  <c:v>1.3678999999999999</c:v>
                </c:pt>
                <c:pt idx="342">
                  <c:v>1.3720000000000001</c:v>
                </c:pt>
                <c:pt idx="343">
                  <c:v>1.3759999999999999</c:v>
                </c:pt>
                <c:pt idx="344">
                  <c:v>1.38</c:v>
                </c:pt>
                <c:pt idx="345">
                  <c:v>1.3839999999999999</c:v>
                </c:pt>
                <c:pt idx="346">
                  <c:v>1.3879999999999999</c:v>
                </c:pt>
                <c:pt idx="347">
                  <c:v>1.3919999999999999</c:v>
                </c:pt>
                <c:pt idx="348">
                  <c:v>1.3959999999999999</c:v>
                </c:pt>
                <c:pt idx="349">
                  <c:v>1.4</c:v>
                </c:pt>
                <c:pt idx="350">
                  <c:v>1.4039999999999999</c:v>
                </c:pt>
                <c:pt idx="351">
                  <c:v>1.4079999999999999</c:v>
                </c:pt>
                <c:pt idx="352">
                  <c:v>1.4119999999999999</c:v>
                </c:pt>
                <c:pt idx="353">
                  <c:v>1.4159999999999999</c:v>
                </c:pt>
                <c:pt idx="354">
                  <c:v>1.4198999999999999</c:v>
                </c:pt>
                <c:pt idx="355">
                  <c:v>1.4238999999999999</c:v>
                </c:pt>
                <c:pt idx="356">
                  <c:v>1.4278999999999999</c:v>
                </c:pt>
                <c:pt idx="357">
                  <c:v>1.4319</c:v>
                </c:pt>
                <c:pt idx="358">
                  <c:v>1.4359</c:v>
                </c:pt>
                <c:pt idx="359">
                  <c:v>1.4399</c:v>
                </c:pt>
                <c:pt idx="360">
                  <c:v>1.4439</c:v>
                </c:pt>
                <c:pt idx="361">
                  <c:v>1.4479</c:v>
                </c:pt>
                <c:pt idx="362">
                  <c:v>1.4519</c:v>
                </c:pt>
                <c:pt idx="363">
                  <c:v>1.4559</c:v>
                </c:pt>
                <c:pt idx="364">
                  <c:v>1.4599</c:v>
                </c:pt>
                <c:pt idx="365">
                  <c:v>1.4639</c:v>
                </c:pt>
                <c:pt idx="366">
                  <c:v>1.4679</c:v>
                </c:pt>
                <c:pt idx="367">
                  <c:v>1.4719</c:v>
                </c:pt>
                <c:pt idx="368">
                  <c:v>1.4759</c:v>
                </c:pt>
                <c:pt idx="369">
                  <c:v>1.48</c:v>
                </c:pt>
                <c:pt idx="370">
                  <c:v>1.484</c:v>
                </c:pt>
                <c:pt idx="371">
                  <c:v>1.488</c:v>
                </c:pt>
                <c:pt idx="372">
                  <c:v>1.492</c:v>
                </c:pt>
                <c:pt idx="373">
                  <c:v>1.496</c:v>
                </c:pt>
                <c:pt idx="374">
                  <c:v>1.5</c:v>
                </c:pt>
                <c:pt idx="375">
                  <c:v>1.504</c:v>
                </c:pt>
                <c:pt idx="376">
                  <c:v>1.508</c:v>
                </c:pt>
                <c:pt idx="377">
                  <c:v>1.512</c:v>
                </c:pt>
                <c:pt idx="378">
                  <c:v>1.516</c:v>
                </c:pt>
                <c:pt idx="379">
                  <c:v>1.52</c:v>
                </c:pt>
                <c:pt idx="380">
                  <c:v>1.524</c:v>
                </c:pt>
                <c:pt idx="381">
                  <c:v>1.5279</c:v>
                </c:pt>
                <c:pt idx="382">
                  <c:v>1.5319</c:v>
                </c:pt>
                <c:pt idx="383">
                  <c:v>1.5359</c:v>
                </c:pt>
                <c:pt idx="384">
                  <c:v>1.5399</c:v>
                </c:pt>
                <c:pt idx="385">
                  <c:v>1.5439000000000001</c:v>
                </c:pt>
                <c:pt idx="386">
                  <c:v>1.5479000000000001</c:v>
                </c:pt>
                <c:pt idx="387">
                  <c:v>1.5519000000000001</c:v>
                </c:pt>
                <c:pt idx="388">
                  <c:v>1.5559000000000001</c:v>
                </c:pt>
                <c:pt idx="389">
                  <c:v>1.5599000000000001</c:v>
                </c:pt>
                <c:pt idx="390">
                  <c:v>1.5639000000000001</c:v>
                </c:pt>
                <c:pt idx="391">
                  <c:v>1.5679000000000001</c:v>
                </c:pt>
                <c:pt idx="392">
                  <c:v>1.5719000000000001</c:v>
                </c:pt>
                <c:pt idx="393">
                  <c:v>1.5759000000000001</c:v>
                </c:pt>
                <c:pt idx="394">
                  <c:v>1.5799000000000001</c:v>
                </c:pt>
                <c:pt idx="395">
                  <c:v>1.5839000000000001</c:v>
                </c:pt>
                <c:pt idx="396">
                  <c:v>1.5880000000000001</c:v>
                </c:pt>
                <c:pt idx="397">
                  <c:v>1.5920000000000001</c:v>
                </c:pt>
                <c:pt idx="398">
                  <c:v>1.5960000000000001</c:v>
                </c:pt>
                <c:pt idx="399">
                  <c:v>1.6</c:v>
                </c:pt>
                <c:pt idx="400">
                  <c:v>1.6040000000000001</c:v>
                </c:pt>
                <c:pt idx="401">
                  <c:v>1.6080000000000001</c:v>
                </c:pt>
                <c:pt idx="402">
                  <c:v>1.6120000000000001</c:v>
                </c:pt>
                <c:pt idx="403">
                  <c:v>1.6160000000000001</c:v>
                </c:pt>
                <c:pt idx="404">
                  <c:v>1.62</c:v>
                </c:pt>
                <c:pt idx="405">
                  <c:v>1.6240000000000001</c:v>
                </c:pt>
                <c:pt idx="406">
                  <c:v>1.6279999999999999</c:v>
                </c:pt>
                <c:pt idx="407">
                  <c:v>1.6319999999999999</c:v>
                </c:pt>
                <c:pt idx="408">
                  <c:v>1.6359999999999999</c:v>
                </c:pt>
                <c:pt idx="409">
                  <c:v>1.6398999999999999</c:v>
                </c:pt>
                <c:pt idx="410">
                  <c:v>1.6438999999999999</c:v>
                </c:pt>
                <c:pt idx="411">
                  <c:v>1.6478999999999999</c:v>
                </c:pt>
                <c:pt idx="412">
                  <c:v>1.6518999999999999</c:v>
                </c:pt>
                <c:pt idx="413">
                  <c:v>1.6558999999999999</c:v>
                </c:pt>
                <c:pt idx="414">
                  <c:v>1.6598999999999999</c:v>
                </c:pt>
                <c:pt idx="415">
                  <c:v>1.6638999999999999</c:v>
                </c:pt>
                <c:pt idx="416">
                  <c:v>1.6678999999999999</c:v>
                </c:pt>
                <c:pt idx="417">
                  <c:v>1.6718999999999999</c:v>
                </c:pt>
                <c:pt idx="418">
                  <c:v>1.6758999999999999</c:v>
                </c:pt>
                <c:pt idx="419">
                  <c:v>1.6798999999999999</c:v>
                </c:pt>
                <c:pt idx="420">
                  <c:v>1.6839</c:v>
                </c:pt>
                <c:pt idx="421">
                  <c:v>1.6879</c:v>
                </c:pt>
                <c:pt idx="422">
                  <c:v>1.6919</c:v>
                </c:pt>
                <c:pt idx="423">
                  <c:v>1.696</c:v>
                </c:pt>
                <c:pt idx="424">
                  <c:v>1.7</c:v>
                </c:pt>
                <c:pt idx="425">
                  <c:v>1.704</c:v>
                </c:pt>
                <c:pt idx="426">
                  <c:v>1.708</c:v>
                </c:pt>
                <c:pt idx="427">
                  <c:v>1.712</c:v>
                </c:pt>
                <c:pt idx="428">
                  <c:v>1.716</c:v>
                </c:pt>
                <c:pt idx="429">
                  <c:v>1.72</c:v>
                </c:pt>
                <c:pt idx="430">
                  <c:v>1.724</c:v>
                </c:pt>
                <c:pt idx="431">
                  <c:v>1.728</c:v>
                </c:pt>
                <c:pt idx="432">
                  <c:v>1.732</c:v>
                </c:pt>
                <c:pt idx="433">
                  <c:v>1.736</c:v>
                </c:pt>
                <c:pt idx="434">
                  <c:v>1.74</c:v>
                </c:pt>
                <c:pt idx="435">
                  <c:v>1.744</c:v>
                </c:pt>
                <c:pt idx="436">
                  <c:v>1.7479</c:v>
                </c:pt>
                <c:pt idx="437">
                  <c:v>1.7519</c:v>
                </c:pt>
                <c:pt idx="438">
                  <c:v>1.7559</c:v>
                </c:pt>
                <c:pt idx="439">
                  <c:v>1.7599</c:v>
                </c:pt>
                <c:pt idx="440">
                  <c:v>1.7639</c:v>
                </c:pt>
                <c:pt idx="441">
                  <c:v>1.7679</c:v>
                </c:pt>
                <c:pt idx="442">
                  <c:v>1.7719</c:v>
                </c:pt>
                <c:pt idx="443">
                  <c:v>1.7759</c:v>
                </c:pt>
                <c:pt idx="444">
                  <c:v>1.7799</c:v>
                </c:pt>
                <c:pt idx="445">
                  <c:v>1.7839</c:v>
                </c:pt>
                <c:pt idx="446">
                  <c:v>1.7879</c:v>
                </c:pt>
                <c:pt idx="447">
                  <c:v>1.7919</c:v>
                </c:pt>
                <c:pt idx="448">
                  <c:v>1.7959000000000001</c:v>
                </c:pt>
                <c:pt idx="449">
                  <c:v>1.7999000000000001</c:v>
                </c:pt>
                <c:pt idx="450">
                  <c:v>1.8039000000000001</c:v>
                </c:pt>
                <c:pt idx="451">
                  <c:v>1.8080000000000001</c:v>
                </c:pt>
                <c:pt idx="452">
                  <c:v>1.8120000000000001</c:v>
                </c:pt>
                <c:pt idx="453">
                  <c:v>1.8160000000000001</c:v>
                </c:pt>
                <c:pt idx="454">
                  <c:v>1.82</c:v>
                </c:pt>
                <c:pt idx="455">
                  <c:v>1.8240000000000001</c:v>
                </c:pt>
                <c:pt idx="456">
                  <c:v>1.8280000000000001</c:v>
                </c:pt>
                <c:pt idx="457">
                  <c:v>1.8320000000000001</c:v>
                </c:pt>
                <c:pt idx="458">
                  <c:v>1.8360000000000001</c:v>
                </c:pt>
                <c:pt idx="459">
                  <c:v>1.84</c:v>
                </c:pt>
                <c:pt idx="460">
                  <c:v>1.8440000000000001</c:v>
                </c:pt>
                <c:pt idx="461">
                  <c:v>1.8480000000000001</c:v>
                </c:pt>
                <c:pt idx="462">
                  <c:v>1.8520000000000001</c:v>
                </c:pt>
                <c:pt idx="463">
                  <c:v>1.8559000000000001</c:v>
                </c:pt>
                <c:pt idx="464">
                  <c:v>1.8599000000000001</c:v>
                </c:pt>
                <c:pt idx="465">
                  <c:v>1.8638999999999999</c:v>
                </c:pt>
                <c:pt idx="466">
                  <c:v>1.8678999999999999</c:v>
                </c:pt>
                <c:pt idx="467">
                  <c:v>1.8718999999999999</c:v>
                </c:pt>
                <c:pt idx="468">
                  <c:v>1.8758999999999999</c:v>
                </c:pt>
                <c:pt idx="469">
                  <c:v>1.8798999999999999</c:v>
                </c:pt>
                <c:pt idx="470">
                  <c:v>1.8838999999999999</c:v>
                </c:pt>
                <c:pt idx="471">
                  <c:v>1.8878999999999999</c:v>
                </c:pt>
                <c:pt idx="472">
                  <c:v>1.8918999999999999</c:v>
                </c:pt>
                <c:pt idx="473">
                  <c:v>1.8958999999999999</c:v>
                </c:pt>
                <c:pt idx="474">
                  <c:v>1.8998999999999999</c:v>
                </c:pt>
                <c:pt idx="475">
                  <c:v>1.9038999999999999</c:v>
                </c:pt>
                <c:pt idx="476">
                  <c:v>1.9078999999999999</c:v>
                </c:pt>
                <c:pt idx="477">
                  <c:v>1.9118999999999999</c:v>
                </c:pt>
                <c:pt idx="478">
                  <c:v>1.9159999999999999</c:v>
                </c:pt>
                <c:pt idx="479">
                  <c:v>1.92</c:v>
                </c:pt>
                <c:pt idx="480">
                  <c:v>1.9239999999999999</c:v>
                </c:pt>
                <c:pt idx="481">
                  <c:v>1.9279999999999999</c:v>
                </c:pt>
                <c:pt idx="482">
                  <c:v>1.9319999999999999</c:v>
                </c:pt>
                <c:pt idx="483">
                  <c:v>1.9359999999999999</c:v>
                </c:pt>
                <c:pt idx="484">
                  <c:v>1.94</c:v>
                </c:pt>
                <c:pt idx="485">
                  <c:v>1.944</c:v>
                </c:pt>
                <c:pt idx="486">
                  <c:v>1.948</c:v>
                </c:pt>
                <c:pt idx="487">
                  <c:v>1.952</c:v>
                </c:pt>
                <c:pt idx="488">
                  <c:v>1.956</c:v>
                </c:pt>
                <c:pt idx="489">
                  <c:v>1.96</c:v>
                </c:pt>
                <c:pt idx="490">
                  <c:v>1.964</c:v>
                </c:pt>
                <c:pt idx="491">
                  <c:v>1.9679</c:v>
                </c:pt>
                <c:pt idx="492">
                  <c:v>1.9719</c:v>
                </c:pt>
                <c:pt idx="493">
                  <c:v>1.9759</c:v>
                </c:pt>
                <c:pt idx="494">
                  <c:v>1.9799</c:v>
                </c:pt>
                <c:pt idx="495">
                  <c:v>1.9839</c:v>
                </c:pt>
                <c:pt idx="496">
                  <c:v>1.9879</c:v>
                </c:pt>
                <c:pt idx="497">
                  <c:v>1.9919</c:v>
                </c:pt>
                <c:pt idx="498">
                  <c:v>1.9959</c:v>
                </c:pt>
                <c:pt idx="499">
                  <c:v>1.9999</c:v>
                </c:pt>
                <c:pt idx="500">
                  <c:v>2.0038999999999998</c:v>
                </c:pt>
                <c:pt idx="501">
                  <c:v>2.0078999999999998</c:v>
                </c:pt>
                <c:pt idx="502">
                  <c:v>2.0118999999999998</c:v>
                </c:pt>
                <c:pt idx="503">
                  <c:v>2.0158999999999998</c:v>
                </c:pt>
                <c:pt idx="504">
                  <c:v>2.0198999999999998</c:v>
                </c:pt>
                <c:pt idx="505">
                  <c:v>2.024</c:v>
                </c:pt>
                <c:pt idx="506">
                  <c:v>2.028</c:v>
                </c:pt>
                <c:pt idx="507">
                  <c:v>2.032</c:v>
                </c:pt>
                <c:pt idx="508">
                  <c:v>2.036</c:v>
                </c:pt>
                <c:pt idx="509">
                  <c:v>2.04</c:v>
                </c:pt>
                <c:pt idx="510">
                  <c:v>2.044</c:v>
                </c:pt>
                <c:pt idx="511">
                  <c:v>2.048</c:v>
                </c:pt>
                <c:pt idx="512">
                  <c:v>2.052</c:v>
                </c:pt>
                <c:pt idx="513">
                  <c:v>2.056</c:v>
                </c:pt>
                <c:pt idx="514">
                  <c:v>2.06</c:v>
                </c:pt>
                <c:pt idx="515">
                  <c:v>2.0640000000000001</c:v>
                </c:pt>
                <c:pt idx="516">
                  <c:v>2.0680000000000001</c:v>
                </c:pt>
                <c:pt idx="517">
                  <c:v>2.0720000000000001</c:v>
                </c:pt>
                <c:pt idx="518">
                  <c:v>2.0758999999999999</c:v>
                </c:pt>
                <c:pt idx="519">
                  <c:v>2.0798999999999999</c:v>
                </c:pt>
                <c:pt idx="520">
                  <c:v>2.0838999999999999</c:v>
                </c:pt>
                <c:pt idx="521">
                  <c:v>2.0878999999999999</c:v>
                </c:pt>
                <c:pt idx="522">
                  <c:v>2.0918999999999999</c:v>
                </c:pt>
                <c:pt idx="523">
                  <c:v>2.0958999999999999</c:v>
                </c:pt>
                <c:pt idx="524">
                  <c:v>2.0998999999999999</c:v>
                </c:pt>
                <c:pt idx="525">
                  <c:v>2.1038999999999999</c:v>
                </c:pt>
                <c:pt idx="526">
                  <c:v>2.1078999999999999</c:v>
                </c:pt>
                <c:pt idx="527">
                  <c:v>2.1118999999999999</c:v>
                </c:pt>
                <c:pt idx="528">
                  <c:v>2.1158999999999999</c:v>
                </c:pt>
                <c:pt idx="529">
                  <c:v>2.1198999999999999</c:v>
                </c:pt>
                <c:pt idx="530">
                  <c:v>2.1238999999999999</c:v>
                </c:pt>
                <c:pt idx="531">
                  <c:v>2.1278999999999999</c:v>
                </c:pt>
                <c:pt idx="532">
                  <c:v>2.1320000000000001</c:v>
                </c:pt>
                <c:pt idx="533">
                  <c:v>2.1360000000000001</c:v>
                </c:pt>
                <c:pt idx="534">
                  <c:v>2.14</c:v>
                </c:pt>
                <c:pt idx="535">
                  <c:v>2.1440000000000001</c:v>
                </c:pt>
                <c:pt idx="536">
                  <c:v>2.1480000000000001</c:v>
                </c:pt>
                <c:pt idx="537">
                  <c:v>2.1520000000000001</c:v>
                </c:pt>
                <c:pt idx="538">
                  <c:v>2.1560000000000001</c:v>
                </c:pt>
                <c:pt idx="539">
                  <c:v>2.16</c:v>
                </c:pt>
                <c:pt idx="540">
                  <c:v>2.1640000000000001</c:v>
                </c:pt>
                <c:pt idx="541">
                  <c:v>2.1680000000000001</c:v>
                </c:pt>
                <c:pt idx="542">
                  <c:v>2.1720000000000002</c:v>
                </c:pt>
                <c:pt idx="543">
                  <c:v>2.1760000000000002</c:v>
                </c:pt>
                <c:pt idx="544">
                  <c:v>2.1800000000000002</c:v>
                </c:pt>
                <c:pt idx="545">
                  <c:v>2.1839</c:v>
                </c:pt>
                <c:pt idx="546">
                  <c:v>2.1879</c:v>
                </c:pt>
                <c:pt idx="547">
                  <c:v>2.1919</c:v>
                </c:pt>
                <c:pt idx="548">
                  <c:v>2.1959</c:v>
                </c:pt>
                <c:pt idx="549">
                  <c:v>2.1999</c:v>
                </c:pt>
                <c:pt idx="550">
                  <c:v>2.2039</c:v>
                </c:pt>
                <c:pt idx="551">
                  <c:v>2.2079</c:v>
                </c:pt>
                <c:pt idx="552">
                  <c:v>2.2119</c:v>
                </c:pt>
                <c:pt idx="553">
                  <c:v>2.2159</c:v>
                </c:pt>
                <c:pt idx="554">
                  <c:v>2.2199</c:v>
                </c:pt>
                <c:pt idx="555">
                  <c:v>2.2239</c:v>
                </c:pt>
                <c:pt idx="556">
                  <c:v>2.2279</c:v>
                </c:pt>
                <c:pt idx="557">
                  <c:v>2.2319</c:v>
                </c:pt>
                <c:pt idx="558">
                  <c:v>2.2359</c:v>
                </c:pt>
                <c:pt idx="559">
                  <c:v>2.2399</c:v>
                </c:pt>
                <c:pt idx="560">
                  <c:v>2.2440000000000002</c:v>
                </c:pt>
                <c:pt idx="561">
                  <c:v>2.2480000000000002</c:v>
                </c:pt>
                <c:pt idx="562">
                  <c:v>2.2519999999999998</c:v>
                </c:pt>
                <c:pt idx="563">
                  <c:v>2.2559999999999998</c:v>
                </c:pt>
                <c:pt idx="564">
                  <c:v>2.2599999999999998</c:v>
                </c:pt>
                <c:pt idx="565">
                  <c:v>2.2639999999999998</c:v>
                </c:pt>
                <c:pt idx="566">
                  <c:v>2.2679999999999998</c:v>
                </c:pt>
                <c:pt idx="567">
                  <c:v>2.2719999999999998</c:v>
                </c:pt>
                <c:pt idx="568">
                  <c:v>2.2759999999999998</c:v>
                </c:pt>
                <c:pt idx="569">
                  <c:v>2.2799999999999998</c:v>
                </c:pt>
                <c:pt idx="570">
                  <c:v>2.2839999999999998</c:v>
                </c:pt>
                <c:pt idx="571">
                  <c:v>2.2879999999999998</c:v>
                </c:pt>
                <c:pt idx="572">
                  <c:v>2.2919</c:v>
                </c:pt>
                <c:pt idx="573">
                  <c:v>2.2959000000000001</c:v>
                </c:pt>
                <c:pt idx="574">
                  <c:v>2.2999000000000001</c:v>
                </c:pt>
                <c:pt idx="575">
                  <c:v>2.3039000000000001</c:v>
                </c:pt>
                <c:pt idx="576">
                  <c:v>2.3079000000000001</c:v>
                </c:pt>
                <c:pt idx="577">
                  <c:v>2.3119000000000001</c:v>
                </c:pt>
                <c:pt idx="578">
                  <c:v>2.3159000000000001</c:v>
                </c:pt>
                <c:pt idx="579">
                  <c:v>2.3199000000000001</c:v>
                </c:pt>
                <c:pt idx="580">
                  <c:v>2.3239000000000001</c:v>
                </c:pt>
                <c:pt idx="581">
                  <c:v>2.3279000000000001</c:v>
                </c:pt>
                <c:pt idx="582">
                  <c:v>2.3319000000000001</c:v>
                </c:pt>
                <c:pt idx="583">
                  <c:v>2.3359000000000001</c:v>
                </c:pt>
                <c:pt idx="584">
                  <c:v>2.3399000000000001</c:v>
                </c:pt>
                <c:pt idx="585">
                  <c:v>2.3439000000000001</c:v>
                </c:pt>
                <c:pt idx="586">
                  <c:v>2.3479000000000001</c:v>
                </c:pt>
                <c:pt idx="587">
                  <c:v>2.3519999999999999</c:v>
                </c:pt>
                <c:pt idx="588">
                  <c:v>2.3559999999999999</c:v>
                </c:pt>
                <c:pt idx="589">
                  <c:v>2.36</c:v>
                </c:pt>
                <c:pt idx="590">
                  <c:v>2.3639999999999999</c:v>
                </c:pt>
                <c:pt idx="591">
                  <c:v>2.3679999999999999</c:v>
                </c:pt>
                <c:pt idx="592">
                  <c:v>2.3719999999999999</c:v>
                </c:pt>
                <c:pt idx="593">
                  <c:v>2.3759999999999999</c:v>
                </c:pt>
                <c:pt idx="594">
                  <c:v>2.38</c:v>
                </c:pt>
                <c:pt idx="595">
                  <c:v>2.3839999999999999</c:v>
                </c:pt>
                <c:pt idx="596">
                  <c:v>2.3879999999999999</c:v>
                </c:pt>
                <c:pt idx="597">
                  <c:v>2.3919999999999999</c:v>
                </c:pt>
                <c:pt idx="598">
                  <c:v>2.3959999999999999</c:v>
                </c:pt>
                <c:pt idx="599">
                  <c:v>2.4</c:v>
                </c:pt>
                <c:pt idx="600">
                  <c:v>2.4039000000000001</c:v>
                </c:pt>
                <c:pt idx="601">
                  <c:v>2.4079000000000002</c:v>
                </c:pt>
                <c:pt idx="602">
                  <c:v>2.4119000000000002</c:v>
                </c:pt>
                <c:pt idx="603">
                  <c:v>2.4159000000000002</c:v>
                </c:pt>
                <c:pt idx="604">
                  <c:v>2.4199000000000002</c:v>
                </c:pt>
                <c:pt idx="605">
                  <c:v>2.4239000000000002</c:v>
                </c:pt>
                <c:pt idx="606">
                  <c:v>2.4279000000000002</c:v>
                </c:pt>
                <c:pt idx="607">
                  <c:v>2.4319000000000002</c:v>
                </c:pt>
                <c:pt idx="608">
                  <c:v>2.4359000000000002</c:v>
                </c:pt>
                <c:pt idx="609">
                  <c:v>2.4399000000000002</c:v>
                </c:pt>
                <c:pt idx="610">
                  <c:v>2.4439000000000002</c:v>
                </c:pt>
                <c:pt idx="611">
                  <c:v>2.4479000000000002</c:v>
                </c:pt>
                <c:pt idx="612">
                  <c:v>2.4519000000000002</c:v>
                </c:pt>
                <c:pt idx="613">
                  <c:v>2.4559000000000002</c:v>
                </c:pt>
                <c:pt idx="614">
                  <c:v>2.46</c:v>
                </c:pt>
                <c:pt idx="615">
                  <c:v>2.464</c:v>
                </c:pt>
                <c:pt idx="616">
                  <c:v>2.468</c:v>
                </c:pt>
                <c:pt idx="617">
                  <c:v>2.472</c:v>
                </c:pt>
                <c:pt idx="618">
                  <c:v>2.476</c:v>
                </c:pt>
                <c:pt idx="619">
                  <c:v>2.48</c:v>
                </c:pt>
                <c:pt idx="620">
                  <c:v>2.484</c:v>
                </c:pt>
                <c:pt idx="621">
                  <c:v>2.488</c:v>
                </c:pt>
                <c:pt idx="622">
                  <c:v>2.492</c:v>
                </c:pt>
                <c:pt idx="623">
                  <c:v>2.496</c:v>
                </c:pt>
                <c:pt idx="624">
                  <c:v>2.5</c:v>
                </c:pt>
                <c:pt idx="625">
                  <c:v>2.504</c:v>
                </c:pt>
                <c:pt idx="626">
                  <c:v>2.508</c:v>
                </c:pt>
                <c:pt idx="627">
                  <c:v>2.5118999999999998</c:v>
                </c:pt>
                <c:pt idx="628">
                  <c:v>2.5158999999999998</c:v>
                </c:pt>
                <c:pt idx="629">
                  <c:v>2.5198999999999998</c:v>
                </c:pt>
                <c:pt idx="630">
                  <c:v>2.5238999999999998</c:v>
                </c:pt>
                <c:pt idx="631">
                  <c:v>2.5278999999999998</c:v>
                </c:pt>
                <c:pt idx="632">
                  <c:v>2.5318999999999998</c:v>
                </c:pt>
                <c:pt idx="633">
                  <c:v>2.5358999999999998</c:v>
                </c:pt>
                <c:pt idx="634">
                  <c:v>2.5398999999999998</c:v>
                </c:pt>
                <c:pt idx="635">
                  <c:v>2.5438999999999998</c:v>
                </c:pt>
                <c:pt idx="636">
                  <c:v>2.5478999999999998</c:v>
                </c:pt>
                <c:pt idx="637">
                  <c:v>2.5518999999999998</c:v>
                </c:pt>
                <c:pt idx="638">
                  <c:v>2.5558999999999998</c:v>
                </c:pt>
                <c:pt idx="639">
                  <c:v>2.5598999999999998</c:v>
                </c:pt>
                <c:pt idx="640">
                  <c:v>2.5638999999999998</c:v>
                </c:pt>
                <c:pt idx="641">
                  <c:v>2.5680000000000001</c:v>
                </c:pt>
                <c:pt idx="642">
                  <c:v>2.5720000000000001</c:v>
                </c:pt>
                <c:pt idx="643">
                  <c:v>2.5760000000000001</c:v>
                </c:pt>
                <c:pt idx="644">
                  <c:v>2.58</c:v>
                </c:pt>
                <c:pt idx="645">
                  <c:v>2.5840000000000001</c:v>
                </c:pt>
                <c:pt idx="646">
                  <c:v>2.5880000000000001</c:v>
                </c:pt>
                <c:pt idx="647">
                  <c:v>2.5920000000000001</c:v>
                </c:pt>
                <c:pt idx="648">
                  <c:v>2.5960000000000001</c:v>
                </c:pt>
                <c:pt idx="649">
                  <c:v>2.6</c:v>
                </c:pt>
                <c:pt idx="650">
                  <c:v>2.6040000000000001</c:v>
                </c:pt>
                <c:pt idx="651">
                  <c:v>2.6080000000000001</c:v>
                </c:pt>
                <c:pt idx="652">
                  <c:v>2.6120000000000001</c:v>
                </c:pt>
                <c:pt idx="653">
                  <c:v>2.6160000000000001</c:v>
                </c:pt>
                <c:pt idx="654">
                  <c:v>2.6198999999999999</c:v>
                </c:pt>
                <c:pt idx="655">
                  <c:v>2.6238999999999999</c:v>
                </c:pt>
                <c:pt idx="656">
                  <c:v>2.6278999999999999</c:v>
                </c:pt>
                <c:pt idx="657">
                  <c:v>2.6318999999999999</c:v>
                </c:pt>
                <c:pt idx="658">
                  <c:v>2.6358999999999999</c:v>
                </c:pt>
                <c:pt idx="659">
                  <c:v>2.6398999999999999</c:v>
                </c:pt>
                <c:pt idx="660">
                  <c:v>2.6438999999999999</c:v>
                </c:pt>
                <c:pt idx="661">
                  <c:v>2.6478999999999999</c:v>
                </c:pt>
                <c:pt idx="662">
                  <c:v>2.6518999999999999</c:v>
                </c:pt>
                <c:pt idx="663">
                  <c:v>2.6558999999999999</c:v>
                </c:pt>
                <c:pt idx="664">
                  <c:v>2.6598999999999999</c:v>
                </c:pt>
                <c:pt idx="665">
                  <c:v>2.6638999999999999</c:v>
                </c:pt>
                <c:pt idx="666">
                  <c:v>2.6678999999999999</c:v>
                </c:pt>
                <c:pt idx="667">
                  <c:v>2.6718999999999999</c:v>
                </c:pt>
                <c:pt idx="668">
                  <c:v>2.6758999999999999</c:v>
                </c:pt>
                <c:pt idx="669">
                  <c:v>2.68</c:v>
                </c:pt>
                <c:pt idx="670">
                  <c:v>2.6840000000000002</c:v>
                </c:pt>
                <c:pt idx="671">
                  <c:v>2.6880000000000002</c:v>
                </c:pt>
                <c:pt idx="672">
                  <c:v>2.6920000000000002</c:v>
                </c:pt>
                <c:pt idx="673">
                  <c:v>2.6960000000000002</c:v>
                </c:pt>
                <c:pt idx="674">
                  <c:v>2.7</c:v>
                </c:pt>
                <c:pt idx="675">
                  <c:v>2.7040000000000002</c:v>
                </c:pt>
                <c:pt idx="676">
                  <c:v>2.7080000000000002</c:v>
                </c:pt>
                <c:pt idx="677">
                  <c:v>2.7120000000000002</c:v>
                </c:pt>
                <c:pt idx="678">
                  <c:v>2.7160000000000002</c:v>
                </c:pt>
                <c:pt idx="679">
                  <c:v>2.72</c:v>
                </c:pt>
                <c:pt idx="680">
                  <c:v>2.7240000000000002</c:v>
                </c:pt>
                <c:pt idx="681">
                  <c:v>2.7279</c:v>
                </c:pt>
                <c:pt idx="682">
                  <c:v>2.7319</c:v>
                </c:pt>
                <c:pt idx="683">
                  <c:v>2.7359</c:v>
                </c:pt>
                <c:pt idx="684">
                  <c:v>2.7399</c:v>
                </c:pt>
                <c:pt idx="685">
                  <c:v>2.7439</c:v>
                </c:pt>
                <c:pt idx="686">
                  <c:v>2.7479</c:v>
                </c:pt>
                <c:pt idx="687">
                  <c:v>2.7519</c:v>
                </c:pt>
                <c:pt idx="688">
                  <c:v>2.7559</c:v>
                </c:pt>
                <c:pt idx="689">
                  <c:v>2.7599</c:v>
                </c:pt>
                <c:pt idx="690">
                  <c:v>2.7639</c:v>
                </c:pt>
                <c:pt idx="691">
                  <c:v>2.7679</c:v>
                </c:pt>
                <c:pt idx="692">
                  <c:v>2.7719</c:v>
                </c:pt>
                <c:pt idx="693">
                  <c:v>2.7759</c:v>
                </c:pt>
                <c:pt idx="694">
                  <c:v>2.7799</c:v>
                </c:pt>
                <c:pt idx="695">
                  <c:v>2.7839</c:v>
                </c:pt>
                <c:pt idx="696">
                  <c:v>2.7879999999999998</c:v>
                </c:pt>
                <c:pt idx="697">
                  <c:v>2.7919999999999998</c:v>
                </c:pt>
                <c:pt idx="698">
                  <c:v>2.7959999999999998</c:v>
                </c:pt>
                <c:pt idx="699">
                  <c:v>2.8</c:v>
                </c:pt>
                <c:pt idx="700">
                  <c:v>2.8039999999999998</c:v>
                </c:pt>
                <c:pt idx="701">
                  <c:v>2.8079999999999998</c:v>
                </c:pt>
                <c:pt idx="702">
                  <c:v>2.8119999999999998</c:v>
                </c:pt>
                <c:pt idx="703">
                  <c:v>2.8159999999999998</c:v>
                </c:pt>
                <c:pt idx="704">
                  <c:v>2.82</c:v>
                </c:pt>
                <c:pt idx="705">
                  <c:v>2.8239999999999998</c:v>
                </c:pt>
                <c:pt idx="706">
                  <c:v>2.8279999999999998</c:v>
                </c:pt>
                <c:pt idx="707">
                  <c:v>2.8319999999999999</c:v>
                </c:pt>
                <c:pt idx="708">
                  <c:v>2.8359999999999999</c:v>
                </c:pt>
                <c:pt idx="709">
                  <c:v>2.8399000000000001</c:v>
                </c:pt>
                <c:pt idx="710">
                  <c:v>2.8439000000000001</c:v>
                </c:pt>
                <c:pt idx="711">
                  <c:v>2.8479000000000001</c:v>
                </c:pt>
                <c:pt idx="712">
                  <c:v>2.8519000000000001</c:v>
                </c:pt>
                <c:pt idx="713">
                  <c:v>2.8559000000000001</c:v>
                </c:pt>
                <c:pt idx="714">
                  <c:v>2.8599000000000001</c:v>
                </c:pt>
                <c:pt idx="715">
                  <c:v>2.8639000000000001</c:v>
                </c:pt>
                <c:pt idx="716">
                  <c:v>2.8679000000000001</c:v>
                </c:pt>
                <c:pt idx="717">
                  <c:v>2.8719000000000001</c:v>
                </c:pt>
                <c:pt idx="718">
                  <c:v>2.8759000000000001</c:v>
                </c:pt>
                <c:pt idx="719">
                  <c:v>2.8799000000000001</c:v>
                </c:pt>
                <c:pt idx="720">
                  <c:v>2.8839000000000001</c:v>
                </c:pt>
                <c:pt idx="721">
                  <c:v>2.8879000000000001</c:v>
                </c:pt>
                <c:pt idx="722">
                  <c:v>2.8919000000000001</c:v>
                </c:pt>
                <c:pt idx="723">
                  <c:v>2.8959999999999999</c:v>
                </c:pt>
                <c:pt idx="724">
                  <c:v>2.9</c:v>
                </c:pt>
                <c:pt idx="725">
                  <c:v>2.9039999999999999</c:v>
                </c:pt>
                <c:pt idx="726">
                  <c:v>2.9079999999999999</c:v>
                </c:pt>
                <c:pt idx="727">
                  <c:v>2.9119999999999999</c:v>
                </c:pt>
                <c:pt idx="728">
                  <c:v>2.9159999999999999</c:v>
                </c:pt>
                <c:pt idx="729">
                  <c:v>2.92</c:v>
                </c:pt>
                <c:pt idx="730">
                  <c:v>2.9239999999999999</c:v>
                </c:pt>
                <c:pt idx="731">
                  <c:v>2.9279999999999999</c:v>
                </c:pt>
                <c:pt idx="732">
                  <c:v>2.9319999999999999</c:v>
                </c:pt>
                <c:pt idx="733">
                  <c:v>2.9359999999999999</c:v>
                </c:pt>
                <c:pt idx="734">
                  <c:v>2.94</c:v>
                </c:pt>
                <c:pt idx="735">
                  <c:v>2.944</c:v>
                </c:pt>
                <c:pt idx="736">
                  <c:v>2.9479000000000002</c:v>
                </c:pt>
                <c:pt idx="737">
                  <c:v>2.9519000000000002</c:v>
                </c:pt>
                <c:pt idx="738">
                  <c:v>2.9559000000000002</c:v>
                </c:pt>
                <c:pt idx="739">
                  <c:v>2.9599000000000002</c:v>
                </c:pt>
                <c:pt idx="740">
                  <c:v>2.9639000000000002</c:v>
                </c:pt>
                <c:pt idx="741">
                  <c:v>2.9679000000000002</c:v>
                </c:pt>
                <c:pt idx="742">
                  <c:v>2.9719000000000002</c:v>
                </c:pt>
                <c:pt idx="743">
                  <c:v>2.9759000000000002</c:v>
                </c:pt>
                <c:pt idx="744">
                  <c:v>2.9799000000000002</c:v>
                </c:pt>
                <c:pt idx="745">
                  <c:v>2.9839000000000002</c:v>
                </c:pt>
                <c:pt idx="746">
                  <c:v>2.9878999999999998</c:v>
                </c:pt>
                <c:pt idx="747">
                  <c:v>2.9918999999999998</c:v>
                </c:pt>
                <c:pt idx="748">
                  <c:v>2.9958999999999998</c:v>
                </c:pt>
                <c:pt idx="749">
                  <c:v>2.9998999999999998</c:v>
                </c:pt>
                <c:pt idx="750">
                  <c:v>3.0038999999999998</c:v>
                </c:pt>
                <c:pt idx="751">
                  <c:v>3.008</c:v>
                </c:pt>
                <c:pt idx="752">
                  <c:v>3.012</c:v>
                </c:pt>
                <c:pt idx="753">
                  <c:v>3.016</c:v>
                </c:pt>
                <c:pt idx="754">
                  <c:v>3.02</c:v>
                </c:pt>
                <c:pt idx="755">
                  <c:v>3.024</c:v>
                </c:pt>
                <c:pt idx="756">
                  <c:v>3.028</c:v>
                </c:pt>
                <c:pt idx="757">
                  <c:v>3.032</c:v>
                </c:pt>
                <c:pt idx="758">
                  <c:v>3.036</c:v>
                </c:pt>
                <c:pt idx="759">
                  <c:v>3.04</c:v>
                </c:pt>
                <c:pt idx="760">
                  <c:v>3.044</c:v>
                </c:pt>
                <c:pt idx="761">
                  <c:v>3.048</c:v>
                </c:pt>
                <c:pt idx="762">
                  <c:v>3.052</c:v>
                </c:pt>
                <c:pt idx="763">
                  <c:v>3.0558999999999998</c:v>
                </c:pt>
                <c:pt idx="764">
                  <c:v>3.0598999999999998</c:v>
                </c:pt>
                <c:pt idx="765">
                  <c:v>3.0638999999999998</c:v>
                </c:pt>
                <c:pt idx="766">
                  <c:v>3.0678999999999998</c:v>
                </c:pt>
                <c:pt idx="767">
                  <c:v>3.0718999999999999</c:v>
                </c:pt>
                <c:pt idx="768">
                  <c:v>3.0758999999999999</c:v>
                </c:pt>
                <c:pt idx="769">
                  <c:v>3.0798999999999999</c:v>
                </c:pt>
                <c:pt idx="770">
                  <c:v>3.0838999999999999</c:v>
                </c:pt>
                <c:pt idx="771">
                  <c:v>3.0878999999999999</c:v>
                </c:pt>
                <c:pt idx="772">
                  <c:v>3.0918999999999999</c:v>
                </c:pt>
                <c:pt idx="773">
                  <c:v>3.0958999999999999</c:v>
                </c:pt>
                <c:pt idx="774">
                  <c:v>3.0998999999999999</c:v>
                </c:pt>
                <c:pt idx="775">
                  <c:v>3.1038999999999999</c:v>
                </c:pt>
                <c:pt idx="776">
                  <c:v>3.1078999999999999</c:v>
                </c:pt>
                <c:pt idx="777">
                  <c:v>3.1118999999999999</c:v>
                </c:pt>
                <c:pt idx="778">
                  <c:v>3.1160000000000001</c:v>
                </c:pt>
                <c:pt idx="779">
                  <c:v>3.12</c:v>
                </c:pt>
                <c:pt idx="780">
                  <c:v>3.1240000000000001</c:v>
                </c:pt>
                <c:pt idx="781">
                  <c:v>3.1280000000000001</c:v>
                </c:pt>
                <c:pt idx="782">
                  <c:v>3.1320000000000001</c:v>
                </c:pt>
                <c:pt idx="783">
                  <c:v>3.1360000000000001</c:v>
                </c:pt>
                <c:pt idx="784">
                  <c:v>3.14</c:v>
                </c:pt>
                <c:pt idx="785">
                  <c:v>3.1440000000000001</c:v>
                </c:pt>
                <c:pt idx="786">
                  <c:v>3.1480000000000001</c:v>
                </c:pt>
                <c:pt idx="787">
                  <c:v>3.1520000000000001</c:v>
                </c:pt>
                <c:pt idx="788">
                  <c:v>3.1560000000000001</c:v>
                </c:pt>
                <c:pt idx="789">
                  <c:v>3.16</c:v>
                </c:pt>
                <c:pt idx="790">
                  <c:v>3.1638999999999999</c:v>
                </c:pt>
                <c:pt idx="791">
                  <c:v>3.1678999999999999</c:v>
                </c:pt>
                <c:pt idx="792">
                  <c:v>3.1718999999999999</c:v>
                </c:pt>
                <c:pt idx="793">
                  <c:v>3.1758999999999999</c:v>
                </c:pt>
                <c:pt idx="794">
                  <c:v>3.1798999999999999</c:v>
                </c:pt>
                <c:pt idx="795">
                  <c:v>3.1839</c:v>
                </c:pt>
                <c:pt idx="796">
                  <c:v>3.1879</c:v>
                </c:pt>
                <c:pt idx="797">
                  <c:v>3.1919</c:v>
                </c:pt>
                <c:pt idx="798">
                  <c:v>3.1959</c:v>
                </c:pt>
                <c:pt idx="799">
                  <c:v>3.1999</c:v>
                </c:pt>
                <c:pt idx="800">
                  <c:v>3.2039</c:v>
                </c:pt>
                <c:pt idx="801">
                  <c:v>3.2079</c:v>
                </c:pt>
                <c:pt idx="802">
                  <c:v>3.2119</c:v>
                </c:pt>
                <c:pt idx="803">
                  <c:v>3.2159</c:v>
                </c:pt>
                <c:pt idx="804">
                  <c:v>3.2199</c:v>
                </c:pt>
                <c:pt idx="805">
                  <c:v>3.2240000000000002</c:v>
                </c:pt>
                <c:pt idx="806">
                  <c:v>3.2280000000000002</c:v>
                </c:pt>
                <c:pt idx="807">
                  <c:v>3.2320000000000002</c:v>
                </c:pt>
                <c:pt idx="808">
                  <c:v>3.2360000000000002</c:v>
                </c:pt>
                <c:pt idx="809">
                  <c:v>3.24</c:v>
                </c:pt>
                <c:pt idx="810">
                  <c:v>3.2440000000000002</c:v>
                </c:pt>
                <c:pt idx="811">
                  <c:v>3.2480000000000002</c:v>
                </c:pt>
                <c:pt idx="812">
                  <c:v>3.2519999999999998</c:v>
                </c:pt>
                <c:pt idx="813">
                  <c:v>3.2559999999999998</c:v>
                </c:pt>
                <c:pt idx="814">
                  <c:v>3.26</c:v>
                </c:pt>
                <c:pt idx="815">
                  <c:v>3.2639999999999998</c:v>
                </c:pt>
                <c:pt idx="816">
                  <c:v>3.2679999999999998</c:v>
                </c:pt>
                <c:pt idx="817">
                  <c:v>3.2719999999999998</c:v>
                </c:pt>
                <c:pt idx="818">
                  <c:v>3.2759</c:v>
                </c:pt>
                <c:pt idx="819">
                  <c:v>3.2799</c:v>
                </c:pt>
                <c:pt idx="820">
                  <c:v>3.2839</c:v>
                </c:pt>
                <c:pt idx="821">
                  <c:v>3.2879</c:v>
                </c:pt>
                <c:pt idx="822">
                  <c:v>3.2919</c:v>
                </c:pt>
                <c:pt idx="823">
                  <c:v>3.2959000000000001</c:v>
                </c:pt>
                <c:pt idx="824">
                  <c:v>3.2999000000000001</c:v>
                </c:pt>
                <c:pt idx="825">
                  <c:v>3.3039000000000001</c:v>
                </c:pt>
                <c:pt idx="826">
                  <c:v>3.3079000000000001</c:v>
                </c:pt>
                <c:pt idx="827">
                  <c:v>3.3119000000000001</c:v>
                </c:pt>
                <c:pt idx="828">
                  <c:v>3.3159000000000001</c:v>
                </c:pt>
                <c:pt idx="829">
                  <c:v>3.3199000000000001</c:v>
                </c:pt>
                <c:pt idx="830">
                  <c:v>3.3239000000000001</c:v>
                </c:pt>
                <c:pt idx="831">
                  <c:v>3.3279000000000001</c:v>
                </c:pt>
                <c:pt idx="832">
                  <c:v>3.3319999999999999</c:v>
                </c:pt>
                <c:pt idx="833">
                  <c:v>3.3359999999999999</c:v>
                </c:pt>
                <c:pt idx="834">
                  <c:v>3.34</c:v>
                </c:pt>
                <c:pt idx="835">
                  <c:v>3.3439999999999999</c:v>
                </c:pt>
                <c:pt idx="836">
                  <c:v>3.3479999999999999</c:v>
                </c:pt>
                <c:pt idx="837">
                  <c:v>3.3519999999999999</c:v>
                </c:pt>
                <c:pt idx="838">
                  <c:v>3.3559999999999999</c:v>
                </c:pt>
                <c:pt idx="839">
                  <c:v>3.36</c:v>
                </c:pt>
                <c:pt idx="840">
                  <c:v>3.3639999999999999</c:v>
                </c:pt>
                <c:pt idx="841">
                  <c:v>3.3679999999999999</c:v>
                </c:pt>
                <c:pt idx="842">
                  <c:v>3.3719999999999999</c:v>
                </c:pt>
                <c:pt idx="843">
                  <c:v>3.3759999999999999</c:v>
                </c:pt>
                <c:pt idx="844">
                  <c:v>3.38</c:v>
                </c:pt>
                <c:pt idx="845">
                  <c:v>3.3839000000000001</c:v>
                </c:pt>
                <c:pt idx="846">
                  <c:v>3.3879000000000001</c:v>
                </c:pt>
                <c:pt idx="847">
                  <c:v>3.3919000000000001</c:v>
                </c:pt>
                <c:pt idx="848">
                  <c:v>3.3959000000000001</c:v>
                </c:pt>
                <c:pt idx="849">
                  <c:v>3.3999000000000001</c:v>
                </c:pt>
                <c:pt idx="850">
                  <c:v>3.4039000000000001</c:v>
                </c:pt>
                <c:pt idx="851">
                  <c:v>3.4079000000000002</c:v>
                </c:pt>
                <c:pt idx="852">
                  <c:v>3.4119000000000002</c:v>
                </c:pt>
                <c:pt idx="853">
                  <c:v>3.4159000000000002</c:v>
                </c:pt>
                <c:pt idx="854">
                  <c:v>3.4199000000000002</c:v>
                </c:pt>
                <c:pt idx="855">
                  <c:v>3.4239000000000002</c:v>
                </c:pt>
                <c:pt idx="856">
                  <c:v>3.4279000000000002</c:v>
                </c:pt>
                <c:pt idx="857">
                  <c:v>3.4319000000000002</c:v>
                </c:pt>
                <c:pt idx="858">
                  <c:v>3.4359000000000002</c:v>
                </c:pt>
                <c:pt idx="859">
                  <c:v>3.4399000000000002</c:v>
                </c:pt>
                <c:pt idx="860">
                  <c:v>3.444</c:v>
                </c:pt>
                <c:pt idx="861">
                  <c:v>3.448</c:v>
                </c:pt>
                <c:pt idx="862">
                  <c:v>3.452</c:v>
                </c:pt>
                <c:pt idx="863">
                  <c:v>3.456</c:v>
                </c:pt>
                <c:pt idx="864">
                  <c:v>3.46</c:v>
                </c:pt>
                <c:pt idx="865">
                  <c:v>3.464</c:v>
                </c:pt>
                <c:pt idx="866">
                  <c:v>3.468</c:v>
                </c:pt>
                <c:pt idx="867">
                  <c:v>3.472</c:v>
                </c:pt>
                <c:pt idx="868">
                  <c:v>3.476</c:v>
                </c:pt>
                <c:pt idx="869">
                  <c:v>3.48</c:v>
                </c:pt>
                <c:pt idx="870">
                  <c:v>3.484</c:v>
                </c:pt>
                <c:pt idx="871">
                  <c:v>3.488</c:v>
                </c:pt>
                <c:pt idx="872">
                  <c:v>3.4918999999999998</c:v>
                </c:pt>
                <c:pt idx="873">
                  <c:v>3.4958999999999998</c:v>
                </c:pt>
                <c:pt idx="874">
                  <c:v>3.4998999999999998</c:v>
                </c:pt>
                <c:pt idx="875">
                  <c:v>3.5038999999999998</c:v>
                </c:pt>
                <c:pt idx="876">
                  <c:v>3.5078999999999998</c:v>
                </c:pt>
                <c:pt idx="877">
                  <c:v>3.5118999999999998</c:v>
                </c:pt>
                <c:pt idx="878">
                  <c:v>3.5158999999999998</c:v>
                </c:pt>
                <c:pt idx="879">
                  <c:v>3.5198999999999998</c:v>
                </c:pt>
                <c:pt idx="880">
                  <c:v>3.5238999999999998</c:v>
                </c:pt>
                <c:pt idx="881">
                  <c:v>3.5278999999999998</c:v>
                </c:pt>
                <c:pt idx="882">
                  <c:v>3.5318999999999998</c:v>
                </c:pt>
                <c:pt idx="883">
                  <c:v>3.5358999999999998</c:v>
                </c:pt>
                <c:pt idx="884">
                  <c:v>3.5398999999999998</c:v>
                </c:pt>
                <c:pt idx="885">
                  <c:v>3.5438999999999998</c:v>
                </c:pt>
                <c:pt idx="886">
                  <c:v>3.5478999999999998</c:v>
                </c:pt>
                <c:pt idx="887">
                  <c:v>3.552</c:v>
                </c:pt>
                <c:pt idx="888">
                  <c:v>3.556</c:v>
                </c:pt>
                <c:pt idx="889">
                  <c:v>3.56</c:v>
                </c:pt>
                <c:pt idx="890">
                  <c:v>3.5640000000000001</c:v>
                </c:pt>
                <c:pt idx="891">
                  <c:v>3.5680000000000001</c:v>
                </c:pt>
                <c:pt idx="892">
                  <c:v>3.5720000000000001</c:v>
                </c:pt>
                <c:pt idx="893">
                  <c:v>3.5760000000000001</c:v>
                </c:pt>
                <c:pt idx="894">
                  <c:v>3.58</c:v>
                </c:pt>
                <c:pt idx="895">
                  <c:v>3.5840000000000001</c:v>
                </c:pt>
                <c:pt idx="896">
                  <c:v>3.5880000000000001</c:v>
                </c:pt>
                <c:pt idx="897">
                  <c:v>3.5920000000000001</c:v>
                </c:pt>
                <c:pt idx="898">
                  <c:v>3.5960000000000001</c:v>
                </c:pt>
                <c:pt idx="899">
                  <c:v>3.6</c:v>
                </c:pt>
                <c:pt idx="900">
                  <c:v>3.6038999999999999</c:v>
                </c:pt>
                <c:pt idx="901">
                  <c:v>3.6078999999999999</c:v>
                </c:pt>
                <c:pt idx="902">
                  <c:v>3.6118999999999999</c:v>
                </c:pt>
                <c:pt idx="903">
                  <c:v>3.6158999999999999</c:v>
                </c:pt>
                <c:pt idx="904">
                  <c:v>3.6198999999999999</c:v>
                </c:pt>
                <c:pt idx="905">
                  <c:v>3.6238999999999999</c:v>
                </c:pt>
                <c:pt idx="906">
                  <c:v>3.6278999999999999</c:v>
                </c:pt>
                <c:pt idx="907">
                  <c:v>3.6318999999999999</c:v>
                </c:pt>
                <c:pt idx="908">
                  <c:v>3.6358999999999999</c:v>
                </c:pt>
                <c:pt idx="909">
                  <c:v>3.6398999999999999</c:v>
                </c:pt>
                <c:pt idx="910">
                  <c:v>3.6438999999999999</c:v>
                </c:pt>
                <c:pt idx="911">
                  <c:v>3.6478999999999999</c:v>
                </c:pt>
                <c:pt idx="912">
                  <c:v>3.6518999999999999</c:v>
                </c:pt>
                <c:pt idx="913">
                  <c:v>3.6558999999999999</c:v>
                </c:pt>
                <c:pt idx="914">
                  <c:v>3.66</c:v>
                </c:pt>
                <c:pt idx="915">
                  <c:v>3.6640000000000001</c:v>
                </c:pt>
                <c:pt idx="916">
                  <c:v>3.6680000000000001</c:v>
                </c:pt>
                <c:pt idx="917">
                  <c:v>3.6720000000000002</c:v>
                </c:pt>
                <c:pt idx="918">
                  <c:v>3.6760000000000002</c:v>
                </c:pt>
                <c:pt idx="919">
                  <c:v>3.68</c:v>
                </c:pt>
                <c:pt idx="920">
                  <c:v>3.6840000000000002</c:v>
                </c:pt>
                <c:pt idx="921">
                  <c:v>3.6880000000000002</c:v>
                </c:pt>
                <c:pt idx="922">
                  <c:v>3.6920000000000002</c:v>
                </c:pt>
                <c:pt idx="923">
                  <c:v>3.6960000000000002</c:v>
                </c:pt>
                <c:pt idx="924">
                  <c:v>3.7</c:v>
                </c:pt>
                <c:pt idx="925">
                  <c:v>3.7040000000000002</c:v>
                </c:pt>
                <c:pt idx="926">
                  <c:v>3.7080000000000002</c:v>
                </c:pt>
                <c:pt idx="927">
                  <c:v>3.7119</c:v>
                </c:pt>
                <c:pt idx="928">
                  <c:v>3.7159</c:v>
                </c:pt>
                <c:pt idx="929">
                  <c:v>3.7199</c:v>
                </c:pt>
                <c:pt idx="930">
                  <c:v>3.7239</c:v>
                </c:pt>
                <c:pt idx="931">
                  <c:v>3.7279</c:v>
                </c:pt>
                <c:pt idx="932">
                  <c:v>3.7319</c:v>
                </c:pt>
                <c:pt idx="933">
                  <c:v>3.7359</c:v>
                </c:pt>
                <c:pt idx="934">
                  <c:v>3.7399</c:v>
                </c:pt>
                <c:pt idx="935">
                  <c:v>3.7439</c:v>
                </c:pt>
                <c:pt idx="936">
                  <c:v>3.7479</c:v>
                </c:pt>
                <c:pt idx="937">
                  <c:v>3.7519</c:v>
                </c:pt>
                <c:pt idx="938">
                  <c:v>3.7559</c:v>
                </c:pt>
                <c:pt idx="939">
                  <c:v>3.7599</c:v>
                </c:pt>
                <c:pt idx="940">
                  <c:v>3.7639</c:v>
                </c:pt>
                <c:pt idx="941">
                  <c:v>3.7679999999999998</c:v>
                </c:pt>
                <c:pt idx="942">
                  <c:v>3.7719999999999998</c:v>
                </c:pt>
                <c:pt idx="943">
                  <c:v>3.7759999999999998</c:v>
                </c:pt>
                <c:pt idx="944">
                  <c:v>3.78</c:v>
                </c:pt>
                <c:pt idx="945">
                  <c:v>3.7839999999999998</c:v>
                </c:pt>
                <c:pt idx="946">
                  <c:v>3.7879999999999998</c:v>
                </c:pt>
                <c:pt idx="947">
                  <c:v>3.7898999999999998</c:v>
                </c:pt>
                <c:pt idx="948">
                  <c:v>3.7919999999999998</c:v>
                </c:pt>
                <c:pt idx="949">
                  <c:v>3.7959999999999998</c:v>
                </c:pt>
                <c:pt idx="950">
                  <c:v>3.8</c:v>
                </c:pt>
                <c:pt idx="951">
                  <c:v>3.8039999999999998</c:v>
                </c:pt>
                <c:pt idx="952">
                  <c:v>3.8079999999999998</c:v>
                </c:pt>
                <c:pt idx="953">
                  <c:v>3.8119999999999998</c:v>
                </c:pt>
                <c:pt idx="954">
                  <c:v>3.8159999999999998</c:v>
                </c:pt>
                <c:pt idx="955">
                  <c:v>3.8199000000000001</c:v>
                </c:pt>
                <c:pt idx="956">
                  <c:v>3.8239000000000001</c:v>
                </c:pt>
                <c:pt idx="957">
                  <c:v>3.8279000000000001</c:v>
                </c:pt>
                <c:pt idx="958">
                  <c:v>3.8319000000000001</c:v>
                </c:pt>
                <c:pt idx="959">
                  <c:v>3.8359000000000001</c:v>
                </c:pt>
                <c:pt idx="960">
                  <c:v>3.8399000000000001</c:v>
                </c:pt>
                <c:pt idx="961">
                  <c:v>3.8439000000000001</c:v>
                </c:pt>
                <c:pt idx="962">
                  <c:v>3.8479000000000001</c:v>
                </c:pt>
                <c:pt idx="963">
                  <c:v>3.8519000000000001</c:v>
                </c:pt>
                <c:pt idx="964">
                  <c:v>3.8559000000000001</c:v>
                </c:pt>
                <c:pt idx="965">
                  <c:v>3.8599000000000001</c:v>
                </c:pt>
                <c:pt idx="966">
                  <c:v>3.8639000000000001</c:v>
                </c:pt>
                <c:pt idx="967">
                  <c:v>3.8679000000000001</c:v>
                </c:pt>
                <c:pt idx="968">
                  <c:v>3.8719000000000001</c:v>
                </c:pt>
                <c:pt idx="969">
                  <c:v>3.8759000000000001</c:v>
                </c:pt>
                <c:pt idx="970">
                  <c:v>3.88</c:v>
                </c:pt>
                <c:pt idx="971">
                  <c:v>3.8839999999999999</c:v>
                </c:pt>
                <c:pt idx="972">
                  <c:v>3.8879999999999999</c:v>
                </c:pt>
                <c:pt idx="973">
                  <c:v>3.8919999999999999</c:v>
                </c:pt>
                <c:pt idx="974">
                  <c:v>3.8959999999999999</c:v>
                </c:pt>
                <c:pt idx="975">
                  <c:v>3.9</c:v>
                </c:pt>
                <c:pt idx="976">
                  <c:v>3.9039999999999999</c:v>
                </c:pt>
                <c:pt idx="977">
                  <c:v>3.9079999999999999</c:v>
                </c:pt>
                <c:pt idx="978">
                  <c:v>3.9119999999999999</c:v>
                </c:pt>
                <c:pt idx="979">
                  <c:v>3.9159999999999999</c:v>
                </c:pt>
                <c:pt idx="980">
                  <c:v>3.92</c:v>
                </c:pt>
                <c:pt idx="981">
                  <c:v>3.9239999999999999</c:v>
                </c:pt>
                <c:pt idx="982">
                  <c:v>3.9279000000000002</c:v>
                </c:pt>
                <c:pt idx="983">
                  <c:v>3.9319000000000002</c:v>
                </c:pt>
                <c:pt idx="984">
                  <c:v>3.9359000000000002</c:v>
                </c:pt>
                <c:pt idx="985">
                  <c:v>3.9399000000000002</c:v>
                </c:pt>
                <c:pt idx="986">
                  <c:v>3.9439000000000002</c:v>
                </c:pt>
                <c:pt idx="987">
                  <c:v>3.9479000000000002</c:v>
                </c:pt>
                <c:pt idx="988">
                  <c:v>3.9519000000000002</c:v>
                </c:pt>
                <c:pt idx="989">
                  <c:v>3.9559000000000002</c:v>
                </c:pt>
                <c:pt idx="990">
                  <c:v>3.9599000000000002</c:v>
                </c:pt>
                <c:pt idx="991">
                  <c:v>3.9639000000000002</c:v>
                </c:pt>
                <c:pt idx="992">
                  <c:v>3.9679000000000002</c:v>
                </c:pt>
                <c:pt idx="993">
                  <c:v>3.9719000000000002</c:v>
                </c:pt>
                <c:pt idx="994">
                  <c:v>3.9759000000000002</c:v>
                </c:pt>
                <c:pt idx="995">
                  <c:v>3.9799000000000002</c:v>
                </c:pt>
                <c:pt idx="996">
                  <c:v>3.9839000000000002</c:v>
                </c:pt>
                <c:pt idx="997">
                  <c:v>3.988</c:v>
                </c:pt>
                <c:pt idx="998">
                  <c:v>3.992</c:v>
                </c:pt>
                <c:pt idx="999">
                  <c:v>4</c:v>
                </c:pt>
              </c:numCache>
            </c:numRef>
          </c:xVal>
          <c:yVal>
            <c:numRef>
              <c:f>Sheet1!$R$2:$R$1001</c:f>
              <c:numCache>
                <c:formatCode>General</c:formatCode>
                <c:ptCount val="1000"/>
                <c:pt idx="0">
                  <c:v>0.31119999999999998</c:v>
                </c:pt>
                <c:pt idx="1">
                  <c:v>0.30227999999999999</c:v>
                </c:pt>
                <c:pt idx="2">
                  <c:v>0.30042999999999997</c:v>
                </c:pt>
                <c:pt idx="3">
                  <c:v>0.30151</c:v>
                </c:pt>
                <c:pt idx="4">
                  <c:v>0.30202000000000001</c:v>
                </c:pt>
                <c:pt idx="5">
                  <c:v>0.30063000000000001</c:v>
                </c:pt>
                <c:pt idx="6">
                  <c:v>0.29722999999999999</c:v>
                </c:pt>
                <c:pt idx="7">
                  <c:v>0.29236000000000001</c:v>
                </c:pt>
                <c:pt idx="8">
                  <c:v>0.28676000000000001</c:v>
                </c:pt>
                <c:pt idx="9">
                  <c:v>0.28122000000000003</c:v>
                </c:pt>
                <c:pt idx="10">
                  <c:v>0.27618999999999999</c:v>
                </c:pt>
                <c:pt idx="11">
                  <c:v>0.27217000000000002</c:v>
                </c:pt>
                <c:pt idx="12">
                  <c:v>0.26921</c:v>
                </c:pt>
                <c:pt idx="13">
                  <c:v>0.26723000000000002</c:v>
                </c:pt>
                <c:pt idx="14">
                  <c:v>0.26590999999999998</c:v>
                </c:pt>
                <c:pt idx="15">
                  <c:v>0.26485999999999998</c:v>
                </c:pt>
                <c:pt idx="16">
                  <c:v>0.26368000000000003</c:v>
                </c:pt>
                <c:pt idx="17">
                  <c:v>0.26207000000000003</c:v>
                </c:pt>
                <c:pt idx="18">
                  <c:v>0.25979000000000002</c:v>
                </c:pt>
                <c:pt idx="19">
                  <c:v>0.25683</c:v>
                </c:pt>
                <c:pt idx="20">
                  <c:v>0.25347999999999998</c:v>
                </c:pt>
                <c:pt idx="21">
                  <c:v>0.25014999999999998</c:v>
                </c:pt>
                <c:pt idx="22">
                  <c:v>0.24736</c:v>
                </c:pt>
                <c:pt idx="23">
                  <c:v>0.24521999999999999</c:v>
                </c:pt>
                <c:pt idx="24">
                  <c:v>0.24360999999999999</c:v>
                </c:pt>
                <c:pt idx="25">
                  <c:v>0.24221000000000001</c:v>
                </c:pt>
                <c:pt idx="26">
                  <c:v>0.24074000000000001</c:v>
                </c:pt>
                <c:pt idx="27">
                  <c:v>0.23910000000000001</c:v>
                </c:pt>
                <c:pt idx="28">
                  <c:v>0.23732</c:v>
                </c:pt>
                <c:pt idx="29">
                  <c:v>0.23547999999999999</c:v>
                </c:pt>
                <c:pt idx="30">
                  <c:v>0.23369999999999999</c:v>
                </c:pt>
                <c:pt idx="31">
                  <c:v>0.23208999999999999</c:v>
                </c:pt>
                <c:pt idx="32">
                  <c:v>0.23078000000000001</c:v>
                </c:pt>
                <c:pt idx="33">
                  <c:v>0.22980999999999999</c:v>
                </c:pt>
                <c:pt idx="34">
                  <c:v>0.22914000000000001</c:v>
                </c:pt>
                <c:pt idx="35">
                  <c:v>0.22867999999999999</c:v>
                </c:pt>
                <c:pt idx="36">
                  <c:v>0.22827</c:v>
                </c:pt>
                <c:pt idx="37">
                  <c:v>0.22777</c:v>
                </c:pt>
                <c:pt idx="38">
                  <c:v>0.22706000000000001</c:v>
                </c:pt>
                <c:pt idx="39">
                  <c:v>0.22611000000000001</c:v>
                </c:pt>
                <c:pt idx="40">
                  <c:v>0.22500999999999999</c:v>
                </c:pt>
                <c:pt idx="41">
                  <c:v>0.22388</c:v>
                </c:pt>
                <c:pt idx="42">
                  <c:v>0.22291</c:v>
                </c:pt>
                <c:pt idx="43">
                  <c:v>0.22225</c:v>
                </c:pt>
                <c:pt idx="44">
                  <c:v>0.22197</c:v>
                </c:pt>
                <c:pt idx="45">
                  <c:v>0.22202</c:v>
                </c:pt>
                <c:pt idx="46">
                  <c:v>0.22225</c:v>
                </c:pt>
                <c:pt idx="47">
                  <c:v>0.22248000000000001</c:v>
                </c:pt>
                <c:pt idx="48">
                  <c:v>0.22253000000000001</c:v>
                </c:pt>
                <c:pt idx="49">
                  <c:v>0.22231999999999999</c:v>
                </c:pt>
                <c:pt idx="50">
                  <c:v>0.22186</c:v>
                </c:pt>
                <c:pt idx="51">
                  <c:v>0.22128</c:v>
                </c:pt>
                <c:pt idx="52">
                  <c:v>0.22078999999999999</c:v>
                </c:pt>
                <c:pt idx="53">
                  <c:v>0.22056000000000001</c:v>
                </c:pt>
                <c:pt idx="54">
                  <c:v>0.22069</c:v>
                </c:pt>
                <c:pt idx="55">
                  <c:v>0.22117999999999999</c:v>
                </c:pt>
                <c:pt idx="56">
                  <c:v>0.22192000000000001</c:v>
                </c:pt>
                <c:pt idx="57">
                  <c:v>0.22270999999999999</c:v>
                </c:pt>
                <c:pt idx="58">
                  <c:v>0.22337000000000001</c:v>
                </c:pt>
                <c:pt idx="59">
                  <c:v>0.22378000000000001</c:v>
                </c:pt>
                <c:pt idx="60">
                  <c:v>0.22394</c:v>
                </c:pt>
                <c:pt idx="61">
                  <c:v>0.22392000000000001</c:v>
                </c:pt>
                <c:pt idx="62">
                  <c:v>0.22389999999999999</c:v>
                </c:pt>
                <c:pt idx="63">
                  <c:v>0.22406000000000001</c:v>
                </c:pt>
                <c:pt idx="64">
                  <c:v>0.22453000000000001</c:v>
                </c:pt>
                <c:pt idx="65">
                  <c:v>0.22534999999999999</c:v>
                </c:pt>
                <c:pt idx="66">
                  <c:v>0.22645999999999999</c:v>
                </c:pt>
                <c:pt idx="67">
                  <c:v>0.22772999999999999</c:v>
                </c:pt>
                <c:pt idx="68">
                  <c:v>0.22899</c:v>
                </c:pt>
                <c:pt idx="69">
                  <c:v>0.2301</c:v>
                </c:pt>
                <c:pt idx="70">
                  <c:v>0.23097999999999999</c:v>
                </c:pt>
                <c:pt idx="71">
                  <c:v>0.23164000000000001</c:v>
                </c:pt>
                <c:pt idx="72">
                  <c:v>0.23215</c:v>
                </c:pt>
                <c:pt idx="73">
                  <c:v>0.23264000000000001</c:v>
                </c:pt>
                <c:pt idx="74">
                  <c:v>0.23325000000000001</c:v>
                </c:pt>
                <c:pt idx="75">
                  <c:v>0.23408000000000001</c:v>
                </c:pt>
                <c:pt idx="76">
                  <c:v>0.23519999999999999</c:v>
                </c:pt>
                <c:pt idx="77">
                  <c:v>0.23658000000000001</c:v>
                </c:pt>
                <c:pt idx="78">
                  <c:v>0.23815</c:v>
                </c:pt>
                <c:pt idx="79">
                  <c:v>0.23981</c:v>
                </c:pt>
                <c:pt idx="80">
                  <c:v>0.24143999999999999</c:v>
                </c:pt>
                <c:pt idx="81">
                  <c:v>0.2429</c:v>
                </c:pt>
                <c:pt idx="82">
                  <c:v>0.24421000000000001</c:v>
                </c:pt>
                <c:pt idx="83">
                  <c:v>0.24532000000000001</c:v>
                </c:pt>
                <c:pt idx="84">
                  <c:v>0.24626999999999999</c:v>
                </c:pt>
                <c:pt idx="85">
                  <c:v>0.24712999999999999</c:v>
                </c:pt>
                <c:pt idx="86">
                  <c:v>0.248</c:v>
                </c:pt>
                <c:pt idx="87">
                  <c:v>0.24897</c:v>
                </c:pt>
                <c:pt idx="88">
                  <c:v>0.25011</c:v>
                </c:pt>
                <c:pt idx="89">
                  <c:v>0.25148999999999999</c:v>
                </c:pt>
                <c:pt idx="90">
                  <c:v>0.25311</c:v>
                </c:pt>
                <c:pt idx="91">
                  <c:v>0.25496000000000002</c:v>
                </c:pt>
                <c:pt idx="92">
                  <c:v>0.25700000000000001</c:v>
                </c:pt>
                <c:pt idx="93">
                  <c:v>0.25919999999999999</c:v>
                </c:pt>
                <c:pt idx="94">
                  <c:v>0.26152999999999998</c:v>
                </c:pt>
                <c:pt idx="95">
                  <c:v>0.26399</c:v>
                </c:pt>
                <c:pt idx="96">
                  <c:v>0.26661000000000001</c:v>
                </c:pt>
                <c:pt idx="97">
                  <c:v>0.26946999999999999</c:v>
                </c:pt>
                <c:pt idx="98">
                  <c:v>0.27268999999999999</c:v>
                </c:pt>
                <c:pt idx="99">
                  <c:v>0.27645999999999998</c:v>
                </c:pt>
                <c:pt idx="100">
                  <c:v>0.28100000000000003</c:v>
                </c:pt>
                <c:pt idx="101">
                  <c:v>0.28654000000000002</c:v>
                </c:pt>
                <c:pt idx="102">
                  <c:v>0.29337000000000002</c:v>
                </c:pt>
                <c:pt idx="103">
                  <c:v>0.30175000000000002</c:v>
                </c:pt>
                <c:pt idx="104">
                  <c:v>0.31192999999999999</c:v>
                </c:pt>
                <c:pt idx="105">
                  <c:v>0.3241</c:v>
                </c:pt>
                <c:pt idx="106">
                  <c:v>0.33839000000000002</c:v>
                </c:pt>
                <c:pt idx="107">
                  <c:v>0.35485</c:v>
                </c:pt>
                <c:pt idx="108">
                  <c:v>0.37343999999999999</c:v>
                </c:pt>
                <c:pt idx="109">
                  <c:v>0.39355000000000001</c:v>
                </c:pt>
                <c:pt idx="110">
                  <c:v>0.41599000000000003</c:v>
                </c:pt>
                <c:pt idx="111">
                  <c:v>0.44011</c:v>
                </c:pt>
                <c:pt idx="112">
                  <c:v>0.46572999999999998</c:v>
                </c:pt>
                <c:pt idx="113">
                  <c:v>0.49267</c:v>
                </c:pt>
                <c:pt idx="114">
                  <c:v>0.52073000000000003</c:v>
                </c:pt>
                <c:pt idx="115">
                  <c:v>0.54979</c:v>
                </c:pt>
                <c:pt idx="116">
                  <c:v>0.57969000000000004</c:v>
                </c:pt>
                <c:pt idx="117">
                  <c:v>0.61031999999999997</c:v>
                </c:pt>
                <c:pt idx="118">
                  <c:v>0.64158999999999999</c:v>
                </c:pt>
                <c:pt idx="119">
                  <c:v>0.67340999999999995</c:v>
                </c:pt>
                <c:pt idx="120">
                  <c:v>0.70569999999999999</c:v>
                </c:pt>
                <c:pt idx="121">
                  <c:v>0.73841000000000001</c:v>
                </c:pt>
                <c:pt idx="122">
                  <c:v>0.77149000000000001</c:v>
                </c:pt>
                <c:pt idx="123">
                  <c:v>0.80488000000000004</c:v>
                </c:pt>
                <c:pt idx="124">
                  <c:v>0.83855000000000002</c:v>
                </c:pt>
                <c:pt idx="125">
                  <c:v>0.87246000000000001</c:v>
                </c:pt>
                <c:pt idx="126">
                  <c:v>0.90659000000000001</c:v>
                </c:pt>
                <c:pt idx="127">
                  <c:v>0.94091999999999998</c:v>
                </c:pt>
                <c:pt idx="128">
                  <c:v>0.97541</c:v>
                </c:pt>
                <c:pt idx="129">
                  <c:v>1.01</c:v>
                </c:pt>
                <c:pt idx="130">
                  <c:v>1.0448</c:v>
                </c:pt>
                <c:pt idx="131">
                  <c:v>1.0797000000000001</c:v>
                </c:pt>
                <c:pt idx="132">
                  <c:v>1.1146</c:v>
                </c:pt>
                <c:pt idx="133">
                  <c:v>1.1496</c:v>
                </c:pt>
                <c:pt idx="134">
                  <c:v>1.1847000000000001</c:v>
                </c:pt>
                <c:pt idx="135">
                  <c:v>1.2197</c:v>
                </c:pt>
                <c:pt idx="136">
                  <c:v>1.2546999999999999</c:v>
                </c:pt>
                <c:pt idx="137">
                  <c:v>1.2895000000000001</c:v>
                </c:pt>
                <c:pt idx="138">
                  <c:v>1.3231999999999999</c:v>
                </c:pt>
                <c:pt idx="139">
                  <c:v>1.3573999999999999</c:v>
                </c:pt>
                <c:pt idx="140">
                  <c:v>1.3908</c:v>
                </c:pt>
                <c:pt idx="141">
                  <c:v>1.4233</c:v>
                </c:pt>
                <c:pt idx="142">
                  <c:v>1.4544999999999999</c:v>
                </c:pt>
                <c:pt idx="143">
                  <c:v>1.4838</c:v>
                </c:pt>
                <c:pt idx="144">
                  <c:v>1.5108999999999999</c:v>
                </c:pt>
                <c:pt idx="145">
                  <c:v>1.5353000000000001</c:v>
                </c:pt>
                <c:pt idx="146">
                  <c:v>1.5564</c:v>
                </c:pt>
                <c:pt idx="147">
                  <c:v>1.5740000000000001</c:v>
                </c:pt>
                <c:pt idx="148">
                  <c:v>1.5874999999999999</c:v>
                </c:pt>
                <c:pt idx="149">
                  <c:v>1.5969</c:v>
                </c:pt>
                <c:pt idx="150">
                  <c:v>1.6016999999999999</c:v>
                </c:pt>
                <c:pt idx="151">
                  <c:v>1.6020000000000001</c:v>
                </c:pt>
                <c:pt idx="152">
                  <c:v>1.5975999999999999</c:v>
                </c:pt>
                <c:pt idx="153">
                  <c:v>1.5886</c:v>
                </c:pt>
                <c:pt idx="154">
                  <c:v>1.5748</c:v>
                </c:pt>
                <c:pt idx="155">
                  <c:v>1.5566</c:v>
                </c:pt>
                <c:pt idx="156">
                  <c:v>1.5339</c:v>
                </c:pt>
                <c:pt idx="157">
                  <c:v>1.5067999999999999</c:v>
                </c:pt>
                <c:pt idx="158">
                  <c:v>1.4757</c:v>
                </c:pt>
                <c:pt idx="159">
                  <c:v>1.4406000000000001</c:v>
                </c:pt>
                <c:pt idx="160">
                  <c:v>1.4016999999999999</c:v>
                </c:pt>
                <c:pt idx="161">
                  <c:v>1.3593</c:v>
                </c:pt>
                <c:pt idx="162">
                  <c:v>1.3137000000000001</c:v>
                </c:pt>
                <c:pt idx="163">
                  <c:v>1.2648999999999999</c:v>
                </c:pt>
                <c:pt idx="164">
                  <c:v>1.2133</c:v>
                </c:pt>
                <c:pt idx="165">
                  <c:v>1.1591</c:v>
                </c:pt>
                <c:pt idx="166">
                  <c:v>1.1024</c:v>
                </c:pt>
                <c:pt idx="167">
                  <c:v>1.0436000000000001</c:v>
                </c:pt>
                <c:pt idx="168">
                  <c:v>0.9829</c:v>
                </c:pt>
                <c:pt idx="169">
                  <c:v>0.92045999999999994</c:v>
                </c:pt>
                <c:pt idx="170">
                  <c:v>0.85651999999999995</c:v>
                </c:pt>
                <c:pt idx="171">
                  <c:v>0.79132999999999998</c:v>
                </c:pt>
                <c:pt idx="172">
                  <c:v>0.72511999999999999</c:v>
                </c:pt>
                <c:pt idx="173">
                  <c:v>0.65813999999999995</c:v>
                </c:pt>
                <c:pt idx="174">
                  <c:v>0.59070999999999996</c:v>
                </c:pt>
                <c:pt idx="175">
                  <c:v>0.52317000000000002</c:v>
                </c:pt>
                <c:pt idx="176">
                  <c:v>0.45601000000000003</c:v>
                </c:pt>
                <c:pt idx="177">
                  <c:v>0.38991999999999999</c:v>
                </c:pt>
                <c:pt idx="178">
                  <c:v>0.32606000000000002</c:v>
                </c:pt>
                <c:pt idx="179">
                  <c:v>0.26650000000000001</c:v>
                </c:pt>
                <c:pt idx="180">
                  <c:v>0.21631</c:v>
                </c:pt>
                <c:pt idx="181">
                  <c:v>0.18051</c:v>
                </c:pt>
                <c:pt idx="182">
                  <c:v>0.17080000000000001</c:v>
                </c:pt>
                <c:pt idx="183">
                  <c:v>0.19123000000000001</c:v>
                </c:pt>
                <c:pt idx="184">
                  <c:v>0.23397000000000001</c:v>
                </c:pt>
                <c:pt idx="185">
                  <c:v>0.28915999999999997</c:v>
                </c:pt>
                <c:pt idx="186">
                  <c:v>0.35082999999999998</c:v>
                </c:pt>
                <c:pt idx="187">
                  <c:v>0.41593000000000002</c:v>
                </c:pt>
                <c:pt idx="188">
                  <c:v>0.4829</c:v>
                </c:pt>
                <c:pt idx="189">
                  <c:v>0.55088000000000004</c:v>
                </c:pt>
                <c:pt idx="190">
                  <c:v>0.61936999999999998</c:v>
                </c:pt>
                <c:pt idx="191">
                  <c:v>0.68803999999999998</c:v>
                </c:pt>
                <c:pt idx="192">
                  <c:v>0.75666999999999995</c:v>
                </c:pt>
                <c:pt idx="193">
                  <c:v>0.82511999999999996</c:v>
                </c:pt>
                <c:pt idx="194">
                  <c:v>0.89327000000000001</c:v>
                </c:pt>
                <c:pt idx="195">
                  <c:v>0.96104999999999996</c:v>
                </c:pt>
                <c:pt idx="196">
                  <c:v>1.0284</c:v>
                </c:pt>
                <c:pt idx="197">
                  <c:v>1.0952</c:v>
                </c:pt>
                <c:pt idx="198">
                  <c:v>1.1615</c:v>
                </c:pt>
                <c:pt idx="199">
                  <c:v>1.2273000000000001</c:v>
                </c:pt>
                <c:pt idx="200">
                  <c:v>1.2924</c:v>
                </c:pt>
                <c:pt idx="201">
                  <c:v>1.3569</c:v>
                </c:pt>
                <c:pt idx="202">
                  <c:v>1.4208000000000001</c:v>
                </c:pt>
                <c:pt idx="203">
                  <c:v>1.484</c:v>
                </c:pt>
                <c:pt idx="204">
                  <c:v>1.5466</c:v>
                </c:pt>
                <c:pt idx="205">
                  <c:v>1.6084000000000001</c:v>
                </c:pt>
                <c:pt idx="206">
                  <c:v>1.6696</c:v>
                </c:pt>
                <c:pt idx="207">
                  <c:v>1.7302</c:v>
                </c:pt>
                <c:pt idx="208">
                  <c:v>1.79</c:v>
                </c:pt>
                <c:pt idx="209">
                  <c:v>1.8491</c:v>
                </c:pt>
                <c:pt idx="210">
                  <c:v>1.9075</c:v>
                </c:pt>
                <c:pt idx="211">
                  <c:v>1.9652000000000001</c:v>
                </c:pt>
                <c:pt idx="212">
                  <c:v>2.0222000000000002</c:v>
                </c:pt>
                <c:pt idx="213">
                  <c:v>2.0785</c:v>
                </c:pt>
                <c:pt idx="214">
                  <c:v>2.1341000000000001</c:v>
                </c:pt>
                <c:pt idx="215">
                  <c:v>2.1888999999999998</c:v>
                </c:pt>
                <c:pt idx="216">
                  <c:v>2.2431000000000001</c:v>
                </c:pt>
                <c:pt idx="217">
                  <c:v>2.2966000000000002</c:v>
                </c:pt>
                <c:pt idx="218">
                  <c:v>2.3494000000000002</c:v>
                </c:pt>
                <c:pt idx="219">
                  <c:v>2.4015</c:v>
                </c:pt>
                <c:pt idx="220">
                  <c:v>2.4517000000000002</c:v>
                </c:pt>
                <c:pt idx="221">
                  <c:v>2.5024000000000002</c:v>
                </c:pt>
                <c:pt idx="222">
                  <c:v>2.5524</c:v>
                </c:pt>
                <c:pt idx="223">
                  <c:v>2.6017000000000001</c:v>
                </c:pt>
                <c:pt idx="224">
                  <c:v>2.6503999999999999</c:v>
                </c:pt>
                <c:pt idx="225">
                  <c:v>2.6983000000000001</c:v>
                </c:pt>
                <c:pt idx="226">
                  <c:v>2.7456</c:v>
                </c:pt>
                <c:pt idx="227">
                  <c:v>2.7921999999999998</c:v>
                </c:pt>
                <c:pt idx="228">
                  <c:v>2.8382000000000001</c:v>
                </c:pt>
                <c:pt idx="229">
                  <c:v>2.8835000000000002</c:v>
                </c:pt>
                <c:pt idx="230">
                  <c:v>2.9281000000000001</c:v>
                </c:pt>
                <c:pt idx="231">
                  <c:v>2.972</c:v>
                </c:pt>
                <c:pt idx="232">
                  <c:v>3.0152999999999999</c:v>
                </c:pt>
                <c:pt idx="233">
                  <c:v>3.0579000000000001</c:v>
                </c:pt>
                <c:pt idx="234">
                  <c:v>3.0998000000000001</c:v>
                </c:pt>
                <c:pt idx="235">
                  <c:v>3.1410999999999998</c:v>
                </c:pt>
                <c:pt idx="236">
                  <c:v>3.1818</c:v>
                </c:pt>
                <c:pt idx="237">
                  <c:v>3.2218</c:v>
                </c:pt>
                <c:pt idx="238">
                  <c:v>3.2610999999999999</c:v>
                </c:pt>
                <c:pt idx="239">
                  <c:v>3.2997999999999998</c:v>
                </c:pt>
                <c:pt idx="240">
                  <c:v>3.3378999999999999</c:v>
                </c:pt>
                <c:pt idx="241">
                  <c:v>3.3753000000000002</c:v>
                </c:pt>
                <c:pt idx="242">
                  <c:v>3.4121000000000001</c:v>
                </c:pt>
                <c:pt idx="243">
                  <c:v>3.4483000000000001</c:v>
                </c:pt>
                <c:pt idx="244">
                  <c:v>3.4839000000000002</c:v>
                </c:pt>
                <c:pt idx="245">
                  <c:v>3.5188999999999999</c:v>
                </c:pt>
                <c:pt idx="246">
                  <c:v>3.5533000000000001</c:v>
                </c:pt>
                <c:pt idx="247">
                  <c:v>3.5872000000000002</c:v>
                </c:pt>
                <c:pt idx="248">
                  <c:v>3.6204999999999998</c:v>
                </c:pt>
                <c:pt idx="249">
                  <c:v>3.6533000000000002</c:v>
                </c:pt>
                <c:pt idx="250">
                  <c:v>3.6857000000000002</c:v>
                </c:pt>
                <c:pt idx="251">
                  <c:v>3.7176999999999998</c:v>
                </c:pt>
                <c:pt idx="252">
                  <c:v>3.7492999999999999</c:v>
                </c:pt>
                <c:pt idx="253">
                  <c:v>3.7806000000000002</c:v>
                </c:pt>
                <c:pt idx="254">
                  <c:v>3.8117000000000001</c:v>
                </c:pt>
                <c:pt idx="255">
                  <c:v>3.8426</c:v>
                </c:pt>
                <c:pt idx="256">
                  <c:v>3.8725999999999998</c:v>
                </c:pt>
                <c:pt idx="257">
                  <c:v>3.9033000000000002</c:v>
                </c:pt>
                <c:pt idx="258">
                  <c:v>3.9339</c:v>
                </c:pt>
                <c:pt idx="259">
                  <c:v>3.9643999999999999</c:v>
                </c:pt>
                <c:pt idx="260">
                  <c:v>3.9948999999999999</c:v>
                </c:pt>
                <c:pt idx="261">
                  <c:v>4.0254000000000003</c:v>
                </c:pt>
                <c:pt idx="262">
                  <c:v>4.0559000000000003</c:v>
                </c:pt>
                <c:pt idx="263">
                  <c:v>4.0864000000000003</c:v>
                </c:pt>
                <c:pt idx="264">
                  <c:v>4.1167999999999996</c:v>
                </c:pt>
                <c:pt idx="265">
                  <c:v>4.1473000000000004</c:v>
                </c:pt>
                <c:pt idx="266">
                  <c:v>4.1778000000000004</c:v>
                </c:pt>
                <c:pt idx="267">
                  <c:v>4.2083000000000004</c:v>
                </c:pt>
                <c:pt idx="268">
                  <c:v>4.2386999999999997</c:v>
                </c:pt>
                <c:pt idx="269">
                  <c:v>4.2691999999999997</c:v>
                </c:pt>
                <c:pt idx="270">
                  <c:v>4.2996999999999996</c:v>
                </c:pt>
                <c:pt idx="271">
                  <c:v>4.3301999999999996</c:v>
                </c:pt>
                <c:pt idx="272">
                  <c:v>4.3605999999999998</c:v>
                </c:pt>
                <c:pt idx="273">
                  <c:v>4.3910999999999998</c:v>
                </c:pt>
                <c:pt idx="274">
                  <c:v>4.4215999999999998</c:v>
                </c:pt>
                <c:pt idx="275">
                  <c:v>4.4520999999999997</c:v>
                </c:pt>
                <c:pt idx="276">
                  <c:v>4.4825999999999997</c:v>
                </c:pt>
                <c:pt idx="277">
                  <c:v>4.5130999999999997</c:v>
                </c:pt>
                <c:pt idx="278">
                  <c:v>4.5434999999999999</c:v>
                </c:pt>
                <c:pt idx="279">
                  <c:v>4.5739999999999998</c:v>
                </c:pt>
                <c:pt idx="280">
                  <c:v>4.6044999999999998</c:v>
                </c:pt>
                <c:pt idx="281">
                  <c:v>4.6349999999999998</c:v>
                </c:pt>
                <c:pt idx="282">
                  <c:v>4.6654999999999998</c:v>
                </c:pt>
                <c:pt idx="283">
                  <c:v>4.6959999999999997</c:v>
                </c:pt>
                <c:pt idx="284">
                  <c:v>4.7264999999999997</c:v>
                </c:pt>
                <c:pt idx="285">
                  <c:v>4.7561999999999998</c:v>
                </c:pt>
                <c:pt idx="286">
                  <c:v>4.7866999999999997</c:v>
                </c:pt>
                <c:pt idx="287">
                  <c:v>4.8171999999999997</c:v>
                </c:pt>
                <c:pt idx="288">
                  <c:v>4.8476999999999997</c:v>
                </c:pt>
                <c:pt idx="289">
                  <c:v>4.8780999999999999</c:v>
                </c:pt>
                <c:pt idx="290">
                  <c:v>4.9085000000000001</c:v>
                </c:pt>
                <c:pt idx="291">
                  <c:v>4.9389000000000003</c:v>
                </c:pt>
                <c:pt idx="292">
                  <c:v>4.9691999999999998</c:v>
                </c:pt>
                <c:pt idx="293">
                  <c:v>4.9993999999999996</c:v>
                </c:pt>
                <c:pt idx="294">
                  <c:v>5.0296000000000003</c:v>
                </c:pt>
                <c:pt idx="295">
                  <c:v>5.0595999999999997</c:v>
                </c:pt>
                <c:pt idx="296">
                  <c:v>5.0894000000000004</c:v>
                </c:pt>
                <c:pt idx="297">
                  <c:v>5.1192000000000002</c:v>
                </c:pt>
                <c:pt idx="298">
                  <c:v>5.1486999999999998</c:v>
                </c:pt>
                <c:pt idx="299">
                  <c:v>5.1780999999999997</c:v>
                </c:pt>
                <c:pt idx="300">
                  <c:v>5.2072000000000003</c:v>
                </c:pt>
                <c:pt idx="301">
                  <c:v>5.2362000000000002</c:v>
                </c:pt>
                <c:pt idx="302">
                  <c:v>5.2648999999999999</c:v>
                </c:pt>
                <c:pt idx="303">
                  <c:v>5.2934999999999999</c:v>
                </c:pt>
                <c:pt idx="304">
                  <c:v>5.3217999999999996</c:v>
                </c:pt>
                <c:pt idx="305">
                  <c:v>5.35</c:v>
                </c:pt>
                <c:pt idx="306">
                  <c:v>5.3779000000000003</c:v>
                </c:pt>
                <c:pt idx="307">
                  <c:v>5.4055999999999997</c:v>
                </c:pt>
                <c:pt idx="308">
                  <c:v>5.4330999999999996</c:v>
                </c:pt>
                <c:pt idx="309">
                  <c:v>5.4604999999999997</c:v>
                </c:pt>
                <c:pt idx="310">
                  <c:v>5.4875999999999996</c:v>
                </c:pt>
                <c:pt idx="311">
                  <c:v>5.5145</c:v>
                </c:pt>
                <c:pt idx="312">
                  <c:v>5.5411999999999999</c:v>
                </c:pt>
                <c:pt idx="313">
                  <c:v>5.5677000000000003</c:v>
                </c:pt>
                <c:pt idx="314">
                  <c:v>5.5941000000000001</c:v>
                </c:pt>
                <c:pt idx="315">
                  <c:v>5.6196999999999999</c:v>
                </c:pt>
                <c:pt idx="316">
                  <c:v>5.6456</c:v>
                </c:pt>
                <c:pt idx="317">
                  <c:v>5.6715</c:v>
                </c:pt>
                <c:pt idx="318">
                  <c:v>5.6970999999999998</c:v>
                </c:pt>
                <c:pt idx="319">
                  <c:v>5.7225999999999999</c:v>
                </c:pt>
                <c:pt idx="320">
                  <c:v>5.7478999999999996</c:v>
                </c:pt>
                <c:pt idx="321">
                  <c:v>5.7731000000000003</c:v>
                </c:pt>
                <c:pt idx="322">
                  <c:v>5.7980999999999998</c:v>
                </c:pt>
                <c:pt idx="323">
                  <c:v>5.8230000000000004</c:v>
                </c:pt>
                <c:pt idx="324">
                  <c:v>5.8476999999999997</c:v>
                </c:pt>
                <c:pt idx="325">
                  <c:v>5.8723000000000001</c:v>
                </c:pt>
                <c:pt idx="326">
                  <c:v>5.8967000000000001</c:v>
                </c:pt>
                <c:pt idx="327">
                  <c:v>5.9211</c:v>
                </c:pt>
                <c:pt idx="328">
                  <c:v>5.9451999999999998</c:v>
                </c:pt>
                <c:pt idx="329">
                  <c:v>5.9692999999999996</c:v>
                </c:pt>
                <c:pt idx="330">
                  <c:v>5.9931999999999999</c:v>
                </c:pt>
                <c:pt idx="331">
                  <c:v>6.0170000000000003</c:v>
                </c:pt>
                <c:pt idx="332">
                  <c:v>6.0407000000000002</c:v>
                </c:pt>
                <c:pt idx="333">
                  <c:v>6.0643000000000002</c:v>
                </c:pt>
                <c:pt idx="334">
                  <c:v>6.0877999999999997</c:v>
                </c:pt>
                <c:pt idx="335">
                  <c:v>6.1111000000000004</c:v>
                </c:pt>
                <c:pt idx="336">
                  <c:v>6.1344000000000003</c:v>
                </c:pt>
                <c:pt idx="337">
                  <c:v>6.1574999999999998</c:v>
                </c:pt>
                <c:pt idx="338">
                  <c:v>6.1806000000000001</c:v>
                </c:pt>
                <c:pt idx="339">
                  <c:v>6.2035</c:v>
                </c:pt>
                <c:pt idx="340">
                  <c:v>6.2263999999999999</c:v>
                </c:pt>
                <c:pt idx="341">
                  <c:v>6.2491000000000003</c:v>
                </c:pt>
                <c:pt idx="342">
                  <c:v>6.2717999999999998</c:v>
                </c:pt>
                <c:pt idx="343">
                  <c:v>6.2944000000000004</c:v>
                </c:pt>
                <c:pt idx="344">
                  <c:v>6.3167999999999997</c:v>
                </c:pt>
                <c:pt idx="345">
                  <c:v>6.3387000000000002</c:v>
                </c:pt>
                <c:pt idx="346">
                  <c:v>6.3611000000000004</c:v>
                </c:pt>
                <c:pt idx="347">
                  <c:v>6.3833000000000002</c:v>
                </c:pt>
                <c:pt idx="348">
                  <c:v>6.4055</c:v>
                </c:pt>
                <c:pt idx="349">
                  <c:v>6.4275000000000002</c:v>
                </c:pt>
                <c:pt idx="350">
                  <c:v>6.4496000000000002</c:v>
                </c:pt>
                <c:pt idx="351">
                  <c:v>6.4714999999999998</c:v>
                </c:pt>
                <c:pt idx="352">
                  <c:v>6.4932999999999996</c:v>
                </c:pt>
                <c:pt idx="353">
                  <c:v>6.5151000000000003</c:v>
                </c:pt>
                <c:pt idx="354">
                  <c:v>6.5369000000000002</c:v>
                </c:pt>
                <c:pt idx="355">
                  <c:v>6.5585000000000004</c:v>
                </c:pt>
                <c:pt idx="356">
                  <c:v>6.5800999999999998</c:v>
                </c:pt>
                <c:pt idx="357">
                  <c:v>6.6016000000000004</c:v>
                </c:pt>
                <c:pt idx="358">
                  <c:v>6.6231</c:v>
                </c:pt>
                <c:pt idx="359">
                  <c:v>6.6444999999999999</c:v>
                </c:pt>
                <c:pt idx="360">
                  <c:v>6.6657999999999999</c:v>
                </c:pt>
                <c:pt idx="361">
                  <c:v>6.6871</c:v>
                </c:pt>
                <c:pt idx="362">
                  <c:v>6.7083000000000004</c:v>
                </c:pt>
                <c:pt idx="363">
                  <c:v>6.7294999999999998</c:v>
                </c:pt>
                <c:pt idx="364">
                  <c:v>6.7506000000000004</c:v>
                </c:pt>
                <c:pt idx="365">
                  <c:v>6.7716000000000003</c:v>
                </c:pt>
                <c:pt idx="366">
                  <c:v>6.7926000000000002</c:v>
                </c:pt>
                <c:pt idx="367">
                  <c:v>6.8136000000000001</c:v>
                </c:pt>
                <c:pt idx="368">
                  <c:v>6.8345000000000002</c:v>
                </c:pt>
                <c:pt idx="369">
                  <c:v>6.8552999999999997</c:v>
                </c:pt>
                <c:pt idx="370">
                  <c:v>6.8761000000000001</c:v>
                </c:pt>
                <c:pt idx="371">
                  <c:v>6.8968999999999996</c:v>
                </c:pt>
                <c:pt idx="372">
                  <c:v>6.9176000000000002</c:v>
                </c:pt>
                <c:pt idx="373">
                  <c:v>6.9382000000000001</c:v>
                </c:pt>
                <c:pt idx="374">
                  <c:v>6.9583000000000004</c:v>
                </c:pt>
                <c:pt idx="375">
                  <c:v>6.9789000000000003</c:v>
                </c:pt>
                <c:pt idx="376">
                  <c:v>6.9993999999999996</c:v>
                </c:pt>
                <c:pt idx="377">
                  <c:v>7.0198999999999998</c:v>
                </c:pt>
                <c:pt idx="378">
                  <c:v>7.0403000000000002</c:v>
                </c:pt>
                <c:pt idx="379">
                  <c:v>7.0606999999999998</c:v>
                </c:pt>
                <c:pt idx="380">
                  <c:v>7.0810000000000004</c:v>
                </c:pt>
                <c:pt idx="381">
                  <c:v>7.1013000000000002</c:v>
                </c:pt>
                <c:pt idx="382">
                  <c:v>7.1215999999999999</c:v>
                </c:pt>
                <c:pt idx="383">
                  <c:v>7.1417999999999999</c:v>
                </c:pt>
                <c:pt idx="384">
                  <c:v>7.1619999999999999</c:v>
                </c:pt>
                <c:pt idx="385">
                  <c:v>7.1821999999999999</c:v>
                </c:pt>
                <c:pt idx="386">
                  <c:v>7.2023000000000001</c:v>
                </c:pt>
                <c:pt idx="387">
                  <c:v>7.2224000000000004</c:v>
                </c:pt>
                <c:pt idx="388">
                  <c:v>7.2423999999999999</c:v>
                </c:pt>
                <c:pt idx="389">
                  <c:v>7.2624000000000004</c:v>
                </c:pt>
                <c:pt idx="390">
                  <c:v>7.2824</c:v>
                </c:pt>
                <c:pt idx="391">
                  <c:v>7.3022999999999998</c:v>
                </c:pt>
                <c:pt idx="392">
                  <c:v>7.3221999999999996</c:v>
                </c:pt>
                <c:pt idx="393">
                  <c:v>7.3421000000000003</c:v>
                </c:pt>
                <c:pt idx="394">
                  <c:v>7.3619000000000003</c:v>
                </c:pt>
                <c:pt idx="395">
                  <c:v>7.3817000000000004</c:v>
                </c:pt>
                <c:pt idx="396">
                  <c:v>7.4015000000000004</c:v>
                </c:pt>
                <c:pt idx="397">
                  <c:v>7.4212999999999996</c:v>
                </c:pt>
                <c:pt idx="398">
                  <c:v>7.4409999999999998</c:v>
                </c:pt>
                <c:pt idx="399">
                  <c:v>7.4607000000000001</c:v>
                </c:pt>
                <c:pt idx="400">
                  <c:v>7.4802999999999997</c:v>
                </c:pt>
                <c:pt idx="401">
                  <c:v>7.5</c:v>
                </c:pt>
                <c:pt idx="402">
                  <c:v>7.5195999999999996</c:v>
                </c:pt>
                <c:pt idx="403">
                  <c:v>7.5387000000000004</c:v>
                </c:pt>
                <c:pt idx="404">
                  <c:v>7.5582000000000003</c:v>
                </c:pt>
                <c:pt idx="405">
                  <c:v>7.5777999999999999</c:v>
                </c:pt>
                <c:pt idx="406">
                  <c:v>7.5972999999999997</c:v>
                </c:pt>
                <c:pt idx="407">
                  <c:v>7.6166999999999998</c:v>
                </c:pt>
                <c:pt idx="408">
                  <c:v>7.6361999999999997</c:v>
                </c:pt>
                <c:pt idx="409">
                  <c:v>7.6555999999999997</c:v>
                </c:pt>
                <c:pt idx="410">
                  <c:v>7.6749999999999998</c:v>
                </c:pt>
                <c:pt idx="411">
                  <c:v>7.6943999999999999</c:v>
                </c:pt>
                <c:pt idx="412">
                  <c:v>7.7137000000000002</c:v>
                </c:pt>
                <c:pt idx="413">
                  <c:v>7.7329999999999997</c:v>
                </c:pt>
                <c:pt idx="414">
                  <c:v>7.7523</c:v>
                </c:pt>
                <c:pt idx="415">
                  <c:v>7.7716000000000003</c:v>
                </c:pt>
                <c:pt idx="416">
                  <c:v>7.7908999999999997</c:v>
                </c:pt>
                <c:pt idx="417">
                  <c:v>7.8101000000000003</c:v>
                </c:pt>
                <c:pt idx="418">
                  <c:v>7.8292999999999999</c:v>
                </c:pt>
                <c:pt idx="419">
                  <c:v>7.8484999999999996</c:v>
                </c:pt>
                <c:pt idx="420">
                  <c:v>7.8677000000000001</c:v>
                </c:pt>
                <c:pt idx="421">
                  <c:v>7.8868</c:v>
                </c:pt>
                <c:pt idx="422">
                  <c:v>7.9058999999999999</c:v>
                </c:pt>
                <c:pt idx="423">
                  <c:v>7.9249999999999998</c:v>
                </c:pt>
                <c:pt idx="424">
                  <c:v>7.9440999999999997</c:v>
                </c:pt>
                <c:pt idx="425">
                  <c:v>7.9631999999999996</c:v>
                </c:pt>
                <c:pt idx="426">
                  <c:v>7.9823000000000004</c:v>
                </c:pt>
                <c:pt idx="427">
                  <c:v>8.0013000000000005</c:v>
                </c:pt>
                <c:pt idx="428">
                  <c:v>8.0203000000000007</c:v>
                </c:pt>
                <c:pt idx="429">
                  <c:v>8.0393000000000008</c:v>
                </c:pt>
                <c:pt idx="430">
                  <c:v>8.0582999999999991</c:v>
                </c:pt>
                <c:pt idx="431">
                  <c:v>8.0768000000000004</c:v>
                </c:pt>
                <c:pt idx="432">
                  <c:v>8.0957000000000008</c:v>
                </c:pt>
                <c:pt idx="433">
                  <c:v>8.1145999999999994</c:v>
                </c:pt>
                <c:pt idx="434">
                  <c:v>8.1334999999999997</c:v>
                </c:pt>
                <c:pt idx="435">
                  <c:v>8.1524000000000001</c:v>
                </c:pt>
                <c:pt idx="436">
                  <c:v>8.1713000000000005</c:v>
                </c:pt>
                <c:pt idx="437">
                  <c:v>8.1900999999999993</c:v>
                </c:pt>
                <c:pt idx="438">
                  <c:v>8.2089999999999996</c:v>
                </c:pt>
                <c:pt idx="439">
                  <c:v>8.2278000000000002</c:v>
                </c:pt>
                <c:pt idx="440">
                  <c:v>8.2466000000000008</c:v>
                </c:pt>
                <c:pt idx="441">
                  <c:v>8.2653999999999996</c:v>
                </c:pt>
                <c:pt idx="442">
                  <c:v>8.2842000000000002</c:v>
                </c:pt>
                <c:pt idx="443">
                  <c:v>8.3028999999999993</c:v>
                </c:pt>
                <c:pt idx="444">
                  <c:v>8.3216999999999999</c:v>
                </c:pt>
                <c:pt idx="445">
                  <c:v>8.3404000000000007</c:v>
                </c:pt>
                <c:pt idx="446">
                  <c:v>8.3590999999999998</c:v>
                </c:pt>
                <c:pt idx="447">
                  <c:v>8.3778000000000006</c:v>
                </c:pt>
                <c:pt idx="448">
                  <c:v>8.3964999999999996</c:v>
                </c:pt>
                <c:pt idx="449">
                  <c:v>8.4152000000000005</c:v>
                </c:pt>
                <c:pt idx="450">
                  <c:v>8.4337999999999997</c:v>
                </c:pt>
                <c:pt idx="451">
                  <c:v>8.4525000000000006</c:v>
                </c:pt>
                <c:pt idx="452">
                  <c:v>8.4710999999999999</c:v>
                </c:pt>
                <c:pt idx="453">
                  <c:v>8.4896999999999991</c:v>
                </c:pt>
                <c:pt idx="454">
                  <c:v>8.5083000000000002</c:v>
                </c:pt>
                <c:pt idx="455">
                  <c:v>8.5268999999999995</c:v>
                </c:pt>
                <c:pt idx="456">
                  <c:v>8.5455000000000005</c:v>
                </c:pt>
                <c:pt idx="457">
                  <c:v>8.5640999999999998</c:v>
                </c:pt>
                <c:pt idx="458">
                  <c:v>8.5825999999999993</c:v>
                </c:pt>
                <c:pt idx="459">
                  <c:v>8.6006999999999998</c:v>
                </c:pt>
                <c:pt idx="460">
                  <c:v>8.6193000000000008</c:v>
                </c:pt>
                <c:pt idx="461">
                  <c:v>8.6378000000000004</c:v>
                </c:pt>
                <c:pt idx="462">
                  <c:v>8.6562999999999999</c:v>
                </c:pt>
                <c:pt idx="463">
                  <c:v>8.6747999999999994</c:v>
                </c:pt>
                <c:pt idx="464">
                  <c:v>8.6933000000000007</c:v>
                </c:pt>
                <c:pt idx="465">
                  <c:v>8.7117000000000004</c:v>
                </c:pt>
                <c:pt idx="466">
                  <c:v>8.7302</c:v>
                </c:pt>
                <c:pt idx="467">
                  <c:v>8.7486999999999995</c:v>
                </c:pt>
                <c:pt idx="468">
                  <c:v>8.7670999999999992</c:v>
                </c:pt>
                <c:pt idx="469">
                  <c:v>8.7855000000000008</c:v>
                </c:pt>
                <c:pt idx="470">
                  <c:v>8.8039000000000005</c:v>
                </c:pt>
                <c:pt idx="471">
                  <c:v>8.8223000000000003</c:v>
                </c:pt>
                <c:pt idx="472">
                  <c:v>8.8407</c:v>
                </c:pt>
                <c:pt idx="473">
                  <c:v>8.8590999999999998</c:v>
                </c:pt>
                <c:pt idx="474">
                  <c:v>8.8774999999999995</c:v>
                </c:pt>
                <c:pt idx="475">
                  <c:v>8.8958999999999993</c:v>
                </c:pt>
                <c:pt idx="476">
                  <c:v>8.9141999999999992</c:v>
                </c:pt>
                <c:pt idx="477">
                  <c:v>8.9326000000000008</c:v>
                </c:pt>
                <c:pt idx="478">
                  <c:v>8.9509000000000007</c:v>
                </c:pt>
                <c:pt idx="479">
                  <c:v>8.9693000000000005</c:v>
                </c:pt>
                <c:pt idx="480">
                  <c:v>8.9876000000000005</c:v>
                </c:pt>
                <c:pt idx="481">
                  <c:v>9.0059000000000005</c:v>
                </c:pt>
                <c:pt idx="482">
                  <c:v>9.0241000000000007</c:v>
                </c:pt>
                <c:pt idx="483">
                  <c:v>9.0421999999999993</c:v>
                </c:pt>
                <c:pt idx="484">
                  <c:v>9.0602999999999998</c:v>
                </c:pt>
                <c:pt idx="485">
                  <c:v>9.0784000000000002</c:v>
                </c:pt>
                <c:pt idx="486">
                  <c:v>9.0966000000000005</c:v>
                </c:pt>
                <c:pt idx="487">
                  <c:v>9.1143000000000001</c:v>
                </c:pt>
                <c:pt idx="488">
                  <c:v>9.1325000000000003</c:v>
                </c:pt>
                <c:pt idx="489">
                  <c:v>9.1506000000000007</c:v>
                </c:pt>
                <c:pt idx="490">
                  <c:v>9.1687999999999992</c:v>
                </c:pt>
                <c:pt idx="491">
                  <c:v>9.1868999999999996</c:v>
                </c:pt>
                <c:pt idx="492">
                  <c:v>9.2050999999999998</c:v>
                </c:pt>
                <c:pt idx="493">
                  <c:v>9.2232000000000003</c:v>
                </c:pt>
                <c:pt idx="494">
                  <c:v>9.2414000000000005</c:v>
                </c:pt>
                <c:pt idx="495">
                  <c:v>9.2594999999999992</c:v>
                </c:pt>
                <c:pt idx="496">
                  <c:v>9.2776999999999994</c:v>
                </c:pt>
                <c:pt idx="497">
                  <c:v>9.2957999999999998</c:v>
                </c:pt>
                <c:pt idx="498">
                  <c:v>9.3140000000000001</c:v>
                </c:pt>
                <c:pt idx="499">
                  <c:v>9.3321000000000005</c:v>
                </c:pt>
                <c:pt idx="500">
                  <c:v>9.3503000000000007</c:v>
                </c:pt>
                <c:pt idx="501">
                  <c:v>9.3683999999999994</c:v>
                </c:pt>
                <c:pt idx="502">
                  <c:v>9.3865999999999996</c:v>
                </c:pt>
                <c:pt idx="503">
                  <c:v>9.4047000000000001</c:v>
                </c:pt>
                <c:pt idx="504">
                  <c:v>9.4229000000000003</c:v>
                </c:pt>
                <c:pt idx="505">
                  <c:v>9.4411000000000005</c:v>
                </c:pt>
                <c:pt idx="506">
                  <c:v>9.4591999999999992</c:v>
                </c:pt>
                <c:pt idx="507">
                  <c:v>9.4773999999999994</c:v>
                </c:pt>
                <c:pt idx="508">
                  <c:v>9.4954999999999998</c:v>
                </c:pt>
                <c:pt idx="509">
                  <c:v>9.5137</c:v>
                </c:pt>
                <c:pt idx="510">
                  <c:v>9.5318000000000005</c:v>
                </c:pt>
                <c:pt idx="511">
                  <c:v>9.5500000000000007</c:v>
                </c:pt>
                <c:pt idx="512">
                  <c:v>9.5681999999999992</c:v>
                </c:pt>
                <c:pt idx="513">
                  <c:v>9.5862999999999996</c:v>
                </c:pt>
                <c:pt idx="514">
                  <c:v>9.6044999999999998</c:v>
                </c:pt>
                <c:pt idx="515">
                  <c:v>9.6221999999999994</c:v>
                </c:pt>
                <c:pt idx="516">
                  <c:v>9.6403999999999996</c:v>
                </c:pt>
                <c:pt idx="517">
                  <c:v>9.6585000000000001</c:v>
                </c:pt>
                <c:pt idx="518">
                  <c:v>9.6767000000000003</c:v>
                </c:pt>
                <c:pt idx="519">
                  <c:v>9.6948000000000008</c:v>
                </c:pt>
                <c:pt idx="520">
                  <c:v>9.7129999999999992</c:v>
                </c:pt>
                <c:pt idx="521">
                  <c:v>9.7311999999999994</c:v>
                </c:pt>
                <c:pt idx="522">
                  <c:v>9.7492999999999999</c:v>
                </c:pt>
                <c:pt idx="523">
                  <c:v>9.7675000000000001</c:v>
                </c:pt>
                <c:pt idx="524">
                  <c:v>9.7856000000000005</c:v>
                </c:pt>
                <c:pt idx="525">
                  <c:v>9.8038000000000007</c:v>
                </c:pt>
                <c:pt idx="526">
                  <c:v>9.8219999999999992</c:v>
                </c:pt>
                <c:pt idx="527">
                  <c:v>9.8400999999999996</c:v>
                </c:pt>
                <c:pt idx="528">
                  <c:v>9.8582999999999998</c:v>
                </c:pt>
                <c:pt idx="529">
                  <c:v>9.8765000000000001</c:v>
                </c:pt>
                <c:pt idx="530">
                  <c:v>9.8946000000000005</c:v>
                </c:pt>
                <c:pt idx="531">
                  <c:v>9.9128000000000007</c:v>
                </c:pt>
                <c:pt idx="532">
                  <c:v>9.9309999999999992</c:v>
                </c:pt>
                <c:pt idx="533">
                  <c:v>9.9490999999999996</c:v>
                </c:pt>
                <c:pt idx="534">
                  <c:v>9.9672999999999998</c:v>
                </c:pt>
                <c:pt idx="535">
                  <c:v>9.9854000000000003</c:v>
                </c:pt>
                <c:pt idx="536">
                  <c:v>10.004</c:v>
                </c:pt>
                <c:pt idx="537">
                  <c:v>10.022</c:v>
                </c:pt>
                <c:pt idx="538">
                  <c:v>10.039999999999999</c:v>
                </c:pt>
                <c:pt idx="539">
                  <c:v>10.058</c:v>
                </c:pt>
                <c:pt idx="540">
                  <c:v>10.076000000000001</c:v>
                </c:pt>
                <c:pt idx="541">
                  <c:v>10.093999999999999</c:v>
                </c:pt>
                <c:pt idx="542">
                  <c:v>10.113</c:v>
                </c:pt>
                <c:pt idx="543">
                  <c:v>10.130000000000001</c:v>
                </c:pt>
                <c:pt idx="544">
                  <c:v>10.148999999999999</c:v>
                </c:pt>
                <c:pt idx="545">
                  <c:v>10.167</c:v>
                </c:pt>
                <c:pt idx="546">
                  <c:v>10.185</c:v>
                </c:pt>
                <c:pt idx="547">
                  <c:v>10.202999999999999</c:v>
                </c:pt>
                <c:pt idx="548">
                  <c:v>10.221</c:v>
                </c:pt>
                <c:pt idx="549">
                  <c:v>10.239000000000001</c:v>
                </c:pt>
                <c:pt idx="550">
                  <c:v>10.257999999999999</c:v>
                </c:pt>
                <c:pt idx="551">
                  <c:v>10.276</c:v>
                </c:pt>
                <c:pt idx="552">
                  <c:v>10.294</c:v>
                </c:pt>
                <c:pt idx="553">
                  <c:v>10.311999999999999</c:v>
                </c:pt>
                <c:pt idx="554">
                  <c:v>10.33</c:v>
                </c:pt>
                <c:pt idx="555">
                  <c:v>10.348000000000001</c:v>
                </c:pt>
                <c:pt idx="556">
                  <c:v>10.367000000000001</c:v>
                </c:pt>
                <c:pt idx="557">
                  <c:v>10.385</c:v>
                </c:pt>
                <c:pt idx="558">
                  <c:v>10.403</c:v>
                </c:pt>
                <c:pt idx="559">
                  <c:v>10.420999999999999</c:v>
                </c:pt>
                <c:pt idx="560">
                  <c:v>10.439</c:v>
                </c:pt>
                <c:pt idx="561">
                  <c:v>10.457000000000001</c:v>
                </c:pt>
                <c:pt idx="562">
                  <c:v>10.476000000000001</c:v>
                </c:pt>
                <c:pt idx="563">
                  <c:v>10.494</c:v>
                </c:pt>
                <c:pt idx="564">
                  <c:v>10.512</c:v>
                </c:pt>
                <c:pt idx="565">
                  <c:v>10.53</c:v>
                </c:pt>
                <c:pt idx="566">
                  <c:v>10.548</c:v>
                </c:pt>
                <c:pt idx="567">
                  <c:v>10.566000000000001</c:v>
                </c:pt>
                <c:pt idx="568">
                  <c:v>10.585000000000001</c:v>
                </c:pt>
                <c:pt idx="569">
                  <c:v>10.603</c:v>
                </c:pt>
                <c:pt idx="570">
                  <c:v>10.621</c:v>
                </c:pt>
                <c:pt idx="571">
                  <c:v>10.638999999999999</c:v>
                </c:pt>
                <c:pt idx="572">
                  <c:v>10.657</c:v>
                </c:pt>
                <c:pt idx="573">
                  <c:v>10.675000000000001</c:v>
                </c:pt>
                <c:pt idx="574">
                  <c:v>10.693</c:v>
                </c:pt>
                <c:pt idx="575">
                  <c:v>10.711</c:v>
                </c:pt>
                <c:pt idx="576">
                  <c:v>10.73</c:v>
                </c:pt>
                <c:pt idx="577">
                  <c:v>10.747999999999999</c:v>
                </c:pt>
                <c:pt idx="578">
                  <c:v>10.766</c:v>
                </c:pt>
                <c:pt idx="579">
                  <c:v>10.784000000000001</c:v>
                </c:pt>
                <c:pt idx="580">
                  <c:v>10.802</c:v>
                </c:pt>
                <c:pt idx="581">
                  <c:v>10.82</c:v>
                </c:pt>
                <c:pt idx="582">
                  <c:v>10.839</c:v>
                </c:pt>
                <c:pt idx="583">
                  <c:v>10.856999999999999</c:v>
                </c:pt>
                <c:pt idx="584">
                  <c:v>10.875</c:v>
                </c:pt>
                <c:pt idx="585">
                  <c:v>10.893000000000001</c:v>
                </c:pt>
                <c:pt idx="586">
                  <c:v>10.911</c:v>
                </c:pt>
                <c:pt idx="587">
                  <c:v>10.93</c:v>
                </c:pt>
                <c:pt idx="588">
                  <c:v>10.948</c:v>
                </c:pt>
                <c:pt idx="589">
                  <c:v>10.965999999999999</c:v>
                </c:pt>
                <c:pt idx="590">
                  <c:v>10.984</c:v>
                </c:pt>
                <c:pt idx="591">
                  <c:v>11.002000000000001</c:v>
                </c:pt>
                <c:pt idx="592">
                  <c:v>11.02</c:v>
                </c:pt>
                <c:pt idx="593">
                  <c:v>11.039</c:v>
                </c:pt>
                <c:pt idx="594">
                  <c:v>11.057</c:v>
                </c:pt>
                <c:pt idx="595">
                  <c:v>11.074999999999999</c:v>
                </c:pt>
                <c:pt idx="596">
                  <c:v>11.093</c:v>
                </c:pt>
                <c:pt idx="597">
                  <c:v>11.111000000000001</c:v>
                </c:pt>
                <c:pt idx="598">
                  <c:v>11.13</c:v>
                </c:pt>
                <c:pt idx="599">
                  <c:v>11.147</c:v>
                </c:pt>
                <c:pt idx="600">
                  <c:v>11.164999999999999</c:v>
                </c:pt>
                <c:pt idx="601">
                  <c:v>11.183999999999999</c:v>
                </c:pt>
                <c:pt idx="602">
                  <c:v>11.202</c:v>
                </c:pt>
                <c:pt idx="603">
                  <c:v>11.22</c:v>
                </c:pt>
                <c:pt idx="604">
                  <c:v>11.238</c:v>
                </c:pt>
                <c:pt idx="605">
                  <c:v>11.256</c:v>
                </c:pt>
                <c:pt idx="606">
                  <c:v>11.275</c:v>
                </c:pt>
                <c:pt idx="607">
                  <c:v>11.292999999999999</c:v>
                </c:pt>
                <c:pt idx="608">
                  <c:v>11.311</c:v>
                </c:pt>
                <c:pt idx="609">
                  <c:v>11.329000000000001</c:v>
                </c:pt>
                <c:pt idx="610">
                  <c:v>11.347</c:v>
                </c:pt>
                <c:pt idx="611">
                  <c:v>11.365</c:v>
                </c:pt>
                <c:pt idx="612">
                  <c:v>11.384</c:v>
                </c:pt>
                <c:pt idx="613">
                  <c:v>11.401999999999999</c:v>
                </c:pt>
                <c:pt idx="614">
                  <c:v>11.42</c:v>
                </c:pt>
                <c:pt idx="615">
                  <c:v>11.438000000000001</c:v>
                </c:pt>
                <c:pt idx="616">
                  <c:v>11.456</c:v>
                </c:pt>
                <c:pt idx="617">
                  <c:v>11.475</c:v>
                </c:pt>
                <c:pt idx="618">
                  <c:v>11.493</c:v>
                </c:pt>
                <c:pt idx="619">
                  <c:v>11.510999999999999</c:v>
                </c:pt>
                <c:pt idx="620">
                  <c:v>11.529</c:v>
                </c:pt>
                <c:pt idx="621">
                  <c:v>11.547000000000001</c:v>
                </c:pt>
                <c:pt idx="622">
                  <c:v>11.566000000000001</c:v>
                </c:pt>
                <c:pt idx="623">
                  <c:v>11.584</c:v>
                </c:pt>
                <c:pt idx="624">
                  <c:v>11.602</c:v>
                </c:pt>
                <c:pt idx="625">
                  <c:v>11.62</c:v>
                </c:pt>
                <c:pt idx="626">
                  <c:v>11.638</c:v>
                </c:pt>
                <c:pt idx="627">
                  <c:v>11.656000000000001</c:v>
                </c:pt>
                <c:pt idx="628">
                  <c:v>11.673999999999999</c:v>
                </c:pt>
                <c:pt idx="629">
                  <c:v>11.692</c:v>
                </c:pt>
                <c:pt idx="630">
                  <c:v>11.711</c:v>
                </c:pt>
                <c:pt idx="631">
                  <c:v>11.728999999999999</c:v>
                </c:pt>
                <c:pt idx="632">
                  <c:v>11.747</c:v>
                </c:pt>
                <c:pt idx="633">
                  <c:v>11.765000000000001</c:v>
                </c:pt>
                <c:pt idx="634">
                  <c:v>11.782999999999999</c:v>
                </c:pt>
                <c:pt idx="635">
                  <c:v>11.802</c:v>
                </c:pt>
                <c:pt idx="636">
                  <c:v>11.82</c:v>
                </c:pt>
                <c:pt idx="637">
                  <c:v>11.837999999999999</c:v>
                </c:pt>
                <c:pt idx="638">
                  <c:v>11.856</c:v>
                </c:pt>
                <c:pt idx="639">
                  <c:v>11.874000000000001</c:v>
                </c:pt>
                <c:pt idx="640">
                  <c:v>11.891999999999999</c:v>
                </c:pt>
                <c:pt idx="641">
                  <c:v>11.911</c:v>
                </c:pt>
                <c:pt idx="642">
                  <c:v>11.929</c:v>
                </c:pt>
                <c:pt idx="643">
                  <c:v>11.946999999999999</c:v>
                </c:pt>
                <c:pt idx="644">
                  <c:v>11.965</c:v>
                </c:pt>
                <c:pt idx="645">
                  <c:v>11.983000000000001</c:v>
                </c:pt>
                <c:pt idx="646">
                  <c:v>12.002000000000001</c:v>
                </c:pt>
                <c:pt idx="647">
                  <c:v>12.02</c:v>
                </c:pt>
                <c:pt idx="648">
                  <c:v>12.038</c:v>
                </c:pt>
                <c:pt idx="649">
                  <c:v>12.055999999999999</c:v>
                </c:pt>
                <c:pt idx="650">
                  <c:v>12.074</c:v>
                </c:pt>
                <c:pt idx="651">
                  <c:v>12.093</c:v>
                </c:pt>
                <c:pt idx="652">
                  <c:v>12.111000000000001</c:v>
                </c:pt>
                <c:pt idx="653">
                  <c:v>12.129</c:v>
                </c:pt>
                <c:pt idx="654">
                  <c:v>12.147</c:v>
                </c:pt>
                <c:pt idx="655">
                  <c:v>12.164999999999999</c:v>
                </c:pt>
                <c:pt idx="656">
                  <c:v>12.183</c:v>
                </c:pt>
                <c:pt idx="657">
                  <c:v>12.201000000000001</c:v>
                </c:pt>
                <c:pt idx="658">
                  <c:v>12.218999999999999</c:v>
                </c:pt>
                <c:pt idx="659">
                  <c:v>12.238</c:v>
                </c:pt>
                <c:pt idx="660">
                  <c:v>12.256</c:v>
                </c:pt>
                <c:pt idx="661">
                  <c:v>12.273999999999999</c:v>
                </c:pt>
                <c:pt idx="662">
                  <c:v>12.292</c:v>
                </c:pt>
                <c:pt idx="663">
                  <c:v>12.31</c:v>
                </c:pt>
                <c:pt idx="664">
                  <c:v>12.329000000000001</c:v>
                </c:pt>
                <c:pt idx="665">
                  <c:v>12.347</c:v>
                </c:pt>
                <c:pt idx="666">
                  <c:v>12.365</c:v>
                </c:pt>
                <c:pt idx="667">
                  <c:v>12.382999999999999</c:v>
                </c:pt>
                <c:pt idx="668">
                  <c:v>12.401</c:v>
                </c:pt>
                <c:pt idx="669">
                  <c:v>12.42</c:v>
                </c:pt>
                <c:pt idx="670">
                  <c:v>12.438000000000001</c:v>
                </c:pt>
                <c:pt idx="671">
                  <c:v>12.456</c:v>
                </c:pt>
                <c:pt idx="672">
                  <c:v>12.474</c:v>
                </c:pt>
                <c:pt idx="673">
                  <c:v>12.492000000000001</c:v>
                </c:pt>
                <c:pt idx="674">
                  <c:v>12.510999999999999</c:v>
                </c:pt>
                <c:pt idx="675">
                  <c:v>12.529</c:v>
                </c:pt>
                <c:pt idx="676">
                  <c:v>12.547000000000001</c:v>
                </c:pt>
                <c:pt idx="677">
                  <c:v>12.565</c:v>
                </c:pt>
                <c:pt idx="678">
                  <c:v>12.583</c:v>
                </c:pt>
                <c:pt idx="679">
                  <c:v>12.602</c:v>
                </c:pt>
                <c:pt idx="680">
                  <c:v>12.62</c:v>
                </c:pt>
                <c:pt idx="681">
                  <c:v>12.638</c:v>
                </c:pt>
                <c:pt idx="682">
                  <c:v>12.656000000000001</c:v>
                </c:pt>
                <c:pt idx="683">
                  <c:v>12.673999999999999</c:v>
                </c:pt>
                <c:pt idx="684">
                  <c:v>12.692</c:v>
                </c:pt>
                <c:pt idx="685">
                  <c:v>12.71</c:v>
                </c:pt>
                <c:pt idx="686">
                  <c:v>12.728</c:v>
                </c:pt>
                <c:pt idx="687">
                  <c:v>12.747</c:v>
                </c:pt>
                <c:pt idx="688">
                  <c:v>12.765000000000001</c:v>
                </c:pt>
                <c:pt idx="689">
                  <c:v>12.782999999999999</c:v>
                </c:pt>
                <c:pt idx="690">
                  <c:v>12.801</c:v>
                </c:pt>
                <c:pt idx="691">
                  <c:v>12.819000000000001</c:v>
                </c:pt>
                <c:pt idx="692">
                  <c:v>12.837999999999999</c:v>
                </c:pt>
                <c:pt idx="693">
                  <c:v>12.856</c:v>
                </c:pt>
                <c:pt idx="694">
                  <c:v>12.874000000000001</c:v>
                </c:pt>
                <c:pt idx="695">
                  <c:v>12.891999999999999</c:v>
                </c:pt>
                <c:pt idx="696">
                  <c:v>12.91</c:v>
                </c:pt>
                <c:pt idx="697">
                  <c:v>12.929</c:v>
                </c:pt>
                <c:pt idx="698">
                  <c:v>12.946999999999999</c:v>
                </c:pt>
                <c:pt idx="699">
                  <c:v>12.965</c:v>
                </c:pt>
                <c:pt idx="700">
                  <c:v>12.983000000000001</c:v>
                </c:pt>
                <c:pt idx="701">
                  <c:v>13.000999999999999</c:v>
                </c:pt>
                <c:pt idx="702">
                  <c:v>13.02</c:v>
                </c:pt>
                <c:pt idx="703">
                  <c:v>13.038</c:v>
                </c:pt>
                <c:pt idx="704">
                  <c:v>13.055999999999999</c:v>
                </c:pt>
                <c:pt idx="705">
                  <c:v>13.074</c:v>
                </c:pt>
                <c:pt idx="706">
                  <c:v>13.092000000000001</c:v>
                </c:pt>
                <c:pt idx="707">
                  <c:v>13.111000000000001</c:v>
                </c:pt>
                <c:pt idx="708">
                  <c:v>13.129</c:v>
                </c:pt>
                <c:pt idx="709">
                  <c:v>13.147</c:v>
                </c:pt>
                <c:pt idx="710">
                  <c:v>13.164999999999999</c:v>
                </c:pt>
                <c:pt idx="711">
                  <c:v>13.183</c:v>
                </c:pt>
                <c:pt idx="712">
                  <c:v>13.201000000000001</c:v>
                </c:pt>
                <c:pt idx="713">
                  <c:v>13.218999999999999</c:v>
                </c:pt>
                <c:pt idx="714">
                  <c:v>13.238</c:v>
                </c:pt>
                <c:pt idx="715">
                  <c:v>13.256</c:v>
                </c:pt>
                <c:pt idx="716">
                  <c:v>13.273999999999999</c:v>
                </c:pt>
                <c:pt idx="717">
                  <c:v>13.292</c:v>
                </c:pt>
                <c:pt idx="718">
                  <c:v>13.31</c:v>
                </c:pt>
                <c:pt idx="719">
                  <c:v>13.329000000000001</c:v>
                </c:pt>
                <c:pt idx="720">
                  <c:v>13.347</c:v>
                </c:pt>
                <c:pt idx="721">
                  <c:v>13.365</c:v>
                </c:pt>
                <c:pt idx="722">
                  <c:v>13.382999999999999</c:v>
                </c:pt>
                <c:pt idx="723">
                  <c:v>13.401</c:v>
                </c:pt>
                <c:pt idx="724">
                  <c:v>13.42</c:v>
                </c:pt>
                <c:pt idx="725">
                  <c:v>13.438000000000001</c:v>
                </c:pt>
                <c:pt idx="726">
                  <c:v>13.456</c:v>
                </c:pt>
                <c:pt idx="727">
                  <c:v>13.474</c:v>
                </c:pt>
                <c:pt idx="728">
                  <c:v>13.492000000000001</c:v>
                </c:pt>
                <c:pt idx="729">
                  <c:v>13.510999999999999</c:v>
                </c:pt>
                <c:pt idx="730">
                  <c:v>13.529</c:v>
                </c:pt>
                <c:pt idx="731">
                  <c:v>13.547000000000001</c:v>
                </c:pt>
                <c:pt idx="732">
                  <c:v>13.565</c:v>
                </c:pt>
                <c:pt idx="733">
                  <c:v>13.583</c:v>
                </c:pt>
                <c:pt idx="734">
                  <c:v>13.602</c:v>
                </c:pt>
                <c:pt idx="735">
                  <c:v>13.62</c:v>
                </c:pt>
                <c:pt idx="736">
                  <c:v>13.638</c:v>
                </c:pt>
                <c:pt idx="737">
                  <c:v>13.656000000000001</c:v>
                </c:pt>
                <c:pt idx="738">
                  <c:v>13.673999999999999</c:v>
                </c:pt>
                <c:pt idx="739">
                  <c:v>13.692</c:v>
                </c:pt>
                <c:pt idx="740">
                  <c:v>13.71</c:v>
                </c:pt>
                <c:pt idx="741">
                  <c:v>13.728999999999999</c:v>
                </c:pt>
                <c:pt idx="742">
                  <c:v>13.747</c:v>
                </c:pt>
                <c:pt idx="743">
                  <c:v>13.765000000000001</c:v>
                </c:pt>
                <c:pt idx="744">
                  <c:v>13.782999999999999</c:v>
                </c:pt>
                <c:pt idx="745">
                  <c:v>13.801</c:v>
                </c:pt>
                <c:pt idx="746">
                  <c:v>13.82</c:v>
                </c:pt>
                <c:pt idx="747">
                  <c:v>13.837999999999999</c:v>
                </c:pt>
                <c:pt idx="748">
                  <c:v>13.856</c:v>
                </c:pt>
                <c:pt idx="749">
                  <c:v>13.874000000000001</c:v>
                </c:pt>
                <c:pt idx="750">
                  <c:v>13.891999999999999</c:v>
                </c:pt>
                <c:pt idx="751">
                  <c:v>13.911</c:v>
                </c:pt>
                <c:pt idx="752">
                  <c:v>13.929</c:v>
                </c:pt>
                <c:pt idx="753">
                  <c:v>13.946999999999999</c:v>
                </c:pt>
                <c:pt idx="754">
                  <c:v>13.965</c:v>
                </c:pt>
                <c:pt idx="755">
                  <c:v>13.983000000000001</c:v>
                </c:pt>
                <c:pt idx="756">
                  <c:v>14.002000000000001</c:v>
                </c:pt>
                <c:pt idx="757">
                  <c:v>14.02</c:v>
                </c:pt>
                <c:pt idx="758">
                  <c:v>14.038</c:v>
                </c:pt>
                <c:pt idx="759">
                  <c:v>14.055999999999999</c:v>
                </c:pt>
                <c:pt idx="760">
                  <c:v>14.074999999999999</c:v>
                </c:pt>
                <c:pt idx="761">
                  <c:v>14.093</c:v>
                </c:pt>
                <c:pt idx="762">
                  <c:v>14.111000000000001</c:v>
                </c:pt>
                <c:pt idx="763">
                  <c:v>14.129</c:v>
                </c:pt>
                <c:pt idx="764">
                  <c:v>14.147</c:v>
                </c:pt>
                <c:pt idx="765">
                  <c:v>14.166</c:v>
                </c:pt>
                <c:pt idx="766">
                  <c:v>14.183</c:v>
                </c:pt>
                <c:pt idx="767">
                  <c:v>14.202</c:v>
                </c:pt>
                <c:pt idx="768">
                  <c:v>14.22</c:v>
                </c:pt>
                <c:pt idx="769">
                  <c:v>14.238</c:v>
                </c:pt>
                <c:pt idx="770">
                  <c:v>14.256</c:v>
                </c:pt>
                <c:pt idx="771">
                  <c:v>14.273999999999999</c:v>
                </c:pt>
                <c:pt idx="772">
                  <c:v>14.292999999999999</c:v>
                </c:pt>
                <c:pt idx="773">
                  <c:v>14.311</c:v>
                </c:pt>
                <c:pt idx="774">
                  <c:v>14.329000000000001</c:v>
                </c:pt>
                <c:pt idx="775">
                  <c:v>14.347</c:v>
                </c:pt>
                <c:pt idx="776">
                  <c:v>14.365</c:v>
                </c:pt>
                <c:pt idx="777">
                  <c:v>14.384</c:v>
                </c:pt>
                <c:pt idx="778">
                  <c:v>14.401999999999999</c:v>
                </c:pt>
                <c:pt idx="779">
                  <c:v>14.42</c:v>
                </c:pt>
                <c:pt idx="780">
                  <c:v>14.438000000000001</c:v>
                </c:pt>
                <c:pt idx="781">
                  <c:v>14.456</c:v>
                </c:pt>
                <c:pt idx="782">
                  <c:v>14.475</c:v>
                </c:pt>
                <c:pt idx="783">
                  <c:v>14.493</c:v>
                </c:pt>
                <c:pt idx="784">
                  <c:v>14.510999999999999</c:v>
                </c:pt>
                <c:pt idx="785">
                  <c:v>14.529</c:v>
                </c:pt>
                <c:pt idx="786">
                  <c:v>14.547000000000001</c:v>
                </c:pt>
                <c:pt idx="787">
                  <c:v>14.566000000000001</c:v>
                </c:pt>
                <c:pt idx="788">
                  <c:v>14.584</c:v>
                </c:pt>
                <c:pt idx="789">
                  <c:v>14.602</c:v>
                </c:pt>
                <c:pt idx="790">
                  <c:v>14.62</c:v>
                </c:pt>
                <c:pt idx="791">
                  <c:v>14.638</c:v>
                </c:pt>
                <c:pt idx="792">
                  <c:v>14.657</c:v>
                </c:pt>
                <c:pt idx="793">
                  <c:v>14.675000000000001</c:v>
                </c:pt>
                <c:pt idx="794">
                  <c:v>14.693</c:v>
                </c:pt>
                <c:pt idx="795">
                  <c:v>14.711</c:v>
                </c:pt>
                <c:pt idx="796">
                  <c:v>14.728999999999999</c:v>
                </c:pt>
                <c:pt idx="797">
                  <c:v>14.747</c:v>
                </c:pt>
                <c:pt idx="798">
                  <c:v>14.766</c:v>
                </c:pt>
                <c:pt idx="799">
                  <c:v>14.784000000000001</c:v>
                </c:pt>
                <c:pt idx="800">
                  <c:v>14.802</c:v>
                </c:pt>
                <c:pt idx="801">
                  <c:v>14.82</c:v>
                </c:pt>
                <c:pt idx="802">
                  <c:v>14.837999999999999</c:v>
                </c:pt>
                <c:pt idx="803">
                  <c:v>14.856999999999999</c:v>
                </c:pt>
                <c:pt idx="804">
                  <c:v>14.875</c:v>
                </c:pt>
                <c:pt idx="805">
                  <c:v>14.893000000000001</c:v>
                </c:pt>
                <c:pt idx="806">
                  <c:v>14.911</c:v>
                </c:pt>
                <c:pt idx="807">
                  <c:v>14.929</c:v>
                </c:pt>
                <c:pt idx="808">
                  <c:v>14.948</c:v>
                </c:pt>
                <c:pt idx="809">
                  <c:v>14.965999999999999</c:v>
                </c:pt>
                <c:pt idx="810">
                  <c:v>14.984</c:v>
                </c:pt>
                <c:pt idx="811">
                  <c:v>15.002000000000001</c:v>
                </c:pt>
                <c:pt idx="812">
                  <c:v>15.02</c:v>
                </c:pt>
                <c:pt idx="813">
                  <c:v>15.039</c:v>
                </c:pt>
                <c:pt idx="814">
                  <c:v>15.057</c:v>
                </c:pt>
                <c:pt idx="815">
                  <c:v>15.074999999999999</c:v>
                </c:pt>
                <c:pt idx="816">
                  <c:v>15.093</c:v>
                </c:pt>
                <c:pt idx="817">
                  <c:v>15.112</c:v>
                </c:pt>
                <c:pt idx="818">
                  <c:v>15.13</c:v>
                </c:pt>
                <c:pt idx="819">
                  <c:v>15.148</c:v>
                </c:pt>
                <c:pt idx="820">
                  <c:v>15.166</c:v>
                </c:pt>
                <c:pt idx="821">
                  <c:v>15.183999999999999</c:v>
                </c:pt>
                <c:pt idx="822">
                  <c:v>15.202</c:v>
                </c:pt>
                <c:pt idx="823">
                  <c:v>15.22</c:v>
                </c:pt>
                <c:pt idx="824">
                  <c:v>15.239000000000001</c:v>
                </c:pt>
                <c:pt idx="825">
                  <c:v>15.257</c:v>
                </c:pt>
                <c:pt idx="826">
                  <c:v>15.275</c:v>
                </c:pt>
                <c:pt idx="827">
                  <c:v>15.292999999999999</c:v>
                </c:pt>
                <c:pt idx="828">
                  <c:v>15.311</c:v>
                </c:pt>
                <c:pt idx="829">
                  <c:v>15.33</c:v>
                </c:pt>
                <c:pt idx="830">
                  <c:v>15.348000000000001</c:v>
                </c:pt>
                <c:pt idx="831">
                  <c:v>15.366</c:v>
                </c:pt>
                <c:pt idx="832">
                  <c:v>15.384</c:v>
                </c:pt>
                <c:pt idx="833">
                  <c:v>15.401999999999999</c:v>
                </c:pt>
                <c:pt idx="834">
                  <c:v>15.420999999999999</c:v>
                </c:pt>
                <c:pt idx="835">
                  <c:v>15.439</c:v>
                </c:pt>
                <c:pt idx="836">
                  <c:v>15.457000000000001</c:v>
                </c:pt>
                <c:pt idx="837">
                  <c:v>15.475</c:v>
                </c:pt>
                <c:pt idx="838">
                  <c:v>15.494</c:v>
                </c:pt>
                <c:pt idx="839">
                  <c:v>15.512</c:v>
                </c:pt>
                <c:pt idx="840">
                  <c:v>15.53</c:v>
                </c:pt>
                <c:pt idx="841">
                  <c:v>15.548</c:v>
                </c:pt>
                <c:pt idx="842">
                  <c:v>15.566000000000001</c:v>
                </c:pt>
                <c:pt idx="843">
                  <c:v>15.585000000000001</c:v>
                </c:pt>
                <c:pt idx="844">
                  <c:v>15.603</c:v>
                </c:pt>
                <c:pt idx="845">
                  <c:v>15.621</c:v>
                </c:pt>
                <c:pt idx="846">
                  <c:v>15.638999999999999</c:v>
                </c:pt>
                <c:pt idx="847">
                  <c:v>15.657</c:v>
                </c:pt>
                <c:pt idx="848">
                  <c:v>15.676</c:v>
                </c:pt>
                <c:pt idx="849">
                  <c:v>15.694000000000001</c:v>
                </c:pt>
                <c:pt idx="850">
                  <c:v>15.712</c:v>
                </c:pt>
                <c:pt idx="851">
                  <c:v>15.73</c:v>
                </c:pt>
                <c:pt idx="852">
                  <c:v>15.747999999999999</c:v>
                </c:pt>
                <c:pt idx="853">
                  <c:v>15.766</c:v>
                </c:pt>
                <c:pt idx="854">
                  <c:v>15.785</c:v>
                </c:pt>
                <c:pt idx="855">
                  <c:v>15.803000000000001</c:v>
                </c:pt>
                <c:pt idx="856">
                  <c:v>15.821</c:v>
                </c:pt>
                <c:pt idx="857">
                  <c:v>15.839</c:v>
                </c:pt>
                <c:pt idx="858">
                  <c:v>15.856999999999999</c:v>
                </c:pt>
                <c:pt idx="859">
                  <c:v>15.875999999999999</c:v>
                </c:pt>
                <c:pt idx="860">
                  <c:v>15.894</c:v>
                </c:pt>
                <c:pt idx="861">
                  <c:v>15.912000000000001</c:v>
                </c:pt>
                <c:pt idx="862">
                  <c:v>15.93</c:v>
                </c:pt>
                <c:pt idx="863">
                  <c:v>15.948</c:v>
                </c:pt>
                <c:pt idx="864">
                  <c:v>15.967000000000001</c:v>
                </c:pt>
                <c:pt idx="865">
                  <c:v>15.984999999999999</c:v>
                </c:pt>
                <c:pt idx="866">
                  <c:v>16.003</c:v>
                </c:pt>
                <c:pt idx="867">
                  <c:v>16.021000000000001</c:v>
                </c:pt>
                <c:pt idx="868">
                  <c:v>16.04</c:v>
                </c:pt>
                <c:pt idx="869">
                  <c:v>16.058</c:v>
                </c:pt>
                <c:pt idx="870">
                  <c:v>16.076000000000001</c:v>
                </c:pt>
                <c:pt idx="871">
                  <c:v>16.094000000000001</c:v>
                </c:pt>
                <c:pt idx="872">
                  <c:v>16.111999999999998</c:v>
                </c:pt>
                <c:pt idx="873">
                  <c:v>16.131</c:v>
                </c:pt>
                <c:pt idx="874">
                  <c:v>16.149000000000001</c:v>
                </c:pt>
                <c:pt idx="875">
                  <c:v>16.167000000000002</c:v>
                </c:pt>
                <c:pt idx="876">
                  <c:v>16.184999999999999</c:v>
                </c:pt>
                <c:pt idx="877">
                  <c:v>16.202999999999999</c:v>
                </c:pt>
                <c:pt idx="878">
                  <c:v>16.221</c:v>
                </c:pt>
                <c:pt idx="879">
                  <c:v>16.239000000000001</c:v>
                </c:pt>
                <c:pt idx="880">
                  <c:v>16.257999999999999</c:v>
                </c:pt>
                <c:pt idx="881">
                  <c:v>16.276</c:v>
                </c:pt>
                <c:pt idx="882">
                  <c:v>16.294</c:v>
                </c:pt>
                <c:pt idx="883">
                  <c:v>16.312000000000001</c:v>
                </c:pt>
                <c:pt idx="884">
                  <c:v>16.331</c:v>
                </c:pt>
                <c:pt idx="885">
                  <c:v>16.349</c:v>
                </c:pt>
                <c:pt idx="886">
                  <c:v>16.367000000000001</c:v>
                </c:pt>
                <c:pt idx="887">
                  <c:v>16.385000000000002</c:v>
                </c:pt>
                <c:pt idx="888">
                  <c:v>16.402999999999999</c:v>
                </c:pt>
                <c:pt idx="889">
                  <c:v>16.422000000000001</c:v>
                </c:pt>
                <c:pt idx="890">
                  <c:v>16.440000000000001</c:v>
                </c:pt>
                <c:pt idx="891">
                  <c:v>16.457999999999998</c:v>
                </c:pt>
                <c:pt idx="892">
                  <c:v>16.475999999999999</c:v>
                </c:pt>
                <c:pt idx="893">
                  <c:v>16.494</c:v>
                </c:pt>
                <c:pt idx="894">
                  <c:v>16.513000000000002</c:v>
                </c:pt>
                <c:pt idx="895">
                  <c:v>16.530999999999999</c:v>
                </c:pt>
                <c:pt idx="896">
                  <c:v>16.548999999999999</c:v>
                </c:pt>
                <c:pt idx="897">
                  <c:v>16.567</c:v>
                </c:pt>
                <c:pt idx="898">
                  <c:v>16.585999999999999</c:v>
                </c:pt>
                <c:pt idx="899">
                  <c:v>16.603999999999999</c:v>
                </c:pt>
                <c:pt idx="900">
                  <c:v>16.622</c:v>
                </c:pt>
                <c:pt idx="901">
                  <c:v>16.64</c:v>
                </c:pt>
                <c:pt idx="902">
                  <c:v>16.658000000000001</c:v>
                </c:pt>
                <c:pt idx="903">
                  <c:v>16.677</c:v>
                </c:pt>
                <c:pt idx="904">
                  <c:v>16.695</c:v>
                </c:pt>
                <c:pt idx="905">
                  <c:v>16.713000000000001</c:v>
                </c:pt>
                <c:pt idx="906">
                  <c:v>16.731000000000002</c:v>
                </c:pt>
                <c:pt idx="907">
                  <c:v>16.748999999999999</c:v>
                </c:pt>
                <c:pt idx="908">
                  <c:v>16.766999999999999</c:v>
                </c:pt>
                <c:pt idx="909">
                  <c:v>16.786000000000001</c:v>
                </c:pt>
                <c:pt idx="910">
                  <c:v>16.803999999999998</c:v>
                </c:pt>
                <c:pt idx="911">
                  <c:v>16.821999999999999</c:v>
                </c:pt>
                <c:pt idx="912">
                  <c:v>16.84</c:v>
                </c:pt>
                <c:pt idx="913">
                  <c:v>16.858000000000001</c:v>
                </c:pt>
                <c:pt idx="914">
                  <c:v>16.876999999999999</c:v>
                </c:pt>
                <c:pt idx="915">
                  <c:v>16.895</c:v>
                </c:pt>
                <c:pt idx="916">
                  <c:v>16.913</c:v>
                </c:pt>
                <c:pt idx="917">
                  <c:v>16.931000000000001</c:v>
                </c:pt>
                <c:pt idx="918">
                  <c:v>16.949000000000002</c:v>
                </c:pt>
                <c:pt idx="919">
                  <c:v>16.968</c:v>
                </c:pt>
                <c:pt idx="920">
                  <c:v>16.986000000000001</c:v>
                </c:pt>
                <c:pt idx="921">
                  <c:v>17.004000000000001</c:v>
                </c:pt>
                <c:pt idx="922">
                  <c:v>17.021999999999998</c:v>
                </c:pt>
                <c:pt idx="923">
                  <c:v>17.041</c:v>
                </c:pt>
                <c:pt idx="924">
                  <c:v>17.059000000000001</c:v>
                </c:pt>
                <c:pt idx="925">
                  <c:v>17.077000000000002</c:v>
                </c:pt>
                <c:pt idx="926">
                  <c:v>17.094999999999999</c:v>
                </c:pt>
                <c:pt idx="927">
                  <c:v>17.113</c:v>
                </c:pt>
                <c:pt idx="928">
                  <c:v>17.132000000000001</c:v>
                </c:pt>
                <c:pt idx="929">
                  <c:v>17.149999999999999</c:v>
                </c:pt>
                <c:pt idx="930">
                  <c:v>17.167999999999999</c:v>
                </c:pt>
                <c:pt idx="931">
                  <c:v>17.186</c:v>
                </c:pt>
                <c:pt idx="932">
                  <c:v>17.204999999999998</c:v>
                </c:pt>
                <c:pt idx="933">
                  <c:v>17.222000000000001</c:v>
                </c:pt>
                <c:pt idx="934">
                  <c:v>17.241</c:v>
                </c:pt>
                <c:pt idx="935">
                  <c:v>17.259</c:v>
                </c:pt>
                <c:pt idx="936">
                  <c:v>17.277000000000001</c:v>
                </c:pt>
                <c:pt idx="937">
                  <c:v>17.295000000000002</c:v>
                </c:pt>
                <c:pt idx="938">
                  <c:v>17.312999999999999</c:v>
                </c:pt>
                <c:pt idx="939">
                  <c:v>17.332000000000001</c:v>
                </c:pt>
                <c:pt idx="940">
                  <c:v>17.350000000000001</c:v>
                </c:pt>
                <c:pt idx="941">
                  <c:v>17.367999999999999</c:v>
                </c:pt>
                <c:pt idx="942">
                  <c:v>17.385999999999999</c:v>
                </c:pt>
                <c:pt idx="943">
                  <c:v>17.405000000000001</c:v>
                </c:pt>
                <c:pt idx="944">
                  <c:v>17.422999999999998</c:v>
                </c:pt>
                <c:pt idx="945">
                  <c:v>17.440999999999999</c:v>
                </c:pt>
                <c:pt idx="946">
                  <c:v>17.459</c:v>
                </c:pt>
                <c:pt idx="947">
                  <c:v>17.469000000000001</c:v>
                </c:pt>
                <c:pt idx="948">
                  <c:v>17.477</c:v>
                </c:pt>
                <c:pt idx="949">
                  <c:v>17.495999999999999</c:v>
                </c:pt>
                <c:pt idx="950">
                  <c:v>17.513999999999999</c:v>
                </c:pt>
                <c:pt idx="951">
                  <c:v>17.532</c:v>
                </c:pt>
                <c:pt idx="952">
                  <c:v>17.55</c:v>
                </c:pt>
                <c:pt idx="953">
                  <c:v>17.568999999999999</c:v>
                </c:pt>
                <c:pt idx="954">
                  <c:v>17.587</c:v>
                </c:pt>
                <c:pt idx="955">
                  <c:v>17.605</c:v>
                </c:pt>
                <c:pt idx="956">
                  <c:v>17.623000000000001</c:v>
                </c:pt>
                <c:pt idx="957">
                  <c:v>17.640999999999998</c:v>
                </c:pt>
                <c:pt idx="958">
                  <c:v>17.66</c:v>
                </c:pt>
                <c:pt idx="959">
                  <c:v>17.678000000000001</c:v>
                </c:pt>
                <c:pt idx="960">
                  <c:v>17.696000000000002</c:v>
                </c:pt>
                <c:pt idx="961">
                  <c:v>17.713999999999999</c:v>
                </c:pt>
                <c:pt idx="962">
                  <c:v>17.731999999999999</c:v>
                </c:pt>
                <c:pt idx="963">
                  <c:v>17.75</c:v>
                </c:pt>
                <c:pt idx="964">
                  <c:v>17.768999999999998</c:v>
                </c:pt>
                <c:pt idx="965">
                  <c:v>17.786999999999999</c:v>
                </c:pt>
                <c:pt idx="966">
                  <c:v>17.805</c:v>
                </c:pt>
                <c:pt idx="967">
                  <c:v>17.823</c:v>
                </c:pt>
                <c:pt idx="968">
                  <c:v>17.841000000000001</c:v>
                </c:pt>
                <c:pt idx="969">
                  <c:v>17.86</c:v>
                </c:pt>
                <c:pt idx="970">
                  <c:v>17.878</c:v>
                </c:pt>
                <c:pt idx="971">
                  <c:v>17.896000000000001</c:v>
                </c:pt>
                <c:pt idx="972">
                  <c:v>17.914000000000001</c:v>
                </c:pt>
                <c:pt idx="973">
                  <c:v>17.931999999999999</c:v>
                </c:pt>
                <c:pt idx="974">
                  <c:v>17.951000000000001</c:v>
                </c:pt>
                <c:pt idx="975">
                  <c:v>17.969000000000001</c:v>
                </c:pt>
                <c:pt idx="976">
                  <c:v>17.986999999999998</c:v>
                </c:pt>
                <c:pt idx="977">
                  <c:v>18.004999999999999</c:v>
                </c:pt>
                <c:pt idx="978">
                  <c:v>18.024000000000001</c:v>
                </c:pt>
                <c:pt idx="979">
                  <c:v>18.042000000000002</c:v>
                </c:pt>
                <c:pt idx="980">
                  <c:v>18.059999999999999</c:v>
                </c:pt>
                <c:pt idx="981">
                  <c:v>18.077999999999999</c:v>
                </c:pt>
                <c:pt idx="982">
                  <c:v>18.096</c:v>
                </c:pt>
                <c:pt idx="983">
                  <c:v>18.114999999999998</c:v>
                </c:pt>
                <c:pt idx="984">
                  <c:v>18.132999999999999</c:v>
                </c:pt>
                <c:pt idx="985">
                  <c:v>18.151</c:v>
                </c:pt>
                <c:pt idx="986">
                  <c:v>18.169</c:v>
                </c:pt>
                <c:pt idx="987">
                  <c:v>18.187999999999999</c:v>
                </c:pt>
                <c:pt idx="988">
                  <c:v>18.206</c:v>
                </c:pt>
                <c:pt idx="989">
                  <c:v>18.224</c:v>
                </c:pt>
                <c:pt idx="990">
                  <c:v>18.242000000000001</c:v>
                </c:pt>
                <c:pt idx="991">
                  <c:v>18.260000000000002</c:v>
                </c:pt>
                <c:pt idx="992">
                  <c:v>18.277999999999999</c:v>
                </c:pt>
                <c:pt idx="993">
                  <c:v>18.295999999999999</c:v>
                </c:pt>
                <c:pt idx="994">
                  <c:v>18.315000000000001</c:v>
                </c:pt>
                <c:pt idx="995">
                  <c:v>18.332999999999998</c:v>
                </c:pt>
                <c:pt idx="996">
                  <c:v>18.350999999999999</c:v>
                </c:pt>
                <c:pt idx="997">
                  <c:v>18.369</c:v>
                </c:pt>
                <c:pt idx="998">
                  <c:v>18.388000000000002</c:v>
                </c:pt>
                <c:pt idx="999">
                  <c:v>18.423999999999999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0-04D3-8948-B982-FBEC14F5D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3103472"/>
        <c:axId val="753399392"/>
      </c:scatterChart>
      <c:valAx>
        <c:axId val="753103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</a:t>
                </a:r>
                <a:r>
                  <a:rPr lang="en-US" baseline="0"/>
                  <a:t> (mm)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3399392"/>
        <c:crosses val="autoZero"/>
        <c:crossBetween val="midCat"/>
      </c:valAx>
      <c:valAx>
        <c:axId val="75339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x_rms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3103472"/>
        <c:crosses val="autoZero"/>
        <c:crossBetween val="midCat"/>
      </c:valAx>
      <c:spPr>
        <a:noFill/>
        <a:ln w="6350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6350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B517F-F79F-5D4E-934B-CD6181C60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D680F-49DD-9948-AFAD-F86F20B9B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D8C8E-6AB5-BF4B-B2D0-1A6784300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85C0-6960-B944-A919-46C058BA92D7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39ACF-CB2D-3D4E-8875-1D18F73EE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6DD57-831C-2047-886C-3DB948F0F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F64B-4FAD-0240-88A3-A23A4D14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D7A8C-BE19-C44E-9646-1D059F1D3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D400C7-585D-4C4D-83A3-8A9967C6F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BA458-463B-B54F-BD95-DF0444BB4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85C0-6960-B944-A919-46C058BA92D7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BBE59-91A0-9C48-A32B-9264A7C54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572F3-768B-D941-A04B-B313ECD58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F64B-4FAD-0240-88A3-A23A4D14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0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2EF621-3D2F-C544-8892-609FAEC359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209E9-6905-2046-B508-5313F3FD3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73B2E-FB09-3948-8D2A-F2DA9543E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85C0-6960-B944-A919-46C058BA92D7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08847-9A6E-F54A-8D92-58705F88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BA595-051B-8F4A-9F3F-DFF586E2D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F64B-4FAD-0240-88A3-A23A4D14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8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27C56-21F8-9E4D-A95B-3F13F3C05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2936E-5C9D-0F41-B114-3A34FAE0F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E9856-795E-AC41-90FB-CD0BB8EDE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85C0-6960-B944-A919-46C058BA92D7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6ED38-06A1-F545-9DB8-50036B2BC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D5874-1892-F84F-931A-F45402FDC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F64B-4FAD-0240-88A3-A23A4D14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9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0E2CC-7B9A-6C4E-B313-2630F1A9C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57DA8-AC82-D342-A5A9-F3180CC20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2F606-50B1-034B-9F37-687A0C2A4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85C0-6960-B944-A919-46C058BA92D7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9C27F-C16E-A54B-A550-9B694F996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52EAE-5FE1-D341-A330-A1F634DBE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F64B-4FAD-0240-88A3-A23A4D14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3BC4E-67F9-554D-A071-2AFC562E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4F778-DFA1-C340-993D-35C4AA9F7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DD694-E8B6-484C-A848-EF591C591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1D125-48AD-0C4A-8242-A0ADF75CD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85C0-6960-B944-A919-46C058BA92D7}" type="datetimeFigureOut">
              <a:rPr lang="en-US" smtClean="0"/>
              <a:t>2/5/18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95776-D22E-E54A-A3EB-94643E242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E43C5-37FA-9445-ABB6-4FEB950C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F64B-4FAD-0240-88A3-A23A4D14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9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1521-2742-7843-8ABD-ADD9DCAF1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FA3D0-8EC6-1445-B7CF-C892468BD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AC987-AA70-7E4E-9104-37721C905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2421E8-AAE1-E440-9A23-EEB4D18C7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0E97B2-C1ED-3B40-812B-F915175558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F71A22-6831-3343-9F21-CCA3B0C34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85C0-6960-B944-A919-46C058BA92D7}" type="datetimeFigureOut">
              <a:rPr lang="en-US" smtClean="0"/>
              <a:t>2/5/18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FB6F39-7160-8E41-8EDB-51D3CD7DD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351FEE-5CF6-2E49-BEC6-2192714DA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F64B-4FAD-0240-88A3-A23A4D14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8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CF92-F26B-A148-B2A1-C2DC0C9C4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93A057-255E-9044-9AA5-E25B1659E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85C0-6960-B944-A919-46C058BA92D7}" type="datetimeFigureOut">
              <a:rPr lang="en-US" smtClean="0"/>
              <a:t>2/5/18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9072B3-B123-944C-971E-50214A0B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0B7567-0818-DA42-9903-F011C293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F64B-4FAD-0240-88A3-A23A4D14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8FC94-3BDB-DE47-B3D8-61496135E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85C0-6960-B944-A919-46C058BA92D7}" type="datetimeFigureOut">
              <a:rPr lang="en-US" smtClean="0"/>
              <a:t>2/5/18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991480-2744-D647-85E7-BFDFF7DEF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2AFF2-EA41-0247-BB88-E38477138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F64B-4FAD-0240-88A3-A23A4D14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F7537-AF58-DD43-BC7B-9F38F2DD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C5F4B-C892-1A45-B5A2-BD248F28E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7BF26-695B-D148-9D2B-2C255C2E7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F7251-BD35-7A46-B1FC-3ED3F707D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85C0-6960-B944-A919-46C058BA92D7}" type="datetimeFigureOut">
              <a:rPr lang="en-US" smtClean="0"/>
              <a:t>2/5/18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F98B6-E715-8B4D-97A9-7677546D8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38508-3C16-CE46-BFDE-41216CA2F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F64B-4FAD-0240-88A3-A23A4D14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3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DD61-B1A5-A94F-B607-CB2C1DBF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80AAFA-2959-0F42-964F-0506A9CDA8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F75C6-C989-6C4A-B531-BE6FDCEBB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C79C4-E90F-BF4D-9E90-25156C209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85C0-6960-B944-A919-46C058BA92D7}" type="datetimeFigureOut">
              <a:rPr lang="en-US" smtClean="0"/>
              <a:t>2/5/18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57171-79CC-504D-937B-8F3A45FB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B419D-D5DA-974C-B75F-81A6239C2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F64B-4FAD-0240-88A3-A23A4D14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9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D0E8B4-6079-6E4D-A3C8-64380F12B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831E9-A46D-3F48-A6DD-25C3B9D8D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83CB-13F1-FC46-96FE-E91EAB51BB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685C0-6960-B944-A919-46C058BA92D7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36B98-3802-CD43-97DD-34D23F167D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930B2-06D4-9745-9107-3BF78DBB26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2F64B-4FAD-0240-88A3-A23A4D14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6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32F0-6823-2946-85A0-26DDA83B03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Beam Size Simulations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736BC6-0AA1-244A-9DEF-C25A1631F4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Sajini Wijethunga</a:t>
            </a:r>
          </a:p>
        </p:txBody>
      </p:sp>
    </p:spTree>
    <p:extLst>
      <p:ext uri="{BB962C8B-B14F-4D97-AF65-F5344CB8AC3E}">
        <p14:creationId xmlns:p14="http://schemas.microsoft.com/office/powerpoint/2010/main" val="35852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FF737-718B-9940-A4A8-D00DA276F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238" y="1562579"/>
            <a:ext cx="9524999" cy="4351338"/>
          </a:xfrm>
        </p:spPr>
        <p:txBody>
          <a:bodyPr/>
          <a:lstStyle/>
          <a:p>
            <a:r>
              <a:rPr lang="en-US" dirty="0"/>
              <a:t>300 kV </a:t>
            </a:r>
          </a:p>
          <a:p>
            <a:r>
              <a:rPr lang="en-US" dirty="0"/>
              <a:t>Spot size 0.301 mm</a:t>
            </a:r>
          </a:p>
          <a:p>
            <a:r>
              <a:rPr lang="en-US" dirty="0"/>
              <a:t>On axis</a:t>
            </a:r>
          </a:p>
          <a:p>
            <a:r>
              <a:rPr lang="en-US" dirty="0"/>
              <a:t>Only gun solenoid is on</a:t>
            </a:r>
          </a:p>
          <a:p>
            <a:r>
              <a:rPr lang="en-US" dirty="0"/>
              <a:t>No correctors</a:t>
            </a:r>
          </a:p>
        </p:txBody>
      </p:sp>
    </p:spTree>
    <p:extLst>
      <p:ext uri="{BB962C8B-B14F-4D97-AF65-F5344CB8AC3E}">
        <p14:creationId xmlns:p14="http://schemas.microsoft.com/office/powerpoint/2010/main" val="13073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7C209-A895-4844-99B6-97557D8F5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Viewer 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611724"/>
              </p:ext>
            </p:extLst>
          </p:nvPr>
        </p:nvGraphicFramePr>
        <p:xfrm>
          <a:off x="2128381" y="1690688"/>
          <a:ext cx="821811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566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1CC3-C632-6E4B-98C5-4D9B007B0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Viewer 2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271281"/>
              </p:ext>
            </p:extLst>
          </p:nvPr>
        </p:nvGraphicFramePr>
        <p:xfrm>
          <a:off x="2430049" y="1488804"/>
          <a:ext cx="7928976" cy="4548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0208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79F07-D52B-C54E-9307-6FA1D2FB9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Viewer 3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681229"/>
              </p:ext>
            </p:extLst>
          </p:nvPr>
        </p:nvGraphicFramePr>
        <p:xfrm>
          <a:off x="2387773" y="1512474"/>
          <a:ext cx="7946199" cy="4662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644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44BE-E71C-7145-9548-FC9295FAF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47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u="sng" dirty="0" err="1"/>
              <a:t>X_rms</a:t>
            </a:r>
            <a:r>
              <a:rPr lang="en-US" sz="3200" u="sng" dirty="0"/>
              <a:t> vs Z for different I (from ASTRA)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1E02FA5-099A-5343-8327-7E29C3F94E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613847"/>
              </p:ext>
            </p:extLst>
          </p:nvPr>
        </p:nvGraphicFramePr>
        <p:xfrm>
          <a:off x="1643519" y="1249427"/>
          <a:ext cx="9296922" cy="5001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3130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111</Words>
  <Application>Microsoft Macintosh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Beam Size Simulations</vt:lpstr>
      <vt:lpstr>PowerPoint Presentation</vt:lpstr>
      <vt:lpstr>Viewer 1</vt:lpstr>
      <vt:lpstr>Viewer 2</vt:lpstr>
      <vt:lpstr>Viewer 3</vt:lpstr>
      <vt:lpstr>X_rms vs Z for different I (from ASTRA)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Size Simulations</dc:title>
  <dc:creator>Microsoft Office User</dc:creator>
  <cp:lastModifiedBy>Microsoft Office User</cp:lastModifiedBy>
  <cp:revision>3</cp:revision>
  <dcterms:created xsi:type="dcterms:W3CDTF">2018-02-05T12:30:38Z</dcterms:created>
  <dcterms:modified xsi:type="dcterms:W3CDTF">2018-02-05T12:40:35Z</dcterms:modified>
</cp:coreProperties>
</file>