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2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  <p:sldMasterId id="2147483710" r:id="rId2"/>
  </p:sldMasterIdLst>
  <p:notesMasterIdLst>
    <p:notesMasterId r:id="rId29"/>
  </p:notesMasterIdLst>
  <p:sldIdLst>
    <p:sldId id="256" r:id="rId3"/>
    <p:sldId id="332" r:id="rId4"/>
    <p:sldId id="301" r:id="rId5"/>
    <p:sldId id="305" r:id="rId6"/>
    <p:sldId id="322" r:id="rId7"/>
    <p:sldId id="307" r:id="rId8"/>
    <p:sldId id="323" r:id="rId9"/>
    <p:sldId id="295" r:id="rId10"/>
    <p:sldId id="296" r:id="rId11"/>
    <p:sldId id="297" r:id="rId12"/>
    <p:sldId id="299" r:id="rId13"/>
    <p:sldId id="274" r:id="rId14"/>
    <p:sldId id="263" r:id="rId15"/>
    <p:sldId id="282" r:id="rId16"/>
    <p:sldId id="312" r:id="rId17"/>
    <p:sldId id="329" r:id="rId18"/>
    <p:sldId id="313" r:id="rId19"/>
    <p:sldId id="314" r:id="rId20"/>
    <p:sldId id="308" r:id="rId21"/>
    <p:sldId id="272" r:id="rId22"/>
    <p:sldId id="315" r:id="rId23"/>
    <p:sldId id="257" r:id="rId24"/>
    <p:sldId id="273" r:id="rId25"/>
    <p:sldId id="324" r:id="rId26"/>
    <p:sldId id="330" r:id="rId27"/>
    <p:sldId id="331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6" clrIdx="1">
    <p:extLst>
      <p:ext uri="{19B8F6BF-5375-455C-9EA6-DF929625EA0E}">
        <p15:presenceInfo xmlns:p15="http://schemas.microsoft.com/office/powerpoint/2012/main" userId="Carlos H.G." providerId="None"/>
      </p:ext>
    </p:extLst>
  </p:cmAuthor>
  <p:cmAuthor id="2" name="Gabriel Palacios-Serrano" initials="GP" lastIdx="6" clrIdx="2">
    <p:extLst>
      <p:ext uri="{19B8F6BF-5375-455C-9EA6-DF929625EA0E}">
        <p15:presenceInfo xmlns:p15="http://schemas.microsoft.com/office/powerpoint/2012/main" userId="Gabriel Palacios-Serr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FF"/>
    <a:srgbClr val="95979A"/>
    <a:srgbClr val="9E4644"/>
    <a:srgbClr val="00FF00"/>
    <a:srgbClr val="0000FF"/>
    <a:srgbClr val="79FFFF"/>
    <a:srgbClr val="097EFF"/>
    <a:srgbClr val="B50EFF"/>
    <a:srgbClr val="5C005C"/>
    <a:srgbClr val="4A66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FA13A-BA1C-A388-AA46-4AFF6F414A28}" v="13" dt="2019-12-03T18:12:11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875" autoAdjust="0"/>
  </p:normalViewPr>
  <p:slideViewPr>
    <p:cSldViewPr snapToGrid="0">
      <p:cViewPr>
        <p:scale>
          <a:sx n="75" d="100"/>
          <a:sy n="75" d="100"/>
        </p:scale>
        <p:origin x="835" y="19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06-46DF-BCFF-A26A95D22E56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scaling'!$A$3:$A$870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scaling'!$G$3:$G$870</c:f>
              <c:numCache>
                <c:formatCode>0.00E+00</c:formatCode>
                <c:ptCount val="868"/>
                <c:pt idx="0">
                  <c:v>5.9080142677711587E-16</c:v>
                </c:pt>
                <c:pt idx="1">
                  <c:v>6.2024738358896336E-16</c:v>
                </c:pt>
                <c:pt idx="2">
                  <c:v>6.450133033482218E-16</c:v>
                </c:pt>
                <c:pt idx="3">
                  <c:v>6.7012521514418768E-16</c:v>
                </c:pt>
                <c:pt idx="4">
                  <c:v>6.9079260402178886E-16</c:v>
                </c:pt>
                <c:pt idx="5">
                  <c:v>7.0964654559258959E-16</c:v>
                </c:pt>
                <c:pt idx="6">
                  <c:v>7.2242715386920606E-16</c:v>
                </c:pt>
                <c:pt idx="7">
                  <c:v>7.360569458886903E-16</c:v>
                </c:pt>
                <c:pt idx="8">
                  <c:v>7.4176558873363787E-16</c:v>
                </c:pt>
                <c:pt idx="9">
                  <c:v>7.462656026313059E-16</c:v>
                </c:pt>
                <c:pt idx="10">
                  <c:v>7.4596246823972369E-16</c:v>
                </c:pt>
                <c:pt idx="11">
                  <c:v>7.4625817741706563E-16</c:v>
                </c:pt>
                <c:pt idx="12">
                  <c:v>7.4642347168139852E-16</c:v>
                </c:pt>
                <c:pt idx="13">
                  <c:v>7.4420169945536307E-16</c:v>
                </c:pt>
                <c:pt idx="14">
                  <c:v>7.418891832954939E-16</c:v>
                </c:pt>
                <c:pt idx="15">
                  <c:v>7.3948436918823416E-16</c:v>
                </c:pt>
                <c:pt idx="16">
                  <c:v>7.3698514370513616E-16</c:v>
                </c:pt>
                <c:pt idx="17">
                  <c:v>7.3439031369559358E-16</c:v>
                </c:pt>
                <c:pt idx="18">
                  <c:v>7.3169881588953105E-16</c:v>
                </c:pt>
                <c:pt idx="19">
                  <c:v>7.2891138686854603E-16</c:v>
                </c:pt>
                <c:pt idx="20">
                  <c:v>7.2602835865909599E-16</c:v>
                </c:pt>
                <c:pt idx="21">
                  <c:v>7.2305149036656918E-16</c:v>
                </c:pt>
                <c:pt idx="22">
                  <c:v>7.1998330273494882E-16</c:v>
                </c:pt>
                <c:pt idx="23">
                  <c:v>7.1682634539272476E-16</c:v>
                </c:pt>
                <c:pt idx="24">
                  <c:v>7.1358530193114726E-16</c:v>
                </c:pt>
                <c:pt idx="25">
                  <c:v>7.1026581808679119E-16</c:v>
                </c:pt>
                <c:pt idx="26">
                  <c:v>7.0687329613787307E-16</c:v>
                </c:pt>
                <c:pt idx="27">
                  <c:v>7.0341662153756822E-16</c:v>
                </c:pt>
                <c:pt idx="28">
                  <c:v>6.9990364253708241E-16</c:v>
                </c:pt>
                <c:pt idx="29">
                  <c:v>6.9634479283269175E-16</c:v>
                </c:pt>
                <c:pt idx="30">
                  <c:v>6.9275104717406138E-16</c:v>
                </c:pt>
                <c:pt idx="31">
                  <c:v>6.8913432000068535E-16</c:v>
                </c:pt>
                <c:pt idx="32">
                  <c:v>6.8550735263837217E-16</c:v>
                </c:pt>
                <c:pt idx="33">
                  <c:v>6.8188549285068205E-16</c:v>
                </c:pt>
                <c:pt idx="34">
                  <c:v>6.7828428270170312E-16</c:v>
                </c:pt>
                <c:pt idx="35">
                  <c:v>6.7472279453738488E-16</c:v>
                </c:pt>
                <c:pt idx="36">
                  <c:v>6.7122257638004482E-16</c:v>
                </c:pt>
                <c:pt idx="37">
                  <c:v>6.6780943117710442E-16</c:v>
                </c:pt>
                <c:pt idx="38">
                  <c:v>6.6451142566716902E-16</c:v>
                </c:pt>
                <c:pt idx="39">
                  <c:v>6.6136235905438103E-16</c:v>
                </c:pt>
                <c:pt idx="40">
                  <c:v>6.584009510103503E-16</c:v>
                </c:pt>
                <c:pt idx="41">
                  <c:v>6.5566761493202957E-16</c:v>
                </c:pt>
                <c:pt idx="42">
                  <c:v>6.5321061690014672E-16</c:v>
                </c:pt>
                <c:pt idx="43">
                  <c:v>6.5107988596400562E-16</c:v>
                </c:pt>
                <c:pt idx="44">
                  <c:v>6.4933444412986712E-16</c:v>
                </c:pt>
                <c:pt idx="45">
                  <c:v>6.4803547056801969E-16</c:v>
                </c:pt>
                <c:pt idx="46">
                  <c:v>6.4725763867029854E-16</c:v>
                </c:pt>
                <c:pt idx="47">
                  <c:v>6.4708489120833006E-16</c:v>
                </c:pt>
                <c:pt idx="48">
                  <c:v>6.4761552508050313E-16</c:v>
                </c:pt>
                <c:pt idx="49">
                  <c:v>6.4896658165712194E-16</c:v>
                </c:pt>
                <c:pt idx="50">
                  <c:v>6.5127905775562631E-16</c:v>
                </c:pt>
                <c:pt idx="51">
                  <c:v>6.5471656156563394E-16</c:v>
                </c:pt>
                <c:pt idx="52">
                  <c:v>6.5946852161493634E-16</c:v>
                </c:pt>
                <c:pt idx="53">
                  <c:v>6.6575601637312425E-16</c:v>
                </c:pt>
                <c:pt idx="54">
                  <c:v>6.7381662432875026E-16</c:v>
                </c:pt>
                <c:pt idx="55">
                  <c:v>6.8391089562568625E-16</c:v>
                </c:pt>
                <c:pt idx="56">
                  <c:v>6.9630478891734779E-16</c:v>
                </c:pt>
                <c:pt idx="57">
                  <c:v>7.1125754258586839E-16</c:v>
                </c:pt>
                <c:pt idx="58">
                  <c:v>7.2899925872083123E-16</c:v>
                </c:pt>
                <c:pt idx="59">
                  <c:v>7.4971764229167023E-16</c:v>
                </c:pt>
                <c:pt idx="60">
                  <c:v>7.7354015233818867E-16</c:v>
                </c:pt>
                <c:pt idx="61">
                  <c:v>8.005227248897165E-16</c:v>
                </c:pt>
                <c:pt idx="62">
                  <c:v>8.3067642270657474E-16</c:v>
                </c:pt>
                <c:pt idx="63">
                  <c:v>8.6401586889663153E-16</c:v>
                </c:pt>
                <c:pt idx="64">
                  <c:v>9.0065706831580116E-16</c:v>
                </c:pt>
                <c:pt idx="65">
                  <c:v>9.4089693144252518E-16</c:v>
                </c:pt>
                <c:pt idx="66">
                  <c:v>9.8538213423771844E-16</c:v>
                </c:pt>
                <c:pt idx="67">
                  <c:v>1.0352752306186811E-15</c:v>
                </c:pt>
                <c:pt idx="68">
                  <c:v>1.0923573806606751E-15</c:v>
                </c:pt>
                <c:pt idx="69">
                  <c:v>1.1590783282023578E-15</c:v>
                </c:pt>
                <c:pt idx="70">
                  <c:v>1.2385506179476001E-15</c:v>
                </c:pt>
                <c:pt idx="71">
                  <c:v>1.3343868510110289E-15</c:v>
                </c:pt>
                <c:pt idx="72">
                  <c:v>1.4502874418433218E-15</c:v>
                </c:pt>
                <c:pt idx="73">
                  <c:v>1.5894504987423845E-15</c:v>
                </c:pt>
                <c:pt idx="74">
                  <c:v>1.7539180067544311E-15</c:v>
                </c:pt>
                <c:pt idx="75">
                  <c:v>1.9436870089666214E-15</c:v>
                </c:pt>
                <c:pt idx="76">
                  <c:v>2.1558266976580719E-15</c:v>
                </c:pt>
                <c:pt idx="77">
                  <c:v>2.3837958230380546E-15</c:v>
                </c:pt>
                <c:pt idx="78">
                  <c:v>2.61687714990398E-15</c:v>
                </c:pt>
                <c:pt idx="79">
                  <c:v>2.8401216391764152E-15</c:v>
                </c:pt>
                <c:pt idx="80">
                  <c:v>3.0345710999598739E-15</c:v>
                </c:pt>
                <c:pt idx="81">
                  <c:v>3.1776156670432398E-15</c:v>
                </c:pt>
                <c:pt idx="82">
                  <c:v>3.2441239376483063E-15</c:v>
                </c:pt>
                <c:pt idx="83">
                  <c:v>3.2077588888422039E-15</c:v>
                </c:pt>
                <c:pt idx="84">
                  <c:v>3.0423045888148104E-15</c:v>
                </c:pt>
                <c:pt idx="85">
                  <c:v>2.7230803342577805E-15</c:v>
                </c:pt>
                <c:pt idx="86">
                  <c:v>2.2286927594190957E-15</c:v>
                </c:pt>
                <c:pt idx="87">
                  <c:v>1.5421346959501857E-15</c:v>
                </c:pt>
                <c:pt idx="88">
                  <c:v>6.521427839950325E-16</c:v>
                </c:pt>
                <c:pt idx="89">
                  <c:v>-4.4544519900847436E-16</c:v>
                </c:pt>
                <c:pt idx="90">
                  <c:v>-1.7471035796277388E-15</c:v>
                </c:pt>
                <c:pt idx="91">
                  <c:v>-3.2410912206001336E-15</c:v>
                </c:pt>
                <c:pt idx="92">
                  <c:v>-4.9069047254115559E-15</c:v>
                </c:pt>
                <c:pt idx="93">
                  <c:v>-6.715393148649358E-15</c:v>
                </c:pt>
                <c:pt idx="94">
                  <c:v>-8.6301659406650763E-15</c:v>
                </c:pt>
                <c:pt idx="95">
                  <c:v>-1.0608302161845617E-14</c:v>
                </c:pt>
                <c:pt idx="96">
                  <c:v>-1.2602498675621102E-14</c:v>
                </c:pt>
                <c:pt idx="97">
                  <c:v>-1.4563145005362688E-14</c:v>
                </c:pt>
                <c:pt idx="98">
                  <c:v>-1.6441234356324863E-14</c:v>
                </c:pt>
                <c:pt idx="99">
                  <c:v>-1.8189865964424605E-14</c:v>
                </c:pt>
                <c:pt idx="100">
                  <c:v>-1.9767580473908127E-14</c:v>
                </c:pt>
                <c:pt idx="101">
                  <c:v>-2.1140040352518501E-14</c:v>
                </c:pt>
                <c:pt idx="102">
                  <c:v>-2.2280588526739023E-14</c:v>
                </c:pt>
                <c:pt idx="103">
                  <c:v>-2.3171723711712899E-14</c:v>
                </c:pt>
                <c:pt idx="104">
                  <c:v>-2.3805004237318338E-14</c:v>
                </c:pt>
                <c:pt idx="105">
                  <c:v>-2.4180624723125532E-14</c:v>
                </c:pt>
                <c:pt idx="106">
                  <c:v>-2.4306325236129982E-14</c:v>
                </c:pt>
                <c:pt idx="107">
                  <c:v>-2.4196250641464707E-14</c:v>
                </c:pt>
                <c:pt idx="108">
                  <c:v>-2.3869428291347135E-14</c:v>
                </c:pt>
                <c:pt idx="109">
                  <c:v>-2.3348563989608196E-14</c:v>
                </c:pt>
                <c:pt idx="110">
                  <c:v>-2.26586896742976E-14</c:v>
                </c:pt>
                <c:pt idx="111">
                  <c:v>-2.1825974767055558E-14</c:v>
                </c:pt>
                <c:pt idx="112">
                  <c:v>-2.0876427299775838E-14</c:v>
                </c:pt>
                <c:pt idx="113">
                  <c:v>-1.9835652413340513E-14</c:v>
                </c:pt>
                <c:pt idx="114">
                  <c:v>-1.8727722974871939E-14</c:v>
                </c:pt>
                <c:pt idx="115">
                  <c:v>-1.7574773645386715E-14</c:v>
                </c:pt>
                <c:pt idx="116">
                  <c:v>-1.639682939432521E-14</c:v>
                </c:pt>
                <c:pt idx="117">
                  <c:v>-1.5211313890577194E-14</c:v>
                </c:pt>
                <c:pt idx="118">
                  <c:v>-1.403336207002525E-14</c:v>
                </c:pt>
                <c:pt idx="119">
                  <c:v>-1.2875604718722786E-14</c:v>
                </c:pt>
                <c:pt idx="120">
                  <c:v>-1.1748587614831215E-14</c:v>
                </c:pt>
                <c:pt idx="121">
                  <c:v>-1.0660699689501196E-14</c:v>
                </c:pt>
                <c:pt idx="122">
                  <c:v>-9.6182898867705955E-15</c:v>
                </c:pt>
                <c:pt idx="123">
                  <c:v>-8.6260870556968011E-15</c:v>
                </c:pt>
                <c:pt idx="124">
                  <c:v>-7.6870890753504982E-15</c:v>
                </c:pt>
                <c:pt idx="125">
                  <c:v>-6.8027773329196493E-15</c:v>
                </c:pt>
                <c:pt idx="126">
                  <c:v>-5.9731810517854908E-15</c:v>
                </c:pt>
                <c:pt idx="127">
                  <c:v>-5.1970326398975154E-15</c:v>
                </c:pt>
                <c:pt idx="128">
                  <c:v>-4.4720744696640479E-15</c:v>
                </c:pt>
                <c:pt idx="129">
                  <c:v>-3.7952529512069325E-15</c:v>
                </c:pt>
                <c:pt idx="130">
                  <c:v>-3.1630812169704892E-15</c:v>
                </c:pt>
                <c:pt idx="131">
                  <c:v>-2.5719591693628294E-15</c:v>
                </c:pt>
                <c:pt idx="132">
                  <c:v>-2.0183730292168094E-15</c:v>
                </c:pt>
                <c:pt idx="133">
                  <c:v>-1.4992175905513406E-15</c:v>
                </c:pt>
                <c:pt idx="134">
                  <c:v>-1.0117712677480719E-15</c:v>
                </c:pt>
                <c:pt idx="135">
                  <c:v>-5.536925558722055E-16</c:v>
                </c:pt>
                <c:pt idx="136">
                  <c:v>-1.229056121928425E-16</c:v>
                </c:pt>
                <c:pt idx="137">
                  <c:v>2.8254452413752094E-16</c:v>
                </c:pt>
                <c:pt idx="138">
                  <c:v>6.6460546028627328E-16</c:v>
                </c:pt>
                <c:pt idx="139">
                  <c:v>1.0252747388933206E-15</c:v>
                </c:pt>
                <c:pt idx="140">
                  <c:v>1.3665443086585441E-15</c:v>
                </c:pt>
                <c:pt idx="141">
                  <c:v>1.6902969273239251E-15</c:v>
                </c:pt>
                <c:pt idx="142">
                  <c:v>1.998033331916678E-15</c:v>
                </c:pt>
                <c:pt idx="143">
                  <c:v>2.2907787749519654E-15</c:v>
                </c:pt>
                <c:pt idx="144">
                  <c:v>2.5688194405002884E-15</c:v>
                </c:pt>
                <c:pt idx="145">
                  <c:v>2.8316605114557164E-15</c:v>
                </c:pt>
                <c:pt idx="146">
                  <c:v>3.0780401026696948E-15</c:v>
                </c:pt>
                <c:pt idx="147">
                  <c:v>3.3060244092136907E-15</c:v>
                </c:pt>
                <c:pt idx="148">
                  <c:v>3.5132906549897143E-15</c:v>
                </c:pt>
                <c:pt idx="149">
                  <c:v>3.6972738267322292E-15</c:v>
                </c:pt>
                <c:pt idx="150">
                  <c:v>3.855490442032791E-15</c:v>
                </c:pt>
                <c:pt idx="151">
                  <c:v>3.9857101088295511E-15</c:v>
                </c:pt>
                <c:pt idx="152">
                  <c:v>4.0861443004971581E-15</c:v>
                </c:pt>
                <c:pt idx="153">
                  <c:v>4.1555450839465776E-15</c:v>
                </c:pt>
                <c:pt idx="154">
                  <c:v>4.1933056314158526E-15</c:v>
                </c:pt>
                <c:pt idx="155">
                  <c:v>4.1994383662738129E-15</c:v>
                </c:pt>
                <c:pt idx="156">
                  <c:v>4.1745754826451304E-15</c:v>
                </c:pt>
                <c:pt idx="157">
                  <c:v>4.1199440059738256E-15</c:v>
                </c:pt>
                <c:pt idx="158">
                  <c:v>4.0373632975957555E-15</c:v>
                </c:pt>
                <c:pt idx="159">
                  <c:v>3.9293010448224645E-15</c:v>
                </c:pt>
                <c:pt idx="160">
                  <c:v>3.7987804649935815E-15</c:v>
                </c:pt>
                <c:pt idx="161">
                  <c:v>3.6493949467031505E-15</c:v>
                </c:pt>
                <c:pt idx="162">
                  <c:v>3.4853558573157287E-15</c:v>
                </c:pt>
                <c:pt idx="163">
                  <c:v>3.3114656866561588E-15</c:v>
                </c:pt>
                <c:pt idx="164">
                  <c:v>3.1330291907521088E-15</c:v>
                </c:pt>
                <c:pt idx="165">
                  <c:v>2.9556068387350317E-15</c:v>
                </c:pt>
                <c:pt idx="166">
                  <c:v>2.784988237115046E-15</c:v>
                </c:pt>
                <c:pt idx="167">
                  <c:v>2.6267864638137505E-15</c:v>
                </c:pt>
                <c:pt idx="168">
                  <c:v>2.4861645294309853E-15</c:v>
                </c:pt>
                <c:pt idx="169">
                  <c:v>2.3674635780657992E-15</c:v>
                </c:pt>
                <c:pt idx="170">
                  <c:v>2.2739031918851783E-15</c:v>
                </c:pt>
                <c:pt idx="171">
                  <c:v>2.2073979069756938E-15</c:v>
                </c:pt>
                <c:pt idx="172">
                  <c:v>2.1684941794569224E-15</c:v>
                </c:pt>
                <c:pt idx="173">
                  <c:v>2.1564090360949997E-15</c:v>
                </c:pt>
                <c:pt idx="174">
                  <c:v>2.1691441661349642E-15</c:v>
                </c:pt>
                <c:pt idx="175">
                  <c:v>2.203844036016323E-15</c:v>
                </c:pt>
                <c:pt idx="176">
                  <c:v>2.2570292036394016E-15</c:v>
                </c:pt>
                <c:pt idx="177">
                  <c:v>2.324939893857695E-15</c:v>
                </c:pt>
                <c:pt idx="178">
                  <c:v>2.4039024209503603E-15</c:v>
                </c:pt>
                <c:pt idx="179">
                  <c:v>2.4904743294364575E-15</c:v>
                </c:pt>
                <c:pt idx="180">
                  <c:v>2.5816353823837617E-15</c:v>
                </c:pt>
                <c:pt idx="181">
                  <c:v>2.6748683447595409E-15</c:v>
                </c:pt>
                <c:pt idx="182">
                  <c:v>2.7681856820485871E-15</c:v>
                </c:pt>
                <c:pt idx="183">
                  <c:v>2.8600845809692143E-15</c:v>
                </c:pt>
                <c:pt idx="184">
                  <c:v>2.949453182963257E-15</c:v>
                </c:pt>
                <c:pt idx="185">
                  <c:v>3.0355529120876467E-15</c:v>
                </c:pt>
                <c:pt idx="186">
                  <c:v>3.117929795104516E-15</c:v>
                </c:pt>
                <c:pt idx="187">
                  <c:v>3.1963494777321946E-15</c:v>
                </c:pt>
                <c:pt idx="188">
                  <c:v>3.2707258238186707E-15</c:v>
                </c:pt>
                <c:pt idx="189">
                  <c:v>3.3410841499550321E-15</c:v>
                </c:pt>
                <c:pt idx="190">
                  <c:v>3.4075186426753824E-15</c:v>
                </c:pt>
                <c:pt idx="191">
                  <c:v>3.4701742275805772E-15</c:v>
                </c:pt>
                <c:pt idx="192">
                  <c:v>3.5292282791900961E-15</c:v>
                </c:pt>
                <c:pt idx="193">
                  <c:v>3.5848647584980644E-15</c:v>
                </c:pt>
                <c:pt idx="194">
                  <c:v>3.637276556732242E-15</c:v>
                </c:pt>
                <c:pt idx="195">
                  <c:v>3.6866556543055498E-15</c:v>
                </c:pt>
                <c:pt idx="196">
                  <c:v>3.7331964064585272E-15</c:v>
                </c:pt>
                <c:pt idx="197">
                  <c:v>3.7770788220911421E-15</c:v>
                </c:pt>
                <c:pt idx="198">
                  <c:v>3.8184781979451302E-15</c:v>
                </c:pt>
                <c:pt idx="199">
                  <c:v>3.8575604578148137E-15</c:v>
                </c:pt>
                <c:pt idx="200">
                  <c:v>3.894481835189156E-15</c:v>
                </c:pt>
                <c:pt idx="201">
                  <c:v>3.9293883239540825E-15</c:v>
                </c:pt>
                <c:pt idx="202">
                  <c:v>3.9624171766864149E-15</c:v>
                </c:pt>
                <c:pt idx="203">
                  <c:v>3.9936993194201623E-15</c:v>
                </c:pt>
                <c:pt idx="204">
                  <c:v>4.0233523697339777E-15</c:v>
                </c:pt>
                <c:pt idx="205">
                  <c:v>4.0514866387540933E-15</c:v>
                </c:pt>
                <c:pt idx="206">
                  <c:v>4.0782066551973835E-15</c:v>
                </c:pt>
                <c:pt idx="207">
                  <c:v>4.1036098013615988E-15</c:v>
                </c:pt>
                <c:pt idx="208">
                  <c:v>4.1277842298883567E-15</c:v>
                </c:pt>
                <c:pt idx="209">
                  <c:v>4.1508121037038721E-15</c:v>
                </c:pt>
                <c:pt idx="210">
                  <c:v>4.1727694370075882E-15</c:v>
                </c:pt>
                <c:pt idx="211">
                  <c:v>4.1937265633671228E-15</c:v>
                </c:pt>
                <c:pt idx="212">
                  <c:v>4.2137480578383237E-15</c:v>
                </c:pt>
                <c:pt idx="213">
                  <c:v>4.2328932523427325E-15</c:v>
                </c:pt>
                <c:pt idx="214">
                  <c:v>4.2512183562775444E-15</c:v>
                </c:pt>
                <c:pt idx="215">
                  <c:v>4.2687731612892334E-15</c:v>
                </c:pt>
                <c:pt idx="216">
                  <c:v>4.2856038134780776E-15</c:v>
                </c:pt>
                <c:pt idx="217">
                  <c:v>4.3017540878173656E-15</c:v>
                </c:pt>
                <c:pt idx="218">
                  <c:v>4.3172641606822853E-15</c:v>
                </c:pt>
                <c:pt idx="219">
                  <c:v>4.3321705546376512E-15</c:v>
                </c:pt>
                <c:pt idx="220">
                  <c:v>4.3465072263415899E-15</c:v>
                </c:pt>
                <c:pt idx="221">
                  <c:v>4.3603054231157364E-15</c:v>
                </c:pt>
                <c:pt idx="222">
                  <c:v>4.3735938951848043E-15</c:v>
                </c:pt>
                <c:pt idx="223">
                  <c:v>4.3863992278036272E-15</c:v>
                </c:pt>
                <c:pt idx="224">
                  <c:v>4.3987465066415349E-15</c:v>
                </c:pt>
                <c:pt idx="225">
                  <c:v>4.4106590275304874E-15</c:v>
                </c:pt>
                <c:pt idx="226">
                  <c:v>4.4221577039435792E-15</c:v>
                </c:pt>
                <c:pt idx="227">
                  <c:v>4.4332625015821869E-15</c:v>
                </c:pt>
                <c:pt idx="228">
                  <c:v>4.4439920690316719E-15</c:v>
                </c:pt>
                <c:pt idx="229">
                  <c:v>4.4543642519728268E-15</c:v>
                </c:pt>
                <c:pt idx="230">
                  <c:v>4.464395157424171E-15</c:v>
                </c:pt>
                <c:pt idx="231">
                  <c:v>4.4740996544550619E-15</c:v>
                </c:pt>
                <c:pt idx="232">
                  <c:v>4.4834923840284217E-15</c:v>
                </c:pt>
                <c:pt idx="233">
                  <c:v>4.4925866711424801E-15</c:v>
                </c:pt>
                <c:pt idx="234">
                  <c:v>4.5013952637538035E-15</c:v>
                </c:pt>
                <c:pt idx="235">
                  <c:v>4.5099294528292982E-15</c:v>
                </c:pt>
                <c:pt idx="236">
                  <c:v>4.5182002965798705E-15</c:v>
                </c:pt>
                <c:pt idx="237">
                  <c:v>4.5262174499712737E-15</c:v>
                </c:pt>
                <c:pt idx="238">
                  <c:v>4.5339896233891865E-15</c:v>
                </c:pt>
                <c:pt idx="239">
                  <c:v>4.5415246728823317E-15</c:v>
                </c:pt>
                <c:pt idx="240">
                  <c:v>4.5488303023189065E-15</c:v>
                </c:pt>
                <c:pt idx="241">
                  <c:v>4.5559127764210617E-15</c:v>
                </c:pt>
                <c:pt idx="242">
                  <c:v>4.5627772502257452E-15</c:v>
                </c:pt>
                <c:pt idx="243">
                  <c:v>4.5694284630976857E-15</c:v>
                </c:pt>
                <c:pt idx="244">
                  <c:v>4.5758699633933411E-15</c:v>
                </c:pt>
                <c:pt idx="245">
                  <c:v>4.5821046841326687E-15</c:v>
                </c:pt>
                <c:pt idx="246">
                  <c:v>4.5881352489055712E-15</c:v>
                </c:pt>
                <c:pt idx="247">
                  <c:v>4.5939633872745925E-15</c:v>
                </c:pt>
                <c:pt idx="248">
                  <c:v>4.5995894641324569E-15</c:v>
                </c:pt>
                <c:pt idx="249">
                  <c:v>4.6050143148964852E-15</c:v>
                </c:pt>
                <c:pt idx="250">
                  <c:v>4.6102378717843301E-15</c:v>
                </c:pt>
                <c:pt idx="251">
                  <c:v>4.6152600637242778E-15</c:v>
                </c:pt>
                <c:pt idx="252">
                  <c:v>4.6200802069599153E-15</c:v>
                </c:pt>
                <c:pt idx="253">
                  <c:v>4.6246979939576055E-15</c:v>
                </c:pt>
                <c:pt idx="254">
                  <c:v>4.6291131470501038E-15</c:v>
                </c:pt>
                <c:pt idx="255">
                  <c:v>4.6333251187803453E-15</c:v>
                </c:pt>
                <c:pt idx="256">
                  <c:v>4.6373334292307953E-15</c:v>
                </c:pt>
                <c:pt idx="257">
                  <c:v>4.6411384487524699E-15</c:v>
                </c:pt>
                <c:pt idx="258">
                  <c:v>4.6447400181343004E-15</c:v>
                </c:pt>
                <c:pt idx="259">
                  <c:v>4.6481385133319971E-15</c:v>
                </c:pt>
                <c:pt idx="260">
                  <c:v>4.6513344750624981E-15</c:v>
                </c:pt>
                <c:pt idx="261">
                  <c:v>4.65432872155773E-15</c:v>
                </c:pt>
                <c:pt idx="262">
                  <c:v>4.6571216255701618E-15</c:v>
                </c:pt>
                <c:pt idx="263">
                  <c:v>4.659714662279958E-15</c:v>
                </c:pt>
                <c:pt idx="264">
                  <c:v>4.6621089550112844E-15</c:v>
                </c:pt>
                <c:pt idx="265">
                  <c:v>4.6643056236099059E-15</c:v>
                </c:pt>
                <c:pt idx="266">
                  <c:v>4.666306232428202E-15</c:v>
                </c:pt>
                <c:pt idx="267">
                  <c:v>4.6681120709426135E-15</c:v>
                </c:pt>
                <c:pt idx="268">
                  <c:v>4.6697247118285595E-15</c:v>
                </c:pt>
                <c:pt idx="269">
                  <c:v>4.6711457354180357E-15</c:v>
                </c:pt>
                <c:pt idx="270">
                  <c:v>4.6723763827496436E-15</c:v>
                </c:pt>
                <c:pt idx="271">
                  <c:v>4.6734179185253323E-15</c:v>
                </c:pt>
                <c:pt idx="272">
                  <c:v>4.6742713452055952E-15</c:v>
                </c:pt>
                <c:pt idx="273">
                  <c:v>4.6749378108441078E-15</c:v>
                </c:pt>
                <c:pt idx="274">
                  <c:v>4.6754183604662137E-15</c:v>
                </c:pt>
                <c:pt idx="275">
                  <c:v>4.6757136963127487E-15</c:v>
                </c:pt>
                <c:pt idx="276">
                  <c:v>4.6758246251462748E-15</c:v>
                </c:pt>
                <c:pt idx="277">
                  <c:v>4.675752207564888E-15</c:v>
                </c:pt>
                <c:pt idx="278">
                  <c:v>4.6754972603704909E-15</c:v>
                </c:pt>
                <c:pt idx="279">
                  <c:v>4.6750608137135853E-15</c:v>
                </c:pt>
                <c:pt idx="280">
                  <c:v>4.6744442536651206E-15</c:v>
                </c:pt>
                <c:pt idx="281">
                  <c:v>4.6736486996874241E-15</c:v>
                </c:pt>
                <c:pt idx="282">
                  <c:v>4.6726758444031384E-15</c:v>
                </c:pt>
                <c:pt idx="283">
                  <c:v>4.6715276383612953E-15</c:v>
                </c:pt>
                <c:pt idx="284">
                  <c:v>4.6702059891183996E-15</c:v>
                </c:pt>
                <c:pt idx="285">
                  <c:v>4.6687133340028903E-15</c:v>
                </c:pt>
                <c:pt idx="286">
                  <c:v>4.6670521013674245E-15</c:v>
                </c:pt>
                <c:pt idx="287">
                  <c:v>4.6652251675131913E-15</c:v>
                </c:pt>
                <c:pt idx="288">
                  <c:v>4.6632351187908258E-15</c:v>
                </c:pt>
                <c:pt idx="289">
                  <c:v>4.6610847302251791E-15</c:v>
                </c:pt>
                <c:pt idx="290">
                  <c:v>4.6587768512077012E-15</c:v>
                </c:pt>
                <c:pt idx="291">
                  <c:v>4.656313537688301E-15</c:v>
                </c:pt>
                <c:pt idx="292">
                  <c:v>4.6536970799741881E-15</c:v>
                </c:pt>
                <c:pt idx="293">
                  <c:v>4.6509286721270004E-15</c:v>
                </c:pt>
                <c:pt idx="294">
                  <c:v>4.648009204309647E-15</c:v>
                </c:pt>
                <c:pt idx="295">
                  <c:v>4.6449394792981601E-15</c:v>
                </c:pt>
                <c:pt idx="296">
                  <c:v>4.6417188739003967E-15</c:v>
                </c:pt>
                <c:pt idx="297">
                  <c:v>4.638346640863491E-15</c:v>
                </c:pt>
                <c:pt idx="298">
                  <c:v>4.6348215413398845E-15</c:v>
                </c:pt>
                <c:pt idx="299">
                  <c:v>4.6311414907659053E-15</c:v>
                </c:pt>
                <c:pt idx="300">
                  <c:v>4.6273037519141175E-15</c:v>
                </c:pt>
                <c:pt idx="301">
                  <c:v>4.6233054348269135E-15</c:v>
                </c:pt>
                <c:pt idx="302">
                  <c:v>4.6191429694954176E-15</c:v>
                </c:pt>
                <c:pt idx="303">
                  <c:v>4.6148129366117982E-15</c:v>
                </c:pt>
                <c:pt idx="304">
                  <c:v>4.6103113439171956E-15</c:v>
                </c:pt>
                <c:pt idx="305">
                  <c:v>4.6056336363882066E-15</c:v>
                </c:pt>
                <c:pt idx="306">
                  <c:v>4.6007755352443944E-15</c:v>
                </c:pt>
                <c:pt idx="307">
                  <c:v>4.5957320806801999E-15</c:v>
                </c:pt>
                <c:pt idx="308">
                  <c:v>4.5904986365330433E-15</c:v>
                </c:pt>
                <c:pt idx="309">
                  <c:v>4.5850700017842734E-15</c:v>
                </c:pt>
                <c:pt idx="310">
                  <c:v>4.5794409779879321E-15</c:v>
                </c:pt>
                <c:pt idx="311">
                  <c:v>4.573606329678299E-15</c:v>
                </c:pt>
                <c:pt idx="312">
                  <c:v>4.5675596946269284E-15</c:v>
                </c:pt>
                <c:pt idx="313">
                  <c:v>4.5612952694345976E-15</c:v>
                </c:pt>
                <c:pt idx="314">
                  <c:v>4.5548054094800724E-15</c:v>
                </c:pt>
                <c:pt idx="315">
                  <c:v>4.5480828445049549E-15</c:v>
                </c:pt>
                <c:pt idx="316">
                  <c:v>4.5411192624459777E-15</c:v>
                </c:pt>
                <c:pt idx="317">
                  <c:v>4.5339052133941281E-15</c:v>
                </c:pt>
                <c:pt idx="318">
                  <c:v>4.5264308779889667E-15</c:v>
                </c:pt>
                <c:pt idx="319">
                  <c:v>4.5186857676652108E-15</c:v>
                </c:pt>
                <c:pt idx="320">
                  <c:v>4.5106583182092938E-15</c:v>
                </c:pt>
                <c:pt idx="321">
                  <c:v>4.5023365736090271E-15</c:v>
                </c:pt>
                <c:pt idx="322">
                  <c:v>4.4937073306931507E-15</c:v>
                </c:pt>
                <c:pt idx="323">
                  <c:v>4.4847569350855509E-15</c:v>
                </c:pt>
                <c:pt idx="324">
                  <c:v>4.4754701418192727E-15</c:v>
                </c:pt>
                <c:pt idx="325">
                  <c:v>4.4658312091443889E-15</c:v>
                </c:pt>
                <c:pt idx="326">
                  <c:v>4.4558235698025505E-15</c:v>
                </c:pt>
                <c:pt idx="327">
                  <c:v>4.445428829007413E-15</c:v>
                </c:pt>
                <c:pt idx="328">
                  <c:v>4.4346272826929721E-15</c:v>
                </c:pt>
                <c:pt idx="329">
                  <c:v>4.4233992946326371E-15</c:v>
                </c:pt>
                <c:pt idx="330">
                  <c:v>4.4117222042126508E-15</c:v>
                </c:pt>
                <c:pt idx="331">
                  <c:v>4.399572239596826E-15</c:v>
                </c:pt>
                <c:pt idx="332">
                  <c:v>4.386925119043752E-15</c:v>
                </c:pt>
                <c:pt idx="333">
                  <c:v>4.3737527622358322E-15</c:v>
                </c:pt>
                <c:pt idx="334">
                  <c:v>4.3600259003528369E-15</c:v>
                </c:pt>
                <c:pt idx="335">
                  <c:v>4.3457132932751363E-15</c:v>
                </c:pt>
                <c:pt idx="336">
                  <c:v>4.3307807439811534E-15</c:v>
                </c:pt>
                <c:pt idx="337">
                  <c:v>4.315191455928197E-15</c:v>
                </c:pt>
                <c:pt idx="338">
                  <c:v>4.2989060185963058E-15</c:v>
                </c:pt>
                <c:pt idx="339">
                  <c:v>4.2818820760298758E-15</c:v>
                </c:pt>
                <c:pt idx="340">
                  <c:v>4.2640728693733227E-15</c:v>
                </c:pt>
                <c:pt idx="341">
                  <c:v>4.2454290636918432E-15</c:v>
                </c:pt>
                <c:pt idx="342">
                  <c:v>4.2258961974099229E-15</c:v>
                </c:pt>
                <c:pt idx="343">
                  <c:v>4.2054170462227779E-15</c:v>
                </c:pt>
                <c:pt idx="344">
                  <c:v>4.1839275515470317E-15</c:v>
                </c:pt>
                <c:pt idx="345">
                  <c:v>4.1613600600416016E-15</c:v>
                </c:pt>
                <c:pt idx="346">
                  <c:v>4.1376401047321027E-15</c:v>
                </c:pt>
                <c:pt idx="347">
                  <c:v>4.1126878885868296E-15</c:v>
                </c:pt>
                <c:pt idx="348">
                  <c:v>4.0864178272266832E-15</c:v>
                </c:pt>
                <c:pt idx="349">
                  <c:v>4.0587363121727573E-15</c:v>
                </c:pt>
                <c:pt idx="350">
                  <c:v>4.0295428522878693E-15</c:v>
                </c:pt>
                <c:pt idx="351">
                  <c:v>3.9987295319386938E-15</c:v>
                </c:pt>
                <c:pt idx="352">
                  <c:v>3.9661809011565844E-15</c:v>
                </c:pt>
                <c:pt idx="353">
                  <c:v>3.9317716813667032E-15</c:v>
                </c:pt>
                <c:pt idx="354">
                  <c:v>3.8953711406498327E-15</c:v>
                </c:pt>
                <c:pt idx="355">
                  <c:v>3.8568344246684765E-15</c:v>
                </c:pt>
                <c:pt idx="356">
                  <c:v>3.8160098817592398E-15</c:v>
                </c:pt>
                <c:pt idx="357">
                  <c:v>3.7727360930676384E-15</c:v>
                </c:pt>
                <c:pt idx="358">
                  <c:v>3.7268434808802842E-15</c:v>
                </c:pt>
                <c:pt idx="359">
                  <c:v>3.6781564269065274E-15</c:v>
                </c:pt>
                <c:pt idx="360">
                  <c:v>3.6264891343013923E-15</c:v>
                </c:pt>
                <c:pt idx="361">
                  <c:v>3.5716529459054883E-15</c:v>
                </c:pt>
                <c:pt idx="362">
                  <c:v>3.5134588652236641E-15</c:v>
                </c:pt>
                <c:pt idx="363">
                  <c:v>3.4517238441349696E-15</c:v>
                </c:pt>
                <c:pt idx="364">
                  <c:v>3.3862772141777143E-15</c:v>
                </c:pt>
                <c:pt idx="365">
                  <c:v>3.316977918988344E-15</c:v>
                </c:pt>
                <c:pt idx="366">
                  <c:v>3.2437162865926566E-15</c:v>
                </c:pt>
                <c:pt idx="367">
                  <c:v>3.1664565770535951E-15</c:v>
                </c:pt>
                <c:pt idx="368">
                  <c:v>3.0852627669374411E-15</c:v>
                </c:pt>
                <c:pt idx="369">
                  <c:v>3.0003355424495876E-15</c:v>
                </c:pt>
                <c:pt idx="370">
                  <c:v>2.9120750709319598E-15</c:v>
                </c:pt>
                <c:pt idx="371">
                  <c:v>2.8211218416674836E-15</c:v>
                </c:pt>
                <c:pt idx="372">
                  <c:v>2.7284525569096661E-15</c:v>
                </c:pt>
                <c:pt idx="373">
                  <c:v>2.6354039375841989E-15</c:v>
                </c:pt>
                <c:pt idx="374">
                  <c:v>2.5437785439667523E-15</c:v>
                </c:pt>
                <c:pt idx="375">
                  <c:v>2.455869325205411E-15</c:v>
                </c:pt>
                <c:pt idx="376">
                  <c:v>2.3744284829412364E-15</c:v>
                </c:pt>
                <c:pt idx="377">
                  <c:v>2.3027258971748653E-15</c:v>
                </c:pt>
                <c:pt idx="378">
                  <c:v>2.2443671049350089E-15</c:v>
                </c:pt>
                <c:pt idx="379">
                  <c:v>2.203032271677675E-15</c:v>
                </c:pt>
                <c:pt idx="380">
                  <c:v>2.182306539754E-15</c:v>
                </c:pt>
                <c:pt idx="381">
                  <c:v>2.1852695117791423E-15</c:v>
                </c:pt>
                <c:pt idx="382">
                  <c:v>2.2142757167631129E-15</c:v>
                </c:pt>
                <c:pt idx="383">
                  <c:v>2.2706192615075356E-15</c:v>
                </c:pt>
                <c:pt idx="384">
                  <c:v>2.3543475775544836E-15</c:v>
                </c:pt>
                <c:pt idx="385">
                  <c:v>2.4640383110568523E-15</c:v>
                </c:pt>
                <c:pt idx="386">
                  <c:v>2.5969578094710738E-15</c:v>
                </c:pt>
                <c:pt idx="387">
                  <c:v>2.7491671493114934E-15</c:v>
                </c:pt>
                <c:pt idx="388">
                  <c:v>2.915791592245116E-15</c:v>
                </c:pt>
                <c:pt idx="389">
                  <c:v>3.0913024898986404E-15</c:v>
                </c:pt>
                <c:pt idx="390">
                  <c:v>3.2699467862499631E-15</c:v>
                </c:pt>
                <c:pt idx="391">
                  <c:v>3.4459788229921422E-15</c:v>
                </c:pt>
                <c:pt idx="392">
                  <c:v>3.6139652729636178E-15</c:v>
                </c:pt>
                <c:pt idx="393">
                  <c:v>3.768890678132813E-15</c:v>
                </c:pt>
                <c:pt idx="394">
                  <c:v>3.9062659987287366E-15</c:v>
                </c:pt>
                <c:pt idx="395">
                  <c:v>4.0222375099422129E-15</c:v>
                </c:pt>
                <c:pt idx="396">
                  <c:v>4.113581895773115E-15</c:v>
                </c:pt>
                <c:pt idx="397">
                  <c:v>4.177718767975423E-15</c:v>
                </c:pt>
                <c:pt idx="398">
                  <c:v>4.212611600571959E-15</c:v>
                </c:pt>
                <c:pt idx="399">
                  <c:v>4.2168001700172194E-15</c:v>
                </c:pt>
                <c:pt idx="400">
                  <c:v>4.1894705769146527E-15</c:v>
                </c:pt>
                <c:pt idx="401">
                  <c:v>4.1304072922510585E-15</c:v>
                </c:pt>
                <c:pt idx="402">
                  <c:v>4.0400063750299726E-15</c:v>
                </c:pt>
                <c:pt idx="403">
                  <c:v>3.9192577263009359E-15</c:v>
                </c:pt>
                <c:pt idx="404">
                  <c:v>3.7697169975087913E-15</c:v>
                </c:pt>
                <c:pt idx="405">
                  <c:v>3.5934180641282403E-15</c:v>
                </c:pt>
                <c:pt idx="406">
                  <c:v>3.3927788602401976E-15</c:v>
                </c:pt>
                <c:pt idx="407">
                  <c:v>3.1703780773666269E-15</c:v>
                </c:pt>
                <c:pt idx="408">
                  <c:v>2.9286988234423936E-15</c:v>
                </c:pt>
                <c:pt idx="409">
                  <c:v>2.669846557327301E-15</c:v>
                </c:pt>
                <c:pt idx="410">
                  <c:v>2.3953820538619998E-15</c:v>
                </c:pt>
                <c:pt idx="411">
                  <c:v>2.1061165090258237E-15</c:v>
                </c:pt>
                <c:pt idx="412">
                  <c:v>1.8020445529984634E-15</c:v>
                </c:pt>
                <c:pt idx="413">
                  <c:v>1.4824844818977944E-15</c:v>
                </c:pt>
                <c:pt idx="414">
                  <c:v>1.146070231630615E-15</c:v>
                </c:pt>
                <c:pt idx="415">
                  <c:v>7.9102202836134047E-16</c:v>
                </c:pt>
                <c:pt idx="416">
                  <c:v>4.1531804434893931E-16</c:v>
                </c:pt>
                <c:pt idx="417">
                  <c:v>1.6924833641715675E-17</c:v>
                </c:pt>
                <c:pt idx="418">
                  <c:v>-4.0619752115466209E-16</c:v>
                </c:pt>
                <c:pt idx="419">
                  <c:v>-8.5597313778910156E-16</c:v>
                </c:pt>
                <c:pt idx="420">
                  <c:v>-1.334447560458433E-15</c:v>
                </c:pt>
                <c:pt idx="421">
                  <c:v>-1.8438898525946129E-15</c:v>
                </c:pt>
                <c:pt idx="422">
                  <c:v>-2.3868494703193264E-15</c:v>
                </c:pt>
                <c:pt idx="423">
                  <c:v>-2.9662840868994593E-15</c:v>
                </c:pt>
                <c:pt idx="424">
                  <c:v>-3.5854238185625999E-15</c:v>
                </c:pt>
                <c:pt idx="425">
                  <c:v>-4.2478708254280083E-15</c:v>
                </c:pt>
                <c:pt idx="426">
                  <c:v>-4.9571096026134464E-15</c:v>
                </c:pt>
                <c:pt idx="427">
                  <c:v>-5.7163663102863298E-15</c:v>
                </c:pt>
                <c:pt idx="428">
                  <c:v>-6.5282164704275855E-15</c:v>
                </c:pt>
                <c:pt idx="429">
                  <c:v>-7.3942749505333576E-15</c:v>
                </c:pt>
                <c:pt idx="430">
                  <c:v>-8.3150154630868498E-15</c:v>
                </c:pt>
                <c:pt idx="431">
                  <c:v>-9.2895465169504076E-15</c:v>
                </c:pt>
                <c:pt idx="432">
                  <c:v>-1.0315378486403919E-14</c:v>
                </c:pt>
                <c:pt idx="433">
                  <c:v>-1.1388407749512816E-14</c:v>
                </c:pt>
                <c:pt idx="434">
                  <c:v>-1.25027855786344E-14</c:v>
                </c:pt>
                <c:pt idx="435">
                  <c:v>-1.3650897944305775E-14</c:v>
                </c:pt>
                <c:pt idx="436">
                  <c:v>-1.4823063781794495E-14</c:v>
                </c:pt>
                <c:pt idx="437">
                  <c:v>-1.6007496456111177E-14</c:v>
                </c:pt>
                <c:pt idx="438">
                  <c:v>-1.7189976008514749E-14</c:v>
                </c:pt>
                <c:pt idx="439">
                  <c:v>-1.8354022721354367E-14</c:v>
                </c:pt>
                <c:pt idx="440">
                  <c:v>-1.9480898786625682E-14</c:v>
                </c:pt>
                <c:pt idx="441">
                  <c:v>-2.0549376747844057E-14</c:v>
                </c:pt>
                <c:pt idx="442">
                  <c:v>-2.1535997948875023E-14</c:v>
                </c:pt>
                <c:pt idx="443">
                  <c:v>-2.2416210048507279E-14</c:v>
                </c:pt>
                <c:pt idx="444">
                  <c:v>-2.3164102352643243E-14</c:v>
                </c:pt>
                <c:pt idx="445">
                  <c:v>-2.3753945779235609E-14</c:v>
                </c:pt>
                <c:pt idx="446">
                  <c:v>-2.4160274093249941E-14</c:v>
                </c:pt>
                <c:pt idx="447">
                  <c:v>-2.4359647142004783E-14</c:v>
                </c:pt>
                <c:pt idx="448">
                  <c:v>-2.4331223115356206E-14</c:v>
                </c:pt>
                <c:pt idx="449">
                  <c:v>-2.4059121973949535E-14</c:v>
                </c:pt>
                <c:pt idx="450">
                  <c:v>-2.3532802511369712E-14</c:v>
                </c:pt>
                <c:pt idx="451">
                  <c:v>-2.2748716484422059E-14</c:v>
                </c:pt>
                <c:pt idx="452">
                  <c:v>-2.1710968955282355E-14</c:v>
                </c:pt>
                <c:pt idx="453">
                  <c:v>-2.0433732346568575E-14</c:v>
                </c:pt>
                <c:pt idx="454">
                  <c:v>-1.8939287403569774E-14</c:v>
                </c:pt>
                <c:pt idx="455">
                  <c:v>-1.7258666744238648E-14</c:v>
                </c:pt>
                <c:pt idx="456">
                  <c:v>-1.5430363098476992E-14</c:v>
                </c:pt>
                <c:pt idx="457">
                  <c:v>-1.3498541911047134E-14</c:v>
                </c:pt>
                <c:pt idx="458">
                  <c:v>-1.1511521335120864E-14</c:v>
                </c:pt>
                <c:pt idx="459">
                  <c:v>-9.5194134472682819E-15</c:v>
                </c:pt>
                <c:pt idx="460">
                  <c:v>-7.5707907806011206E-15</c:v>
                </c:pt>
                <c:pt idx="461">
                  <c:v>-5.7107210299524156E-15</c:v>
                </c:pt>
                <c:pt idx="462">
                  <c:v>-3.9790788002911064E-15</c:v>
                </c:pt>
                <c:pt idx="463">
                  <c:v>-2.4085188668348961E-15</c:v>
                </c:pt>
                <c:pt idx="464">
                  <c:v>-1.0230221566897635E-15</c:v>
                </c:pt>
                <c:pt idx="465">
                  <c:v>1.6167994193453295E-16</c:v>
                </c:pt>
                <c:pt idx="466">
                  <c:v>1.1386918475240638E-15</c:v>
                </c:pt>
                <c:pt idx="467">
                  <c:v>1.9089915762898262E-15</c:v>
                </c:pt>
                <c:pt idx="468">
                  <c:v>2.4809773714732482E-15</c:v>
                </c:pt>
                <c:pt idx="469">
                  <c:v>2.8694945446756689E-15</c:v>
                </c:pt>
                <c:pt idx="470">
                  <c:v>3.0949681673172499E-15</c:v>
                </c:pt>
                <c:pt idx="471">
                  <c:v>3.180837502240056E-15</c:v>
                </c:pt>
                <c:pt idx="472">
                  <c:v>3.153252766595431E-15</c:v>
                </c:pt>
                <c:pt idx="473">
                  <c:v>3.0387372642296381E-15</c:v>
                </c:pt>
                <c:pt idx="474">
                  <c:v>2.863496451759127E-15</c:v>
                </c:pt>
                <c:pt idx="475">
                  <c:v>2.65113172809195E-15</c:v>
                </c:pt>
                <c:pt idx="476">
                  <c:v>2.4223057519267455E-15</c:v>
                </c:pt>
                <c:pt idx="477">
                  <c:v>2.1936886675403686E-15</c:v>
                </c:pt>
                <c:pt idx="478">
                  <c:v>1.9777508473547246E-15</c:v>
                </c:pt>
                <c:pt idx="479">
                  <c:v>1.7826952841862864E-15</c:v>
                </c:pt>
                <c:pt idx="480">
                  <c:v>1.6127756294355428E-15</c:v>
                </c:pt>
                <c:pt idx="481">
                  <c:v>1.4688290926691383E-15</c:v>
                </c:pt>
                <c:pt idx="482">
                  <c:v>1.3492927478596525E-15</c:v>
                </c:pt>
                <c:pt idx="483">
                  <c:v>1.2511742264637616E-15</c:v>
                </c:pt>
                <c:pt idx="484">
                  <c:v>1.1705988549481521E-15</c:v>
                </c:pt>
                <c:pt idx="485">
                  <c:v>1.1037082261063978E-15</c:v>
                </c:pt>
                <c:pt idx="486">
                  <c:v>1.0470937771240685E-15</c:v>
                </c:pt>
                <c:pt idx="487">
                  <c:v>9.9791214660944495E-16</c:v>
                </c:pt>
                <c:pt idx="488">
                  <c:v>9.5410169093064677E-16</c:v>
                </c:pt>
                <c:pt idx="489">
                  <c:v>9.1428896027485068E-16</c:v>
                </c:pt>
                <c:pt idx="490">
                  <c:v>8.7771577748213936E-16</c:v>
                </c:pt>
                <c:pt idx="491">
                  <c:v>8.440304443174131E-16</c:v>
                </c:pt>
                <c:pt idx="492">
                  <c:v>8.1317918783561267E-16</c:v>
                </c:pt>
                <c:pt idx="493">
                  <c:v>7.8523676446187341E-16</c:v>
                </c:pt>
                <c:pt idx="494">
                  <c:v>7.6027492198583104E-16</c:v>
                </c:pt>
                <c:pt idx="495">
                  <c:v>7.3832605707178128E-16</c:v>
                </c:pt>
                <c:pt idx="496">
                  <c:v>7.1934619257665099E-16</c:v>
                </c:pt>
                <c:pt idx="497">
                  <c:v>7.0321349962658579E-16</c:v>
                </c:pt>
                <c:pt idx="498">
                  <c:v>6.8973710058609592E-16</c:v>
                </c:pt>
                <c:pt idx="499">
                  <c:v>6.7868973811865927E-16</c:v>
                </c:pt>
                <c:pt idx="500">
                  <c:v>6.698133664580396E-16</c:v>
                </c:pt>
                <c:pt idx="501">
                  <c:v>6.628390584014006E-16</c:v>
                </c:pt>
                <c:pt idx="502">
                  <c:v>6.5751281321935525E-16</c:v>
                </c:pt>
                <c:pt idx="503">
                  <c:v>6.5360437548115911E-16</c:v>
                </c:pt>
                <c:pt idx="504">
                  <c:v>6.5090150190251282E-16</c:v>
                </c:pt>
                <c:pt idx="505">
                  <c:v>6.4922577455915206E-16</c:v>
                </c:pt>
                <c:pt idx="506">
                  <c:v>6.4842244017316902E-16</c:v>
                </c:pt>
                <c:pt idx="507">
                  <c:v>6.4836467203547442E-16</c:v>
                </c:pt>
                <c:pt idx="508">
                  <c:v>6.4895309394208562E-16</c:v>
                </c:pt>
                <c:pt idx="509">
                  <c:v>6.5010389078664129E-16</c:v>
                </c:pt>
                <c:pt idx="510">
                  <c:v>6.5174798354804023E-16</c:v>
                </c:pt>
                <c:pt idx="511">
                  <c:v>6.5382290943154171E-16</c:v>
                </c:pt>
                <c:pt idx="512">
                  <c:v>6.5628046835400849E-16</c:v>
                </c:pt>
                <c:pt idx="513">
                  <c:v>6.5906912714889264E-16</c:v>
                </c:pt>
                <c:pt idx="514">
                  <c:v>6.6214249277854806E-16</c:v>
                </c:pt>
                <c:pt idx="515">
                  <c:v>6.6545501958470061E-16</c:v>
                </c:pt>
                <c:pt idx="516">
                  <c:v>6.689620655239232E-16</c:v>
                </c:pt>
                <c:pt idx="517">
                  <c:v>6.7261955072405258E-16</c:v>
                </c:pt>
                <c:pt idx="518">
                  <c:v>6.7638862460364875E-16</c:v>
                </c:pt>
                <c:pt idx="519">
                  <c:v>6.8023248094280391E-16</c:v>
                </c:pt>
                <c:pt idx="520">
                  <c:v>6.8412055368097818E-16</c:v>
                </c:pt>
                <c:pt idx="521">
                  <c:v>6.8802596855295694E-16</c:v>
                </c:pt>
                <c:pt idx="522">
                  <c:v>6.9192225994917122E-16</c:v>
                </c:pt>
                <c:pt idx="523">
                  <c:v>6.9579229241380491E-16</c:v>
                </c:pt>
                <c:pt idx="524">
                  <c:v>6.9961806494877085E-16</c:v>
                </c:pt>
                <c:pt idx="525">
                  <c:v>7.0338399961452556E-16</c:v>
                </c:pt>
                <c:pt idx="526">
                  <c:v>7.0707876268767215E-16</c:v>
                </c:pt>
                <c:pt idx="527">
                  <c:v>7.106906601615664E-16</c:v>
                </c:pt>
                <c:pt idx="528">
                  <c:v>7.1421095399466013E-16</c:v>
                </c:pt>
                <c:pt idx="529">
                  <c:v>7.1763306555537733E-16</c:v>
                </c:pt>
                <c:pt idx="530">
                  <c:v>7.2095151835933669E-16</c:v>
                </c:pt>
                <c:pt idx="531">
                  <c:v>7.2416342175425339E-16</c:v>
                </c:pt>
                <c:pt idx="532">
                  <c:v>7.2726690491610676E-16</c:v>
                </c:pt>
                <c:pt idx="533">
                  <c:v>7.3026189376356457E-16</c:v>
                </c:pt>
                <c:pt idx="534">
                  <c:v>7.3314874167684792E-16</c:v>
                </c:pt>
                <c:pt idx="535">
                  <c:v>7.359294600726328E-16</c:v>
                </c:pt>
                <c:pt idx="536">
                  <c:v>7.3860600539976159E-16</c:v>
                </c:pt>
                <c:pt idx="537">
                  <c:v>7.4118213432921861E-16</c:v>
                </c:pt>
                <c:pt idx="538">
                  <c:v>7.4366130492776716E-16</c:v>
                </c:pt>
                <c:pt idx="539">
                  <c:v>7.4604732174443677E-16</c:v>
                </c:pt>
                <c:pt idx="540">
                  <c:v>7.4834378150507399E-16</c:v>
                </c:pt>
                <c:pt idx="541">
                  <c:v>7.490133249997738E-16</c:v>
                </c:pt>
                <c:pt idx="542">
                  <c:v>7.495981371188114E-16</c:v>
                </c:pt>
                <c:pt idx="543">
                  <c:v>7.4778858178270941E-16</c:v>
                </c:pt>
                <c:pt idx="544">
                  <c:v>7.4512512858774663E-16</c:v>
                </c:pt>
                <c:pt idx="545">
                  <c:v>7.3466866337612224E-16</c:v>
                </c:pt>
                <c:pt idx="546">
                  <c:v>7.1949318021723346E-16</c:v>
                </c:pt>
                <c:pt idx="547">
                  <c:v>7.0035728967164473E-16</c:v>
                </c:pt>
                <c:pt idx="548">
                  <c:v>6.6337576970489514E-16</c:v>
                </c:pt>
                <c:pt idx="549">
                  <c:v>6.1315358470459522E-16</c:v>
                </c:pt>
                <c:pt idx="550">
                  <c:v>5.5352602580259356E-16</c:v>
                </c:pt>
                <c:pt idx="551">
                  <c:v>4.8370873866596152E-16</c:v>
                </c:pt>
                <c:pt idx="552">
                  <c:v>4.0446651994292481E-16</c:v>
                </c:pt>
                <c:pt idx="553">
                  <c:v>3.2658660996138917E-16</c:v>
                </c:pt>
                <c:pt idx="554">
                  <c:v>2.5162201519800381E-16</c:v>
                </c:pt>
                <c:pt idx="555">
                  <c:v>1.8113570194624879E-16</c:v>
                </c:pt>
                <c:pt idx="556">
                  <c:v>1.2670768760523048E-16</c:v>
                </c:pt>
                <c:pt idx="557">
                  <c:v>8.4512581543378512E-17</c:v>
                </c:pt>
                <c:pt idx="558">
                  <c:v>5.0723775572158429E-17</c:v>
                </c:pt>
                <c:pt idx="559">
                  <c:v>2.8444593629944539E-17</c:v>
                </c:pt>
                <c:pt idx="560">
                  <c:v>1.5381996210442494E-17</c:v>
                </c:pt>
                <c:pt idx="561">
                  <c:v>6.9247998193832934E-18</c:v>
                </c:pt>
                <c:pt idx="562">
                  <c:v>3.8504080752094008E-18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6-46DF-BCFF-A26A95D2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'Force proper scaling'!$Z$2</c:f>
              <c:strCache>
                <c:ptCount val="1"/>
                <c:pt idx="0">
                  <c:v>Std x</c:v>
                </c:pt>
              </c:strCache>
            </c:strRef>
          </c:tx>
          <c:spPr>
            <a:ln w="25400">
              <a:solidFill>
                <a:srgbClr val="2525EE"/>
              </a:solidFill>
            </a:ln>
          </c:spPr>
          <c:marker>
            <c:spPr>
              <a:solidFill>
                <a:srgbClr val="2525EE"/>
              </a:solidFill>
              <a:ln>
                <a:solidFill>
                  <a:srgbClr val="2525EE"/>
                </a:solidFill>
              </a:ln>
            </c:spPr>
          </c:marker>
          <c:xVal>
            <c:numRef>
              <c:f>'Force proper scaling'!$Y$3:$Y$870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scaling'!$Z$3:$Z$870</c:f>
              <c:numCache>
                <c:formatCode>0.00E+00</c:formatCode>
                <c:ptCount val="868"/>
                <c:pt idx="0">
                  <c:v>2.4810861891016599E-4</c:v>
                </c:pt>
                <c:pt idx="1">
                  <c:v>2.48964039579639E-4</c:v>
                </c:pt>
                <c:pt idx="2">
                  <c:v>2.4808808064052501E-4</c:v>
                </c:pt>
                <c:pt idx="3">
                  <c:v>2.49150538805487E-4</c:v>
                </c:pt>
                <c:pt idx="4">
                  <c:v>2.5004119054432001E-4</c:v>
                </c:pt>
                <c:pt idx="5">
                  <c:v>2.4984325224310702E-4</c:v>
                </c:pt>
                <c:pt idx="6">
                  <c:v>2.5085592602985802E-4</c:v>
                </c:pt>
                <c:pt idx="7">
                  <c:v>2.5059459949323899E-4</c:v>
                </c:pt>
                <c:pt idx="8">
                  <c:v>2.5073424090338103E-4</c:v>
                </c:pt>
                <c:pt idx="9">
                  <c:v>2.5025825294597E-4</c:v>
                </c:pt>
                <c:pt idx="10">
                  <c:v>2.4970648671733E-4</c:v>
                </c:pt>
                <c:pt idx="11">
                  <c:v>2.5038315837577898E-4</c:v>
                </c:pt>
                <c:pt idx="12">
                  <c:v>2.5038815122065198E-4</c:v>
                </c:pt>
                <c:pt idx="13">
                  <c:v>2.5039348480759198E-4</c:v>
                </c:pt>
                <c:pt idx="14">
                  <c:v>2.5039915911792798E-4</c:v>
                </c:pt>
                <c:pt idx="15">
                  <c:v>2.50405174136409E-4</c:v>
                </c:pt>
                <c:pt idx="16">
                  <c:v>2.5041152983902202E-4</c:v>
                </c:pt>
                <c:pt idx="17">
                  <c:v>2.5041822619369699E-4</c:v>
                </c:pt>
                <c:pt idx="18">
                  <c:v>2.5042526316145902E-4</c:v>
                </c:pt>
                <c:pt idx="19">
                  <c:v>2.5043264069759999E-4</c:v>
                </c:pt>
                <c:pt idx="20">
                  <c:v>2.5044035874647799E-4</c:v>
                </c:pt>
                <c:pt idx="21">
                  <c:v>2.5044841724172301E-4</c:v>
                </c:pt>
                <c:pt idx="22">
                  <c:v>2.5045681610497302E-4</c:v>
                </c:pt>
                <c:pt idx="23">
                  <c:v>2.5046555524281999E-4</c:v>
                </c:pt>
                <c:pt idx="24">
                  <c:v>2.5047463454341698E-4</c:v>
                </c:pt>
                <c:pt idx="25">
                  <c:v>2.5048405387616702E-4</c:v>
                </c:pt>
                <c:pt idx="26">
                  <c:v>2.5049381309016E-4</c:v>
                </c:pt>
                <c:pt idx="27">
                  <c:v>2.5050391201825401E-4</c:v>
                </c:pt>
                <c:pt idx="28">
                  <c:v>2.5051435047257801E-4</c:v>
                </c:pt>
                <c:pt idx="29">
                  <c:v>2.5052512824874602E-4</c:v>
                </c:pt>
                <c:pt idx="30">
                  <c:v>2.5053624512834599E-4</c:v>
                </c:pt>
                <c:pt idx="31">
                  <c:v>2.5054770087713899E-4</c:v>
                </c:pt>
                <c:pt idx="32">
                  <c:v>2.5055949525292902E-4</c:v>
                </c:pt>
                <c:pt idx="33">
                  <c:v>2.5057162801536199E-4</c:v>
                </c:pt>
                <c:pt idx="34">
                  <c:v>2.5058409892092E-4</c:v>
                </c:pt>
                <c:pt idx="35">
                  <c:v>2.50596907729141E-4</c:v>
                </c:pt>
                <c:pt idx="36">
                  <c:v>2.5061005421024303E-4</c:v>
                </c:pt>
                <c:pt idx="37">
                  <c:v>2.5062353813526199E-4</c:v>
                </c:pt>
                <c:pt idx="38">
                  <c:v>2.5063735929013498E-4</c:v>
                </c:pt>
                <c:pt idx="39">
                  <c:v>2.5065151747203599E-4</c:v>
                </c:pt>
                <c:pt idx="40">
                  <c:v>2.5066601248726001E-4</c:v>
                </c:pt>
                <c:pt idx="41">
                  <c:v>2.5068084416764202E-4</c:v>
                </c:pt>
                <c:pt idx="42">
                  <c:v>2.5069601237399897E-4</c:v>
                </c:pt>
                <c:pt idx="43">
                  <c:v>2.5071151699298697E-4</c:v>
                </c:pt>
                <c:pt idx="44">
                  <c:v>2.5072735794310399E-4</c:v>
                </c:pt>
                <c:pt idx="45">
                  <c:v>2.5074353519425002E-4</c:v>
                </c:pt>
                <c:pt idx="46">
                  <c:v>2.5076004877308902E-4</c:v>
                </c:pt>
                <c:pt idx="47">
                  <c:v>2.50776898772519E-4</c:v>
                </c:pt>
                <c:pt idx="48">
                  <c:v>2.5079408534414802E-4</c:v>
                </c:pt>
                <c:pt idx="49">
                  <c:v>2.5081160869008199E-4</c:v>
                </c:pt>
                <c:pt idx="50">
                  <c:v>2.50829469051529E-4</c:v>
                </c:pt>
                <c:pt idx="51">
                  <c:v>2.5084766670294199E-4</c:v>
                </c:pt>
                <c:pt idx="52">
                  <c:v>2.5086620191713002E-4</c:v>
                </c:pt>
                <c:pt idx="53">
                  <c:v>2.5088507493806401E-4</c:v>
                </c:pt>
                <c:pt idx="54">
                  <c:v>2.5090428597372098E-4</c:v>
                </c:pt>
                <c:pt idx="55">
                  <c:v>2.5092383515725402E-4</c:v>
                </c:pt>
                <c:pt idx="56">
                  <c:v>2.5094372252229498E-4</c:v>
                </c:pt>
                <c:pt idx="57">
                  <c:v>2.50963947996423E-4</c:v>
                </c:pt>
                <c:pt idx="58">
                  <c:v>2.5098451137538702E-4</c:v>
                </c:pt>
                <c:pt idx="59">
                  <c:v>2.5100541230966802E-4</c:v>
                </c:pt>
                <c:pt idx="60">
                  <c:v>2.5102665029059303E-4</c:v>
                </c:pt>
                <c:pt idx="61">
                  <c:v>2.51048224625582E-4</c:v>
                </c:pt>
                <c:pt idx="62">
                  <c:v>2.51070134467187E-4</c:v>
                </c:pt>
                <c:pt idx="63">
                  <c:v>2.51092378659195E-4</c:v>
                </c:pt>
                <c:pt idx="64">
                  <c:v>2.5111495574529999E-4</c:v>
                </c:pt>
                <c:pt idx="65">
                  <c:v>2.5113786400851802E-4</c:v>
                </c:pt>
                <c:pt idx="66">
                  <c:v>2.5116110136504599E-4</c:v>
                </c:pt>
                <c:pt idx="67">
                  <c:v>2.5118466544890399E-4</c:v>
                </c:pt>
                <c:pt idx="68">
                  <c:v>2.5120855334590501E-4</c:v>
                </c:pt>
                <c:pt idx="69">
                  <c:v>2.5123276146243602E-4</c:v>
                </c:pt>
                <c:pt idx="70">
                  <c:v>2.5125728544903302E-4</c:v>
                </c:pt>
                <c:pt idx="71">
                  <c:v>2.5128212002788598E-4</c:v>
                </c:pt>
                <c:pt idx="72">
                  <c:v>2.5130725842192301E-4</c:v>
                </c:pt>
                <c:pt idx="73">
                  <c:v>2.51332692615791E-4</c:v>
                </c:pt>
                <c:pt idx="74">
                  <c:v>2.5135841353940999E-4</c:v>
                </c:pt>
                <c:pt idx="75">
                  <c:v>2.5138441162067998E-4</c:v>
                </c:pt>
                <c:pt idx="76">
                  <c:v>2.5141067801563298E-4</c:v>
                </c:pt>
                <c:pt idx="77">
                  <c:v>2.5143720496240401E-4</c:v>
                </c:pt>
                <c:pt idx="78">
                  <c:v>2.5146398748625298E-4</c:v>
                </c:pt>
                <c:pt idx="79">
                  <c:v>2.5149102350308501E-4</c:v>
                </c:pt>
                <c:pt idx="80">
                  <c:v>2.5151831430055103E-4</c:v>
                </c:pt>
                <c:pt idx="81">
                  <c:v>2.5154586391179398E-4</c:v>
                </c:pt>
                <c:pt idx="82">
                  <c:v>2.5157367844204901E-4</c:v>
                </c:pt>
                <c:pt idx="83">
                  <c:v>2.5160176640850801E-4</c:v>
                </c:pt>
                <c:pt idx="84">
                  <c:v>2.5163013760421798E-4</c:v>
                </c:pt>
                <c:pt idx="85">
                  <c:v>2.5165880311486799E-4</c:v>
                </c:pt>
                <c:pt idx="86">
                  <c:v>2.5168777466972198E-4</c:v>
                </c:pt>
                <c:pt idx="87">
                  <c:v>2.5171706355470999E-4</c:v>
                </c:pt>
                <c:pt idx="88">
                  <c:v>2.5174668044230099E-4</c:v>
                </c:pt>
                <c:pt idx="89">
                  <c:v>2.5177663443359198E-4</c:v>
                </c:pt>
                <c:pt idx="90">
                  <c:v>2.5180693377793701E-4</c:v>
                </c:pt>
                <c:pt idx="91">
                  <c:v>2.5183758541155401E-4</c:v>
                </c:pt>
                <c:pt idx="92">
                  <c:v>2.5186859498247901E-4</c:v>
                </c:pt>
                <c:pt idx="93">
                  <c:v>2.5189996742981799E-4</c:v>
                </c:pt>
                <c:pt idx="94">
                  <c:v>2.5193170669788798E-4</c:v>
                </c:pt>
                <c:pt idx="95">
                  <c:v>2.51963815602905E-4</c:v>
                </c:pt>
                <c:pt idx="96">
                  <c:v>2.5199629615074601E-4</c:v>
                </c:pt>
                <c:pt idx="97">
                  <c:v>2.5202914940645902E-4</c:v>
                </c:pt>
                <c:pt idx="98">
                  <c:v>2.5206237546012902E-4</c:v>
                </c:pt>
                <c:pt idx="99">
                  <c:v>2.5209597370907098E-4</c:v>
                </c:pt>
                <c:pt idx="100">
                  <c:v>2.5212994270031698E-4</c:v>
                </c:pt>
                <c:pt idx="101">
                  <c:v>2.5216428053561902E-4</c:v>
                </c:pt>
                <c:pt idx="102">
                  <c:v>2.5219898515354601E-4</c:v>
                </c:pt>
                <c:pt idx="103">
                  <c:v>2.5223405409408002E-4</c:v>
                </c:pt>
                <c:pt idx="104">
                  <c:v>2.52269484773963E-4</c:v>
                </c:pt>
                <c:pt idx="105">
                  <c:v>2.5230527467061598E-4</c:v>
                </c:pt>
                <c:pt idx="106">
                  <c:v>2.5234142144011301E-4</c:v>
                </c:pt>
                <c:pt idx="107">
                  <c:v>2.5237792285122998E-4</c:v>
                </c:pt>
                <c:pt idx="108">
                  <c:v>2.5241477661140898E-4</c:v>
                </c:pt>
                <c:pt idx="109">
                  <c:v>2.52451980588766E-4</c:v>
                </c:pt>
                <c:pt idx="110">
                  <c:v>2.5248953261733099E-4</c:v>
                </c:pt>
                <c:pt idx="111">
                  <c:v>2.5252743038201199E-4</c:v>
                </c:pt>
                <c:pt idx="112">
                  <c:v>2.5256567161751101E-4</c:v>
                </c:pt>
                <c:pt idx="113">
                  <c:v>2.5260425421183699E-4</c:v>
                </c:pt>
                <c:pt idx="114">
                  <c:v>2.52643175975988E-4</c:v>
                </c:pt>
                <c:pt idx="115">
                  <c:v>2.5268243481426001E-4</c:v>
                </c:pt>
                <c:pt idx="116">
                  <c:v>2.5272202865608601E-4</c:v>
                </c:pt>
                <c:pt idx="117">
                  <c:v>2.5276195573271498E-4</c:v>
                </c:pt>
                <c:pt idx="118">
                  <c:v>2.52802214508484E-4</c:v>
                </c:pt>
                <c:pt idx="119">
                  <c:v>2.5284280344718202E-4</c:v>
                </c:pt>
                <c:pt idx="120">
                  <c:v>2.528837211676E-4</c:v>
                </c:pt>
                <c:pt idx="121">
                  <c:v>2.5292496636867098E-4</c:v>
                </c:pt>
                <c:pt idx="122">
                  <c:v>2.5296653800182801E-4</c:v>
                </c:pt>
                <c:pt idx="123">
                  <c:v>2.5300843533483598E-4</c:v>
                </c:pt>
                <c:pt idx="124">
                  <c:v>2.5305065780793703E-4</c:v>
                </c:pt>
                <c:pt idx="125">
                  <c:v>2.5309320510342201E-4</c:v>
                </c:pt>
                <c:pt idx="126">
                  <c:v>2.5313607703016398E-4</c:v>
                </c:pt>
                <c:pt idx="127">
                  <c:v>2.5317927358285399E-4</c:v>
                </c:pt>
                <c:pt idx="128">
                  <c:v>2.53222795008614E-4</c:v>
                </c:pt>
                <c:pt idx="129">
                  <c:v>2.5326664178087197E-4</c:v>
                </c:pt>
                <c:pt idx="130">
                  <c:v>2.53310814501617E-4</c:v>
                </c:pt>
                <c:pt idx="131">
                  <c:v>2.5335531402941302E-4</c:v>
                </c:pt>
                <c:pt idx="132">
                  <c:v>2.5340014115197301E-4</c:v>
                </c:pt>
                <c:pt idx="133">
                  <c:v>2.53445296811762E-4</c:v>
                </c:pt>
                <c:pt idx="134">
                  <c:v>2.5349078208555798E-4</c:v>
                </c:pt>
                <c:pt idx="135">
                  <c:v>2.5353659808592601E-4</c:v>
                </c:pt>
                <c:pt idx="136">
                  <c:v>2.5358274598479702E-4</c:v>
                </c:pt>
                <c:pt idx="137">
                  <c:v>2.5362922690549202E-4</c:v>
                </c:pt>
                <c:pt idx="138">
                  <c:v>2.5367604205929402E-4</c:v>
                </c:pt>
                <c:pt idx="139">
                  <c:v>2.53723192610153E-4</c:v>
                </c:pt>
                <c:pt idx="140">
                  <c:v>2.5377067974381598E-4</c:v>
                </c:pt>
                <c:pt idx="141">
                  <c:v>2.5381850465097498E-4</c:v>
                </c:pt>
                <c:pt idx="142">
                  <c:v>2.5386666850347301E-4</c:v>
                </c:pt>
                <c:pt idx="143">
                  <c:v>2.53915172472012E-4</c:v>
                </c:pt>
                <c:pt idx="144">
                  <c:v>2.5396401764413601E-4</c:v>
                </c:pt>
                <c:pt idx="145">
                  <c:v>2.5401320513182899E-4</c:v>
                </c:pt>
                <c:pt idx="146">
                  <c:v>2.5406273603912201E-4</c:v>
                </c:pt>
                <c:pt idx="147">
                  <c:v>2.5411261139921898E-4</c:v>
                </c:pt>
                <c:pt idx="148">
                  <c:v>2.5416283221325002E-4</c:v>
                </c:pt>
                <c:pt idx="149">
                  <c:v>2.54213399384346E-4</c:v>
                </c:pt>
                <c:pt idx="150">
                  <c:v>2.54264313788643E-4</c:v>
                </c:pt>
                <c:pt idx="151">
                  <c:v>2.54315576291292E-4</c:v>
                </c:pt>
                <c:pt idx="152">
                  <c:v>2.54367187730102E-4</c:v>
                </c:pt>
                <c:pt idx="153">
                  <c:v>2.5441914889813501E-4</c:v>
                </c:pt>
                <c:pt idx="154">
                  <c:v>2.5447146054068402E-4</c:v>
                </c:pt>
                <c:pt idx="155">
                  <c:v>2.5452412335180002E-4</c:v>
                </c:pt>
                <c:pt idx="156">
                  <c:v>2.5457713800701399E-4</c:v>
                </c:pt>
                <c:pt idx="157">
                  <c:v>2.5463050513126E-4</c:v>
                </c:pt>
                <c:pt idx="158">
                  <c:v>2.5468422536050199E-4</c:v>
                </c:pt>
                <c:pt idx="159">
                  <c:v>2.5473829929961597E-4</c:v>
                </c:pt>
                <c:pt idx="160">
                  <c:v>2.5479272748842301E-4</c:v>
                </c:pt>
                <c:pt idx="161">
                  <c:v>2.5484751046823202E-4</c:v>
                </c:pt>
                <c:pt idx="162">
                  <c:v>2.5490264877671301E-4</c:v>
                </c:pt>
                <c:pt idx="163">
                  <c:v>2.5495814291279998E-4</c:v>
                </c:pt>
                <c:pt idx="164">
                  <c:v>2.5501399338856298E-4</c:v>
                </c:pt>
                <c:pt idx="165">
                  <c:v>2.5507020069890398E-4</c:v>
                </c:pt>
                <c:pt idx="166">
                  <c:v>2.5512676532036101E-4</c:v>
                </c:pt>
                <c:pt idx="167">
                  <c:v>2.5518368773465397E-4</c:v>
                </c:pt>
                <c:pt idx="168">
                  <c:v>2.5524096839008199E-4</c:v>
                </c:pt>
                <c:pt idx="169">
                  <c:v>2.55298607741221E-4</c:v>
                </c:pt>
                <c:pt idx="170">
                  <c:v>2.5535660623058801E-4</c:v>
                </c:pt>
                <c:pt idx="171">
                  <c:v>2.5541496427231199E-4</c:v>
                </c:pt>
                <c:pt idx="172">
                  <c:v>2.5547368229221203E-4</c:v>
                </c:pt>
                <c:pt idx="173">
                  <c:v>2.5553276069980398E-4</c:v>
                </c:pt>
                <c:pt idx="174">
                  <c:v>2.5559219990493599E-4</c:v>
                </c:pt>
                <c:pt idx="175">
                  <c:v>2.5565200027622803E-4</c:v>
                </c:pt>
                <c:pt idx="176">
                  <c:v>2.5571216215779799E-4</c:v>
                </c:pt>
                <c:pt idx="177">
                  <c:v>2.5577268593556901E-4</c:v>
                </c:pt>
                <c:pt idx="178">
                  <c:v>2.5583357194964998E-4</c:v>
                </c:pt>
                <c:pt idx="179">
                  <c:v>2.5589482053764602E-4</c:v>
                </c:pt>
                <c:pt idx="180">
                  <c:v>2.5595643201960997E-4</c:v>
                </c:pt>
                <c:pt idx="181">
                  <c:v>2.56018406700363E-4</c:v>
                </c:pt>
                <c:pt idx="182">
                  <c:v>2.5608074488416498E-4</c:v>
                </c:pt>
                <c:pt idx="183">
                  <c:v>2.5614344686181498E-4</c:v>
                </c:pt>
                <c:pt idx="184">
                  <c:v>2.56206512920341E-4</c:v>
                </c:pt>
                <c:pt idx="185">
                  <c:v>2.5626994333634702E-4</c:v>
                </c:pt>
                <c:pt idx="186">
                  <c:v>2.5633373837392301E-4</c:v>
                </c:pt>
                <c:pt idx="187">
                  <c:v>2.5639789829848503E-4</c:v>
                </c:pt>
                <c:pt idx="188">
                  <c:v>2.5646242336943602E-4</c:v>
                </c:pt>
                <c:pt idx="189">
                  <c:v>2.5652731384177998E-4</c:v>
                </c:pt>
                <c:pt idx="190">
                  <c:v>2.5659256995892802E-4</c:v>
                </c:pt>
                <c:pt idx="191">
                  <c:v>2.5665819196312801E-4</c:v>
                </c:pt>
                <c:pt idx="192">
                  <c:v>2.56724180091826E-4</c:v>
                </c:pt>
                <c:pt idx="193">
                  <c:v>2.5679053457677902E-4</c:v>
                </c:pt>
                <c:pt idx="194">
                  <c:v>2.56857255643816E-4</c:v>
                </c:pt>
                <c:pt idx="195">
                  <c:v>2.5692434351549102E-4</c:v>
                </c:pt>
                <c:pt idx="196">
                  <c:v>2.5699179840898398E-4</c:v>
                </c:pt>
                <c:pt idx="197">
                  <c:v>2.5705962053978098E-4</c:v>
                </c:pt>
                <c:pt idx="198">
                  <c:v>2.5712781012188999E-4</c:v>
                </c:pt>
                <c:pt idx="199">
                  <c:v>2.57196367364267E-4</c:v>
                </c:pt>
                <c:pt idx="200">
                  <c:v>2.5726529247479803E-4</c:v>
                </c:pt>
                <c:pt idx="201">
                  <c:v>2.5733458565599799E-4</c:v>
                </c:pt>
                <c:pt idx="202">
                  <c:v>2.5740424710713698E-4</c:v>
                </c:pt>
                <c:pt idx="203">
                  <c:v>2.5747427702684699E-4</c:v>
                </c:pt>
                <c:pt idx="204">
                  <c:v>2.5754467561093602E-4</c:v>
                </c:pt>
                <c:pt idx="205">
                  <c:v>2.5761544305045097E-4</c:v>
                </c:pt>
                <c:pt idx="206">
                  <c:v>2.5768657953501598E-4</c:v>
                </c:pt>
                <c:pt idx="207">
                  <c:v>2.5775808525234698E-4</c:v>
                </c:pt>
                <c:pt idx="208">
                  <c:v>2.5782996038576798E-4</c:v>
                </c:pt>
                <c:pt idx="209">
                  <c:v>2.5790220511465699E-4</c:v>
                </c:pt>
                <c:pt idx="210">
                  <c:v>2.5797481961567601E-4</c:v>
                </c:pt>
                <c:pt idx="211">
                  <c:v>2.5804780406030197E-4</c:v>
                </c:pt>
                <c:pt idx="212">
                  <c:v>2.5812115861437699E-4</c:v>
                </c:pt>
                <c:pt idx="213">
                  <c:v>2.5819488344066898E-4</c:v>
                </c:pt>
                <c:pt idx="214">
                  <c:v>2.5826897869565298E-4</c:v>
                </c:pt>
                <c:pt idx="215">
                  <c:v>2.5834344453041E-4</c:v>
                </c:pt>
                <c:pt idx="216">
                  <c:v>2.5841828109010801E-4</c:v>
                </c:pt>
                <c:pt idx="217">
                  <c:v>2.5849348851380801E-4</c:v>
                </c:pt>
                <c:pt idx="218">
                  <c:v>2.5856906693334298E-4</c:v>
                </c:pt>
                <c:pt idx="219">
                  <c:v>2.5864501647490098E-4</c:v>
                </c:pt>
                <c:pt idx="220">
                  <c:v>2.5872133725642602E-4</c:v>
                </c:pt>
                <c:pt idx="221">
                  <c:v>2.5879802938842298E-4</c:v>
                </c:pt>
                <c:pt idx="222">
                  <c:v>2.5887509297410101E-4</c:v>
                </c:pt>
                <c:pt idx="223">
                  <c:v>2.5895252811033499E-4</c:v>
                </c:pt>
                <c:pt idx="224">
                  <c:v>2.5903033488294098E-4</c:v>
                </c:pt>
                <c:pt idx="225">
                  <c:v>2.5910851336815899E-4</c:v>
                </c:pt>
                <c:pt idx="226">
                  <c:v>2.5918706363653498E-4</c:v>
                </c:pt>
                <c:pt idx="227">
                  <c:v>2.5926598574754902E-4</c:v>
                </c:pt>
                <c:pt idx="228">
                  <c:v>2.5934527975094698E-4</c:v>
                </c:pt>
                <c:pt idx="229">
                  <c:v>2.5942494569023003E-4</c:v>
                </c:pt>
                <c:pt idx="230">
                  <c:v>2.5950498359774701E-4</c:v>
                </c:pt>
                <c:pt idx="231">
                  <c:v>2.5958539349792999E-4</c:v>
                </c:pt>
                <c:pt idx="232">
                  <c:v>2.5966617540884498E-4</c:v>
                </c:pt>
                <c:pt idx="233">
                  <c:v>2.59747329341403E-4</c:v>
                </c:pt>
                <c:pt idx="234">
                  <c:v>2.5982885529946302E-4</c:v>
                </c:pt>
                <c:pt idx="235">
                  <c:v>2.5991075327984602E-4</c:v>
                </c:pt>
                <c:pt idx="236">
                  <c:v>2.5999302327255302E-4</c:v>
                </c:pt>
                <c:pt idx="237">
                  <c:v>2.6007566526225302E-4</c:v>
                </c:pt>
                <c:pt idx="238">
                  <c:v>2.6015867922861001E-4</c:v>
                </c:pt>
                <c:pt idx="239">
                  <c:v>2.6024206514521598E-4</c:v>
                </c:pt>
                <c:pt idx="240">
                  <c:v>2.60325822981641E-4</c:v>
                </c:pt>
                <c:pt idx="241">
                  <c:v>2.60409952704567E-4</c:v>
                </c:pt>
                <c:pt idx="242">
                  <c:v>2.6049445427617701E-4</c:v>
                </c:pt>
                <c:pt idx="243">
                  <c:v>2.6057932765401198E-4</c:v>
                </c:pt>
                <c:pt idx="244">
                  <c:v>2.6066457278967298E-4</c:v>
                </c:pt>
                <c:pt idx="245">
                  <c:v>2.6075018962867102E-4</c:v>
                </c:pt>
                <c:pt idx="246">
                  <c:v>2.6083617811003602E-4</c:v>
                </c:pt>
                <c:pt idx="247">
                  <c:v>2.6092253816706399E-4</c:v>
                </c:pt>
                <c:pt idx="248">
                  <c:v>2.6100926972462299E-4</c:v>
                </c:pt>
                <c:pt idx="249">
                  <c:v>2.6109637269607398E-4</c:v>
                </c:pt>
                <c:pt idx="250">
                  <c:v>2.6118384698946799E-4</c:v>
                </c:pt>
                <c:pt idx="251">
                  <c:v>2.6127169250484902E-4</c:v>
                </c:pt>
                <c:pt idx="252">
                  <c:v>2.61359909128873E-4</c:v>
                </c:pt>
                <c:pt idx="253">
                  <c:v>2.6144849674189399E-4</c:v>
                </c:pt>
                <c:pt idx="254">
                  <c:v>2.6153745521801899E-4</c:v>
                </c:pt>
                <c:pt idx="255">
                  <c:v>2.6162678442391302E-4</c:v>
                </c:pt>
                <c:pt idx="256">
                  <c:v>2.6171648422094199E-4</c:v>
                </c:pt>
                <c:pt idx="257">
                  <c:v>2.6180655446677198E-4</c:v>
                </c:pt>
                <c:pt idx="258">
                  <c:v>2.61896995015801E-4</c:v>
                </c:pt>
                <c:pt idx="259">
                  <c:v>2.6198780571612E-4</c:v>
                </c:pt>
                <c:pt idx="260">
                  <c:v>2.6207898641349099E-4</c:v>
                </c:pt>
                <c:pt idx="261">
                  <c:v>2.6217053694939699E-4</c:v>
                </c:pt>
                <c:pt idx="262">
                  <c:v>2.6226245715811001E-4</c:v>
                </c:pt>
                <c:pt idx="263">
                  <c:v>2.6235474686994801E-4</c:v>
                </c:pt>
                <c:pt idx="264">
                  <c:v>2.6244740591084602E-4</c:v>
                </c:pt>
                <c:pt idx="265">
                  <c:v>2.6254043409826598E-4</c:v>
                </c:pt>
                <c:pt idx="266">
                  <c:v>2.6263383124571198E-4</c:v>
                </c:pt>
                <c:pt idx="267">
                  <c:v>2.6272759715899601E-4</c:v>
                </c:pt>
                <c:pt idx="268">
                  <c:v>2.6282173163487199E-4</c:v>
                </c:pt>
                <c:pt idx="269">
                  <c:v>2.6291623446391701E-4</c:v>
                </c:pt>
                <c:pt idx="270">
                  <c:v>2.6301110542873498E-4</c:v>
                </c:pt>
                <c:pt idx="271">
                  <c:v>2.6310634430498501E-4</c:v>
                </c:pt>
                <c:pt idx="272">
                  <c:v>2.6320195086159401E-4</c:v>
                </c:pt>
                <c:pt idx="273">
                  <c:v>2.6329792485928698E-4</c:v>
                </c:pt>
                <c:pt idx="274">
                  <c:v>2.63394266052188E-4</c:v>
                </c:pt>
                <c:pt idx="275">
                  <c:v>2.63490974188205E-4</c:v>
                </c:pt>
                <c:pt idx="276">
                  <c:v>2.6358804900868398E-4</c:v>
                </c:pt>
                <c:pt idx="277">
                  <c:v>2.6368549025235102E-4</c:v>
                </c:pt>
                <c:pt idx="278">
                  <c:v>2.6378329765402899E-4</c:v>
                </c:pt>
                <c:pt idx="279">
                  <c:v>2.6388147094308801E-4</c:v>
                </c:pt>
                <c:pt idx="280">
                  <c:v>2.63980009846113E-4</c:v>
                </c:pt>
                <c:pt idx="281">
                  <c:v>2.64078914085603E-4</c:v>
                </c:pt>
                <c:pt idx="282">
                  <c:v>2.64178183376877E-4</c:v>
                </c:pt>
                <c:pt idx="283">
                  <c:v>2.6427781742749401E-4</c:v>
                </c:pt>
                <c:pt idx="284">
                  <c:v>2.6437781593779399E-4</c:v>
                </c:pt>
                <c:pt idx="285">
                  <c:v>2.6447817859938399E-4</c:v>
                </c:pt>
                <c:pt idx="286">
                  <c:v>2.64578905091877E-4</c:v>
                </c:pt>
                <c:pt idx="287">
                  <c:v>2.6467999508492698E-4</c:v>
                </c:pt>
                <c:pt idx="288">
                  <c:v>2.6478144823844301E-4</c:v>
                </c:pt>
                <c:pt idx="289">
                  <c:v>2.6488326420270598E-4</c:v>
                </c:pt>
                <c:pt idx="290">
                  <c:v>2.6498544261814501E-4</c:v>
                </c:pt>
                <c:pt idx="291">
                  <c:v>2.6508798311797001E-4</c:v>
                </c:pt>
                <c:pt idx="292">
                  <c:v>2.6519088532428898E-4</c:v>
                </c:pt>
                <c:pt idx="293">
                  <c:v>2.6529414885266301E-4</c:v>
                </c:pt>
                <c:pt idx="294">
                  <c:v>2.6539777331330202E-4</c:v>
                </c:pt>
                <c:pt idx="295">
                  <c:v>2.6550175831090102E-4</c:v>
                </c:pt>
                <c:pt idx="296">
                  <c:v>2.6560610344379898E-4</c:v>
                </c:pt>
                <c:pt idx="297">
                  <c:v>2.6571080830504502E-4</c:v>
                </c:pt>
                <c:pt idx="298">
                  <c:v>2.6581587248459702E-4</c:v>
                </c:pt>
                <c:pt idx="299">
                  <c:v>2.6592129556961801E-4</c:v>
                </c:pt>
                <c:pt idx="300">
                  <c:v>2.6602707714353701E-4</c:v>
                </c:pt>
                <c:pt idx="301">
                  <c:v>2.6613321678413897E-4</c:v>
                </c:pt>
                <c:pt idx="302">
                  <c:v>2.6623971406376502E-4</c:v>
                </c:pt>
                <c:pt idx="303">
                  <c:v>2.6634656855206799E-4</c:v>
                </c:pt>
                <c:pt idx="304">
                  <c:v>2.6645377981101702E-4</c:v>
                </c:pt>
                <c:pt idx="305">
                  <c:v>2.6656134739699698E-4</c:v>
                </c:pt>
                <c:pt idx="306">
                  <c:v>2.6666927086061598E-4</c:v>
                </c:pt>
                <c:pt idx="307">
                  <c:v>2.6677754974499502E-4</c:v>
                </c:pt>
                <c:pt idx="308">
                  <c:v>2.6688618358456598E-4</c:v>
                </c:pt>
                <c:pt idx="309">
                  <c:v>2.6699517190732899E-4</c:v>
                </c:pt>
                <c:pt idx="310">
                  <c:v>2.6710451423478301E-4</c:v>
                </c:pt>
                <c:pt idx="311">
                  <c:v>2.6721421007902302E-4</c:v>
                </c:pt>
                <c:pt idx="312">
                  <c:v>2.6732425894136498E-4</c:v>
                </c:pt>
                <c:pt idx="313">
                  <c:v>2.67434660311962E-4</c:v>
                </c:pt>
                <c:pt idx="314">
                  <c:v>2.6754541366930199E-4</c:v>
                </c:pt>
                <c:pt idx="315">
                  <c:v>2.6765651847916202E-4</c:v>
                </c:pt>
                <c:pt idx="316">
                  <c:v>2.6776797419553601E-4</c:v>
                </c:pt>
                <c:pt idx="317">
                  <c:v>2.6787978026265001E-4</c:v>
                </c:pt>
                <c:pt idx="318">
                  <c:v>2.6799193611205802E-4</c:v>
                </c:pt>
                <c:pt idx="319">
                  <c:v>2.6810444116547499E-4</c:v>
                </c:pt>
                <c:pt idx="320">
                  <c:v>2.6821729483904203E-4</c:v>
                </c:pt>
                <c:pt idx="321">
                  <c:v>2.6833049654256E-4</c:v>
                </c:pt>
                <c:pt idx="322">
                  <c:v>2.6844404567944201E-4</c:v>
                </c:pt>
                <c:pt idx="323">
                  <c:v>2.6855794165083602E-4</c:v>
                </c:pt>
                <c:pt idx="324">
                  <c:v>2.68672183853907E-4</c:v>
                </c:pt>
                <c:pt idx="325">
                  <c:v>2.6878677168335E-4</c:v>
                </c:pt>
                <c:pt idx="326">
                  <c:v>2.6890170453153201E-4</c:v>
                </c:pt>
                <c:pt idx="327">
                  <c:v>2.6901698178892199E-4</c:v>
                </c:pt>
                <c:pt idx="328">
                  <c:v>2.6913260284395498E-4</c:v>
                </c:pt>
                <c:pt idx="329">
                  <c:v>2.6924856708004501E-4</c:v>
                </c:pt>
                <c:pt idx="330">
                  <c:v>2.6936487387715501E-4</c:v>
                </c:pt>
                <c:pt idx="331">
                  <c:v>2.6948152261139499E-4</c:v>
                </c:pt>
                <c:pt idx="332">
                  <c:v>2.6959851265017401E-4</c:v>
                </c:pt>
                <c:pt idx="333">
                  <c:v>2.6971584335597302E-4</c:v>
                </c:pt>
                <c:pt idx="334">
                  <c:v>2.6983351408436999E-4</c:v>
                </c:pt>
                <c:pt idx="335">
                  <c:v>2.6995152417868E-4</c:v>
                </c:pt>
                <c:pt idx="336">
                  <c:v>2.70069872972966E-4</c:v>
                </c:pt>
                <c:pt idx="337">
                  <c:v>2.7018855979203899E-4</c:v>
                </c:pt>
                <c:pt idx="338">
                  <c:v>2.7030758394697201E-4</c:v>
                </c:pt>
                <c:pt idx="339">
                  <c:v>2.7042694473674401E-4</c:v>
                </c:pt>
                <c:pt idx="340">
                  <c:v>2.7054664144552401E-4</c:v>
                </c:pt>
                <c:pt idx="341">
                  <c:v>2.7066667334415601E-4</c:v>
                </c:pt>
                <c:pt idx="342">
                  <c:v>2.7078703969049799E-4</c:v>
                </c:pt>
                <c:pt idx="343">
                  <c:v>2.7090773973052101E-4</c:v>
                </c:pt>
                <c:pt idx="344">
                  <c:v>2.7102877269698803E-4</c:v>
                </c:pt>
                <c:pt idx="345">
                  <c:v>2.7115013781112E-4</c:v>
                </c:pt>
                <c:pt idx="346">
                  <c:v>2.7127183428595598E-4</c:v>
                </c:pt>
                <c:pt idx="347">
                  <c:v>2.7139386132585101E-4</c:v>
                </c:pt>
                <c:pt idx="348">
                  <c:v>2.7151621812992701E-4</c:v>
                </c:pt>
                <c:pt idx="349">
                  <c:v>2.7163890388924599E-4</c:v>
                </c:pt>
                <c:pt idx="350">
                  <c:v>2.7176191779185101E-4</c:v>
                </c:pt>
                <c:pt idx="351">
                  <c:v>2.71885259021828E-4</c:v>
                </c:pt>
                <c:pt idx="352">
                  <c:v>2.7200892676055601E-4</c:v>
                </c:pt>
                <c:pt idx="353">
                  <c:v>2.7213292019046502E-4</c:v>
                </c:pt>
                <c:pt idx="354">
                  <c:v>2.7225723849490197E-4</c:v>
                </c:pt>
                <c:pt idx="355">
                  <c:v>2.7238188085940498E-4</c:v>
                </c:pt>
                <c:pt idx="356">
                  <c:v>2.7250684647666897E-4</c:v>
                </c:pt>
                <c:pt idx="357">
                  <c:v>2.72632134544378E-4</c:v>
                </c:pt>
                <c:pt idx="358">
                  <c:v>2.7275774426688298E-4</c:v>
                </c:pt>
                <c:pt idx="359">
                  <c:v>2.7288367485524501E-4</c:v>
                </c:pt>
                <c:pt idx="360">
                  <c:v>2.7300992553293198E-4</c:v>
                </c:pt>
                <c:pt idx="361">
                  <c:v>2.73136495529528E-4</c:v>
                </c:pt>
                <c:pt idx="362">
                  <c:v>2.73263384082169E-4</c:v>
                </c:pt>
                <c:pt idx="363">
                  <c:v>2.7339059043606298E-4</c:v>
                </c:pt>
                <c:pt idx="364">
                  <c:v>2.7351811384262298E-4</c:v>
                </c:pt>
                <c:pt idx="365">
                  <c:v>2.7364595356172501E-4</c:v>
                </c:pt>
                <c:pt idx="366">
                  <c:v>2.7377410886217298E-4</c:v>
                </c:pt>
                <c:pt idx="367">
                  <c:v>2.7390257902052502E-4</c:v>
                </c:pt>
                <c:pt idx="368">
                  <c:v>2.7403136332255698E-4</c:v>
                </c:pt>
                <c:pt idx="369">
                  <c:v>2.7416046105761197E-4</c:v>
                </c:pt>
                <c:pt idx="370">
                  <c:v>2.7428987151931103E-4</c:v>
                </c:pt>
                <c:pt idx="371">
                  <c:v>2.7441959400737798E-4</c:v>
                </c:pt>
                <c:pt idx="372">
                  <c:v>2.7454962783431401E-4</c:v>
                </c:pt>
                <c:pt idx="373">
                  <c:v>2.7467997232607702E-4</c:v>
                </c:pt>
                <c:pt idx="374">
                  <c:v>2.74810626801602E-4</c:v>
                </c:pt>
                <c:pt idx="375">
                  <c:v>2.7494159056996501E-4</c:v>
                </c:pt>
                <c:pt idx="376">
                  <c:v>2.7507286295907698E-4</c:v>
                </c:pt>
                <c:pt idx="377">
                  <c:v>2.7520444327908101E-4</c:v>
                </c:pt>
                <c:pt idx="378">
                  <c:v>2.7533633083332801E-4</c:v>
                </c:pt>
                <c:pt idx="379">
                  <c:v>2.7546852492676299E-4</c:v>
                </c:pt>
                <c:pt idx="380">
                  <c:v>2.7560102486666297E-4</c:v>
                </c:pt>
                <c:pt idx="381">
                  <c:v>2.7573382997732998E-4</c:v>
                </c:pt>
                <c:pt idx="382">
                  <c:v>2.7586693958929498E-4</c:v>
                </c:pt>
                <c:pt idx="383">
                  <c:v>2.7600035309448999E-4</c:v>
                </c:pt>
                <c:pt idx="384">
                  <c:v>2.7613406992616602E-4</c:v>
                </c:pt>
                <c:pt idx="385">
                  <c:v>2.76268089602898E-4</c:v>
                </c:pt>
                <c:pt idx="386">
                  <c:v>2.7640241170591602E-4</c:v>
                </c:pt>
                <c:pt idx="387">
                  <c:v>2.7653703587445302E-4</c:v>
                </c:pt>
                <c:pt idx="388">
                  <c:v>2.7667196189311597E-4</c:v>
                </c:pt>
                <c:pt idx="389">
                  <c:v>2.7680718956829802E-4</c:v>
                </c:pt>
                <c:pt idx="390">
                  <c:v>2.7694271878955898E-4</c:v>
                </c:pt>
                <c:pt idx="391">
                  <c:v>2.7707854953322198E-4</c:v>
                </c:pt>
                <c:pt idx="392">
                  <c:v>2.7721468181454202E-4</c:v>
                </c:pt>
                <c:pt idx="393">
                  <c:v>2.77351115775459E-4</c:v>
                </c:pt>
                <c:pt idx="394">
                  <c:v>2.7748785162088902E-4</c:v>
                </c:pt>
                <c:pt idx="395">
                  <c:v>2.7762488964057998E-4</c:v>
                </c:pt>
                <c:pt idx="396">
                  <c:v>2.77762230238619E-4</c:v>
                </c:pt>
                <c:pt idx="397">
                  <c:v>2.7789987393165899E-4</c:v>
                </c:pt>
                <c:pt idx="398">
                  <c:v>2.78037821398382E-4</c:v>
                </c:pt>
                <c:pt idx="399">
                  <c:v>2.7817607341669703E-4</c:v>
                </c:pt>
                <c:pt idx="400">
                  <c:v>2.7831463090267498E-4</c:v>
                </c:pt>
                <c:pt idx="401">
                  <c:v>2.7845349492249802E-4</c:v>
                </c:pt>
                <c:pt idx="402">
                  <c:v>2.7859266665848398E-4</c:v>
                </c:pt>
                <c:pt idx="403">
                  <c:v>2.7873214749404097E-4</c:v>
                </c:pt>
                <c:pt idx="404">
                  <c:v>2.78871938942966E-4</c:v>
                </c:pt>
                <c:pt idx="405">
                  <c:v>2.79012042701528E-4</c:v>
                </c:pt>
                <c:pt idx="406">
                  <c:v>2.7915246062005101E-4</c:v>
                </c:pt>
                <c:pt idx="407">
                  <c:v>2.79293194715266E-4</c:v>
                </c:pt>
                <c:pt idx="408">
                  <c:v>2.7943424721152697E-4</c:v>
                </c:pt>
                <c:pt idx="409">
                  <c:v>2.7957562055453501E-4</c:v>
                </c:pt>
                <c:pt idx="410">
                  <c:v>2.7971731737988698E-4</c:v>
                </c:pt>
                <c:pt idx="411">
                  <c:v>2.7985934055212999E-4</c:v>
                </c:pt>
                <c:pt idx="412">
                  <c:v>2.8000169320802602E-4</c:v>
                </c:pt>
                <c:pt idx="413">
                  <c:v>2.8014437874065301E-4</c:v>
                </c:pt>
                <c:pt idx="414">
                  <c:v>2.8028740082302098E-4</c:v>
                </c:pt>
                <c:pt idx="415">
                  <c:v>2.8043076343206601E-4</c:v>
                </c:pt>
                <c:pt idx="416">
                  <c:v>2.8057447076295099E-4</c:v>
                </c:pt>
                <c:pt idx="417">
                  <c:v>2.8071852732997201E-4</c:v>
                </c:pt>
                <c:pt idx="418">
                  <c:v>2.8086293802537802E-4</c:v>
                </c:pt>
                <c:pt idx="419">
                  <c:v>2.8100770783551199E-4</c:v>
                </c:pt>
                <c:pt idx="420">
                  <c:v>2.8115284200059903E-4</c:v>
                </c:pt>
                <c:pt idx="421">
                  <c:v>2.8129834598324398E-4</c:v>
                </c:pt>
                <c:pt idx="422">
                  <c:v>2.8144422537041699E-4</c:v>
                </c:pt>
                <c:pt idx="423">
                  <c:v>2.8159048575033201E-4</c:v>
                </c:pt>
                <c:pt idx="424">
                  <c:v>2.8173713274020799E-4</c:v>
                </c:pt>
                <c:pt idx="425">
                  <c:v>2.8188417223912697E-4</c:v>
                </c:pt>
                <c:pt idx="426">
                  <c:v>2.8203161006641901E-4</c:v>
                </c:pt>
                <c:pt idx="427">
                  <c:v>2.8217945197006399E-4</c:v>
                </c:pt>
                <c:pt idx="428">
                  <c:v>2.8232770381905102E-4</c:v>
                </c:pt>
                <c:pt idx="429">
                  <c:v>2.8247637121012599E-4</c:v>
                </c:pt>
                <c:pt idx="430">
                  <c:v>2.82625459535515E-4</c:v>
                </c:pt>
                <c:pt idx="431">
                  <c:v>2.8277497398760797E-4</c:v>
                </c:pt>
                <c:pt idx="432">
                  <c:v>2.82924919353028E-4</c:v>
                </c:pt>
                <c:pt idx="433">
                  <c:v>2.8307529987455399E-4</c:v>
                </c:pt>
                <c:pt idx="434">
                  <c:v>2.8322611927660598E-4</c:v>
                </c:pt>
                <c:pt idx="435">
                  <c:v>2.83377380552429E-4</c:v>
                </c:pt>
                <c:pt idx="436">
                  <c:v>2.8352908559095102E-4</c:v>
                </c:pt>
                <c:pt idx="437">
                  <c:v>2.8368123516294498E-4</c:v>
                </c:pt>
                <c:pt idx="438">
                  <c:v>2.8383382891527598E-4</c:v>
                </c:pt>
                <c:pt idx="439">
                  <c:v>2.8398686502108001E-4</c:v>
                </c:pt>
                <c:pt idx="440">
                  <c:v>2.8414034023654602E-4</c:v>
                </c:pt>
                <c:pt idx="441">
                  <c:v>2.8429424951777503E-4</c:v>
                </c:pt>
                <c:pt idx="442">
                  <c:v>2.84448586493735E-4</c:v>
                </c:pt>
                <c:pt idx="443">
                  <c:v>2.84603342898768E-4</c:v>
                </c:pt>
                <c:pt idx="444">
                  <c:v>2.8475850872102302E-4</c:v>
                </c:pt>
                <c:pt idx="445">
                  <c:v>2.8491407225446098E-4</c:v>
                </c:pt>
                <c:pt idx="446">
                  <c:v>2.8507001986662203E-4</c:v>
                </c:pt>
                <c:pt idx="447">
                  <c:v>2.8522633554055901E-4</c:v>
                </c:pt>
                <c:pt idx="448">
                  <c:v>2.85383001495561E-4</c:v>
                </c:pt>
                <c:pt idx="449">
                  <c:v>2.8553999774882401E-4</c:v>
                </c:pt>
                <c:pt idx="450">
                  <c:v>2.8569730270961802E-4</c:v>
                </c:pt>
                <c:pt idx="451">
                  <c:v>2.8585489315124702E-4</c:v>
                </c:pt>
                <c:pt idx="452">
                  <c:v>2.8601274483280398E-4</c:v>
                </c:pt>
                <c:pt idx="453">
                  <c:v>2.86170833053257E-4</c:v>
                </c:pt>
                <c:pt idx="454">
                  <c:v>2.8632913325982401E-4</c:v>
                </c:pt>
                <c:pt idx="455">
                  <c:v>2.8648762182893799E-4</c:v>
                </c:pt>
                <c:pt idx="456">
                  <c:v>2.86646276902126E-4</c:v>
                </c:pt>
                <c:pt idx="457">
                  <c:v>2.8680507863283299E-4</c:v>
                </c:pt>
                <c:pt idx="458">
                  <c:v>2.8696401014633301E-4</c:v>
                </c:pt>
                <c:pt idx="459">
                  <c:v>2.8712305749977401E-4</c:v>
                </c:pt>
                <c:pt idx="460">
                  <c:v>2.8728220997182398E-4</c:v>
                </c:pt>
                <c:pt idx="461">
                  <c:v>2.8744146013024601E-4</c:v>
                </c:pt>
                <c:pt idx="462">
                  <c:v>2.8760080398441301E-4</c:v>
                </c:pt>
                <c:pt idx="463">
                  <c:v>2.8776024088875401E-4</c:v>
                </c:pt>
                <c:pt idx="464">
                  <c:v>2.8791977330738002E-4</c:v>
                </c:pt>
                <c:pt idx="465">
                  <c:v>2.8807940618388802E-4</c:v>
                </c:pt>
                <c:pt idx="466">
                  <c:v>2.8823914788897302E-4</c:v>
                </c:pt>
                <c:pt idx="467">
                  <c:v>2.8839900968553699E-4</c:v>
                </c:pt>
                <c:pt idx="468">
                  <c:v>2.8855900524111101E-4</c:v>
                </c:pt>
                <c:pt idx="469">
                  <c:v>2.8871915005691801E-4</c:v>
                </c:pt>
                <c:pt idx="470">
                  <c:v>2.8887946086592899E-4</c:v>
                </c:pt>
                <c:pt idx="471">
                  <c:v>2.8903995473908401E-4</c:v>
                </c:pt>
                <c:pt idx="472">
                  <c:v>2.8920064873546198E-4</c:v>
                </c:pt>
                <c:pt idx="473">
                  <c:v>2.8936155696128002E-4</c:v>
                </c:pt>
                <c:pt idx="474">
                  <c:v>2.89522688593034E-4</c:v>
                </c:pt>
                <c:pt idx="475">
                  <c:v>2.8968404906301202E-4</c:v>
                </c:pt>
                <c:pt idx="476">
                  <c:v>2.8984564126587699E-4</c:v>
                </c:pt>
                <c:pt idx="477">
                  <c:v>2.9000746465475798E-4</c:v>
                </c:pt>
                <c:pt idx="478">
                  <c:v>2.90169518475778E-4</c:v>
                </c:pt>
                <c:pt idx="479">
                  <c:v>2.9033180208350401E-4</c:v>
                </c:pt>
                <c:pt idx="480">
                  <c:v>2.9049431381409599E-4</c:v>
                </c:pt>
                <c:pt idx="481">
                  <c:v>2.9065705059859898E-4</c:v>
                </c:pt>
                <c:pt idx="482">
                  <c:v>2.9082000904855098E-4</c:v>
                </c:pt>
                <c:pt idx="483">
                  <c:v>2.90983184633969E-4</c:v>
                </c:pt>
                <c:pt idx="484">
                  <c:v>2.9114657443503198E-4</c:v>
                </c:pt>
                <c:pt idx="485">
                  <c:v>2.9131017658222001E-4</c:v>
                </c:pt>
                <c:pt idx="486">
                  <c:v>2.91473990369124E-4</c:v>
                </c:pt>
                <c:pt idx="487">
                  <c:v>2.9163801618571899E-4</c:v>
                </c:pt>
                <c:pt idx="488">
                  <c:v>2.9180225484933198E-4</c:v>
                </c:pt>
                <c:pt idx="489">
                  <c:v>2.9196670754354399E-4</c:v>
                </c:pt>
                <c:pt idx="490">
                  <c:v>2.9213137483219198E-4</c:v>
                </c:pt>
                <c:pt idx="491">
                  <c:v>2.92296256774392E-4</c:v>
                </c:pt>
                <c:pt idx="492">
                  <c:v>2.9246135322568101E-4</c:v>
                </c:pt>
                <c:pt idx="493">
                  <c:v>2.9262666378914403E-4</c:v>
                </c:pt>
                <c:pt idx="494">
                  <c:v>2.9279218787960299E-4</c:v>
                </c:pt>
                <c:pt idx="495">
                  <c:v>2.9295792473482099E-4</c:v>
                </c:pt>
                <c:pt idx="496">
                  <c:v>2.93123873467041E-4</c:v>
                </c:pt>
                <c:pt idx="497">
                  <c:v>2.9329003309031801E-4</c:v>
                </c:pt>
                <c:pt idx="498">
                  <c:v>2.9345640254298602E-4</c:v>
                </c:pt>
                <c:pt idx="499">
                  <c:v>2.9362298074317998E-4</c:v>
                </c:pt>
                <c:pt idx="500">
                  <c:v>2.93789766598656E-4</c:v>
                </c:pt>
                <c:pt idx="501">
                  <c:v>2.9395675902152299E-4</c:v>
                </c:pt>
                <c:pt idx="502">
                  <c:v>2.9412395695466598E-4</c:v>
                </c:pt>
                <c:pt idx="503">
                  <c:v>2.9429135937846499E-4</c:v>
                </c:pt>
                <c:pt idx="504">
                  <c:v>2.9445896532214898E-4</c:v>
                </c:pt>
                <c:pt idx="505">
                  <c:v>2.9462677388578801E-4</c:v>
                </c:pt>
                <c:pt idx="506">
                  <c:v>2.9479478426701903E-4</c:v>
                </c:pt>
                <c:pt idx="507">
                  <c:v>2.9496299577849402E-4</c:v>
                </c:pt>
                <c:pt idx="508">
                  <c:v>2.9513140787697202E-4</c:v>
                </c:pt>
                <c:pt idx="509">
                  <c:v>2.9530002016507802E-4</c:v>
                </c:pt>
                <c:pt idx="510">
                  <c:v>2.9546883240152597E-4</c:v>
                </c:pt>
                <c:pt idx="511">
                  <c:v>2.9563784449876699E-4</c:v>
                </c:pt>
                <c:pt idx="512">
                  <c:v>2.9580705649571201E-4</c:v>
                </c:pt>
                <c:pt idx="513">
                  <c:v>2.9597646852790499E-4</c:v>
                </c:pt>
                <c:pt idx="514">
                  <c:v>2.9614608078277501E-4</c:v>
                </c:pt>
                <c:pt idx="515">
                  <c:v>2.9631589345304702E-4</c:v>
                </c:pt>
                <c:pt idx="516">
                  <c:v>2.96485906709569E-4</c:v>
                </c:pt>
                <c:pt idx="517">
                  <c:v>2.9665612064919898E-4</c:v>
                </c:pt>
                <c:pt idx="518">
                  <c:v>2.96826535274406E-4</c:v>
                </c:pt>
                <c:pt idx="519">
                  <c:v>2.96997150488701E-4</c:v>
                </c:pt>
                <c:pt idx="520">
                  <c:v>2.9716796608436402E-4</c:v>
                </c:pt>
                <c:pt idx="521">
                  <c:v>2.9733898175091301E-4</c:v>
                </c:pt>
                <c:pt idx="522">
                  <c:v>2.9751019710773401E-4</c:v>
                </c:pt>
                <c:pt idx="523">
                  <c:v>2.9768161171826502E-4</c:v>
                </c:pt>
                <c:pt idx="524">
                  <c:v>2.9785322512818101E-4</c:v>
                </c:pt>
                <c:pt idx="525">
                  <c:v>2.9802503688755198E-4</c:v>
                </c:pt>
                <c:pt idx="526">
                  <c:v>2.9819704657759702E-4</c:v>
                </c:pt>
                <c:pt idx="527">
                  <c:v>2.9836925382419798E-4</c:v>
                </c:pt>
                <c:pt idx="528">
                  <c:v>2.98541658303116E-4</c:v>
                </c:pt>
                <c:pt idx="529">
                  <c:v>2.9871425973645999E-4</c:v>
                </c:pt>
                <c:pt idx="530">
                  <c:v>2.98887057881048E-4</c:v>
                </c:pt>
                <c:pt idx="531">
                  <c:v>2.9906005251566198E-4</c:v>
                </c:pt>
                <c:pt idx="532">
                  <c:v>2.9923324343379801E-4</c:v>
                </c:pt>
                <c:pt idx="533">
                  <c:v>2.9940663042780902E-4</c:v>
                </c:pt>
                <c:pt idx="534">
                  <c:v>2.9958021328383799E-4</c:v>
                </c:pt>
                <c:pt idx="535">
                  <c:v>2.9975399177886502E-4</c:v>
                </c:pt>
                <c:pt idx="536">
                  <c:v>2.9992796567257198E-4</c:v>
                </c:pt>
                <c:pt idx="537">
                  <c:v>3.0010213471226799E-4</c:v>
                </c:pt>
                <c:pt idx="538">
                  <c:v>3.00276498636541E-4</c:v>
                </c:pt>
                <c:pt idx="539">
                  <c:v>3.00451057164231E-4</c:v>
                </c:pt>
                <c:pt idx="540">
                  <c:v>3.0062581000554398E-4</c:v>
                </c:pt>
                <c:pt idx="541">
                  <c:v>3.0080075686582299E-4</c:v>
                </c:pt>
                <c:pt idx="542">
                  <c:v>3.0097589743930298E-4</c:v>
                </c:pt>
                <c:pt idx="543">
                  <c:v>3.0115123141253702E-4</c:v>
                </c:pt>
                <c:pt idx="544">
                  <c:v>3.0132675848015301E-4</c:v>
                </c:pt>
                <c:pt idx="545">
                  <c:v>3.0150247834242501E-4</c:v>
                </c:pt>
                <c:pt idx="546">
                  <c:v>3.0167839068701501E-4</c:v>
                </c:pt>
                <c:pt idx="547">
                  <c:v>3.0185449520663601E-4</c:v>
                </c:pt>
                <c:pt idx="548">
                  <c:v>3.02030791589789E-4</c:v>
                </c:pt>
                <c:pt idx="549">
                  <c:v>3.0220727955546903E-4</c:v>
                </c:pt>
                <c:pt idx="550">
                  <c:v>3.02383958840226E-4</c:v>
                </c:pt>
                <c:pt idx="551">
                  <c:v>3.0256082916947598E-4</c:v>
                </c:pt>
                <c:pt idx="552">
                  <c:v>3.0273789032299298E-4</c:v>
                </c:pt>
                <c:pt idx="553">
                  <c:v>3.0291514208081202E-4</c:v>
                </c:pt>
                <c:pt idx="554">
                  <c:v>3.0309258421993299E-4</c:v>
                </c:pt>
                <c:pt idx="555">
                  <c:v>3.0327021649788799E-4</c:v>
                </c:pt>
                <c:pt idx="556">
                  <c:v>3.0344803866799502E-4</c:v>
                </c:pt>
                <c:pt idx="557">
                  <c:v>3.0362605047151101E-4</c:v>
                </c:pt>
                <c:pt idx="558">
                  <c:v>3.0380425164476001E-4</c:v>
                </c:pt>
                <c:pt idx="559">
                  <c:v>3.0398264191322597E-4</c:v>
                </c:pt>
                <c:pt idx="560">
                  <c:v>3.0416122096940001E-4</c:v>
                </c:pt>
                <c:pt idx="561">
                  <c:v>3.0433998849872199E-4</c:v>
                </c:pt>
                <c:pt idx="562">
                  <c:v>3.0451894418162301E-4</c:v>
                </c:pt>
                <c:pt idx="563">
                  <c:v>3.0469808768614399E-4</c:v>
                </c:pt>
                <c:pt idx="564">
                  <c:v>3.0487741868319402E-4</c:v>
                </c:pt>
                <c:pt idx="565">
                  <c:v>3.0505693684395999E-4</c:v>
                </c:pt>
                <c:pt idx="566">
                  <c:v>3.05236641838214E-4</c:v>
                </c:pt>
                <c:pt idx="567">
                  <c:v>3.0541653333615999E-4</c:v>
                </c:pt>
                <c:pt idx="568">
                  <c:v>3.0559661100843899E-4</c:v>
                </c:pt>
                <c:pt idx="569">
                  <c:v>3.05776874526126E-4</c:v>
                </c:pt>
                <c:pt idx="570">
                  <c:v>3.0595732356073299E-4</c:v>
                </c:pt>
                <c:pt idx="571">
                  <c:v>3.0613795778420801E-4</c:v>
                </c:pt>
                <c:pt idx="572">
                  <c:v>3.06318776868937E-4</c:v>
                </c:pt>
                <c:pt idx="573">
                  <c:v>3.0649978048774399E-4</c:v>
                </c:pt>
                <c:pt idx="574">
                  <c:v>3.06680968313892E-4</c:v>
                </c:pt>
                <c:pt idx="575">
                  <c:v>3.0686234002108402E-4</c:v>
                </c:pt>
                <c:pt idx="576">
                  <c:v>3.0704389528346299E-4</c:v>
                </c:pt>
                <c:pt idx="577">
                  <c:v>3.0722563377561202E-4</c:v>
                </c:pt>
                <c:pt idx="578">
                  <c:v>3.0740755517255701E-4</c:v>
                </c:pt>
                <c:pt idx="579">
                  <c:v>3.0758965914976497E-4</c:v>
                </c:pt>
                <c:pt idx="580">
                  <c:v>3.0777194538314501E-4</c:v>
                </c:pt>
                <c:pt idx="581">
                  <c:v>3.0795441354905301E-4</c:v>
                </c:pt>
                <c:pt idx="582">
                  <c:v>3.0813706332428402E-4</c:v>
                </c:pt>
                <c:pt idx="583">
                  <c:v>3.0831989438608102E-4</c:v>
                </c:pt>
                <c:pt idx="584">
                  <c:v>3.08502906412131E-4</c:v>
                </c:pt>
                <c:pt idx="585">
                  <c:v>3.0868609908056799E-4</c:v>
                </c:pt>
                <c:pt idx="586">
                  <c:v>3.0886947206996903E-4</c:v>
                </c:pt>
                <c:pt idx="587">
                  <c:v>3.0905302505936203E-4</c:v>
                </c:pt>
                <c:pt idx="588">
                  <c:v>3.0923675772821899E-4</c:v>
                </c:pt>
                <c:pt idx="589">
                  <c:v>3.0942066975646202E-4</c:v>
                </c:pt>
                <c:pt idx="590">
                  <c:v>3.0960476082446099E-4</c:v>
                </c:pt>
                <c:pt idx="591">
                  <c:v>3.0978903061303499E-4</c:v>
                </c:pt>
                <c:pt idx="592">
                  <c:v>3.0997347880345002E-4</c:v>
                </c:pt>
                <c:pt idx="593">
                  <c:v>3.1015810507742701E-4</c:v>
                </c:pt>
                <c:pt idx="594">
                  <c:v>3.1034290911713299E-4</c:v>
                </c:pt>
                <c:pt idx="595">
                  <c:v>3.1052789060518802E-4</c:v>
                </c:pt>
                <c:pt idx="596">
                  <c:v>3.1071304922466298E-4</c:v>
                </c:pt>
                <c:pt idx="597">
                  <c:v>3.1089838465908002E-4</c:v>
                </c:pt>
                <c:pt idx="598">
                  <c:v>3.1108389659241601E-4</c:v>
                </c:pt>
                <c:pt idx="599">
                  <c:v>3.1126958470909801E-4</c:v>
                </c:pt>
                <c:pt idx="600">
                  <c:v>3.11455448694007E-4</c:v>
                </c:pt>
                <c:pt idx="601">
                  <c:v>3.1164148823247803E-4</c:v>
                </c:pt>
                <c:pt idx="602">
                  <c:v>3.1182770301029899E-4</c:v>
                </c:pt>
                <c:pt idx="603">
                  <c:v>3.1201409271371599E-4</c:v>
                </c:pt>
                <c:pt idx="604">
                  <c:v>3.1220065702942501E-4</c:v>
                </c:pt>
                <c:pt idx="605">
                  <c:v>3.1238739564458102E-4</c:v>
                </c:pt>
                <c:pt idx="606">
                  <c:v>3.1257430824679298E-4</c:v>
                </c:pt>
                <c:pt idx="607">
                  <c:v>3.1276139452412501E-4</c:v>
                </c:pt>
                <c:pt idx="608">
                  <c:v>3.1294865416509998E-4</c:v>
                </c:pt>
                <c:pt idx="609">
                  <c:v>3.1313608685869698E-4</c:v>
                </c:pt>
                <c:pt idx="610">
                  <c:v>3.1332369229435098E-4</c:v>
                </c:pt>
                <c:pt idx="611">
                  <c:v>3.1351147016195498E-4</c:v>
                </c:pt>
                <c:pt idx="612">
                  <c:v>3.1369942015185999E-4</c:v>
                </c:pt>
                <c:pt idx="613">
                  <c:v>3.1388754195487502E-4</c:v>
                </c:pt>
                <c:pt idx="614">
                  <c:v>3.1407583526226899E-4</c:v>
                </c:pt>
                <c:pt idx="615">
                  <c:v>3.1426429976576698E-4</c:v>
                </c:pt>
                <c:pt idx="616">
                  <c:v>3.1445293515755502E-4</c:v>
                </c:pt>
                <c:pt idx="617">
                  <c:v>3.1464174113027699E-4</c:v>
                </c:pt>
                <c:pt idx="618">
                  <c:v>3.1483071737703998E-4</c:v>
                </c:pt>
                <c:pt idx="619">
                  <c:v>3.15019863591406E-4</c:v>
                </c:pt>
                <c:pt idx="620">
                  <c:v>3.1520917946740101E-4</c:v>
                </c:pt>
                <c:pt idx="621">
                  <c:v>3.1539866469951E-4</c:v>
                </c:pt>
                <c:pt idx="622">
                  <c:v>3.1558831898268001E-4</c:v>
                </c:pt>
                <c:pt idx="623">
                  <c:v>3.1577814201231701E-4</c:v>
                </c:pt>
                <c:pt idx="624">
                  <c:v>3.1596813348428902E-4</c:v>
                </c:pt>
                <c:pt idx="625">
                  <c:v>3.1615829309492803E-4</c:v>
                </c:pt>
                <c:pt idx="626">
                  <c:v>3.1634862054102399E-4</c:v>
                </c:pt>
                <c:pt idx="627">
                  <c:v>3.1653911551982999E-4</c:v>
                </c:pt>
                <c:pt idx="628">
                  <c:v>3.1672977772906401E-4</c:v>
                </c:pt>
                <c:pt idx="629">
                  <c:v>3.1692060686690199E-4</c:v>
                </c:pt>
                <c:pt idx="630">
                  <c:v>3.17111602631986E-4</c:v>
                </c:pt>
                <c:pt idx="631">
                  <c:v>3.1730276472341799E-4</c:v>
                </c:pt>
                <c:pt idx="632">
                  <c:v>3.1749409284076598E-4</c:v>
                </c:pt>
                <c:pt idx="633">
                  <c:v>3.1768558668406001E-4</c:v>
                </c:pt>
                <c:pt idx="634">
                  <c:v>3.1787724595379102E-4</c:v>
                </c:pt>
                <c:pt idx="635">
                  <c:v>3.1806907035091599E-4</c:v>
                </c:pt>
                <c:pt idx="636">
                  <c:v>3.18261059576856E-4</c:v>
                </c:pt>
                <c:pt idx="637">
                  <c:v>3.18453213333494E-4</c:v>
                </c:pt>
                <c:pt idx="638">
                  <c:v>3.1864553132317702E-4</c:v>
                </c:pt>
                <c:pt idx="639">
                  <c:v>3.1883801324871799E-4</c:v>
                </c:pt>
                <c:pt idx="640">
                  <c:v>3.1903065881339299E-4</c:v>
                </c:pt>
                <c:pt idx="641">
                  <c:v>3.1922346772094101E-4</c:v>
                </c:pt>
                <c:pt idx="642">
                  <c:v>3.1941643967556797E-4</c:v>
                </c:pt>
                <c:pt idx="643">
                  <c:v>3.1960957438194299E-4</c:v>
                </c:pt>
                <c:pt idx="644">
                  <c:v>3.1980287154519902E-4</c:v>
                </c:pt>
                <c:pt idx="645">
                  <c:v>3.19996330870935E-4</c:v>
                </c:pt>
                <c:pt idx="646">
                  <c:v>3.2018995206521499E-4</c:v>
                </c:pt>
                <c:pt idx="647">
                  <c:v>3.2038373483456699E-4</c:v>
                </c:pt>
                <c:pt idx="648">
                  <c:v>3.20577678885984E-4</c:v>
                </c:pt>
                <c:pt idx="649">
                  <c:v>3.1855107716755802E-4</c:v>
                </c:pt>
                <c:pt idx="650">
                  <c:v>3.1874325730754199E-4</c:v>
                </c:pt>
                <c:pt idx="651">
                  <c:v>3.1893559901776801E-4</c:v>
                </c:pt>
                <c:pt idx="652">
                  <c:v>3.1912810200609499E-4</c:v>
                </c:pt>
                <c:pt idx="653">
                  <c:v>3.1932076598084299E-4</c:v>
                </c:pt>
                <c:pt idx="654">
                  <c:v>3.1951359065079097E-4</c:v>
                </c:pt>
                <c:pt idx="655">
                  <c:v>3.1970657572518102E-4</c:v>
                </c:pt>
                <c:pt idx="656">
                  <c:v>3.1989972091370998E-4</c:v>
                </c:pt>
                <c:pt idx="657">
                  <c:v>3.2009302592653899E-4</c:v>
                </c:pt>
                <c:pt idx="658">
                  <c:v>3.20286490474288E-4</c:v>
                </c:pt>
                <c:pt idx="659">
                  <c:v>3.2048011426803698E-4</c:v>
                </c:pt>
                <c:pt idx="660">
                  <c:v>3.2067389701932698E-4</c:v>
                </c:pt>
                <c:pt idx="661">
                  <c:v>3.2086783844015798E-4</c:v>
                </c:pt>
                <c:pt idx="662">
                  <c:v>3.2106193824299098E-4</c:v>
                </c:pt>
                <c:pt idx="663">
                  <c:v>3.2125619614074797E-4</c:v>
                </c:pt>
                <c:pt idx="664">
                  <c:v>3.2145061184681099E-4</c:v>
                </c:pt>
                <c:pt idx="665">
                  <c:v>3.21645185075022E-4</c:v>
                </c:pt>
                <c:pt idx="666">
                  <c:v>3.2183991553968398E-4</c:v>
                </c:pt>
                <c:pt idx="667">
                  <c:v>3.2203480295556002E-4</c:v>
                </c:pt>
                <c:pt idx="668">
                  <c:v>3.2222984703787403E-4</c:v>
                </c:pt>
                <c:pt idx="669">
                  <c:v>3.2242504750231002E-4</c:v>
                </c:pt>
                <c:pt idx="670">
                  <c:v>3.22620404065012E-4</c:v>
                </c:pt>
                <c:pt idx="671">
                  <c:v>3.2281591644258399E-4</c:v>
                </c:pt>
                <c:pt idx="672">
                  <c:v>3.23011584352094E-4</c:v>
                </c:pt>
                <c:pt idx="673">
                  <c:v>3.2320740751106401E-4</c:v>
                </c:pt>
                <c:pt idx="674">
                  <c:v>3.2340338563748299E-4</c:v>
                </c:pt>
                <c:pt idx="675">
                  <c:v>3.23599518449796E-4</c:v>
                </c:pt>
                <c:pt idx="676">
                  <c:v>3.2379580566690801E-4</c:v>
                </c:pt>
                <c:pt idx="677">
                  <c:v>3.2399224700818799E-4</c:v>
                </c:pt>
                <c:pt idx="678">
                  <c:v>3.2418884219346101E-4</c:v>
                </c:pt>
                <c:pt idx="679">
                  <c:v>3.2438559094301501E-4</c:v>
                </c:pt>
                <c:pt idx="680">
                  <c:v>3.2458249297759502E-4</c:v>
                </c:pt>
                <c:pt idx="681">
                  <c:v>3.2477954801840803E-4</c:v>
                </c:pt>
                <c:pt idx="682">
                  <c:v>3.24976755787122E-4</c:v>
                </c:pt>
                <c:pt idx="683">
                  <c:v>3.2517411600586102E-4</c:v>
                </c:pt>
                <c:pt idx="684">
                  <c:v>3.25371628397212E-4</c:v>
                </c:pt>
                <c:pt idx="685">
                  <c:v>3.2556929268422099E-4</c:v>
                </c:pt>
                <c:pt idx="686">
                  <c:v>3.2576710859039099E-4</c:v>
                </c:pt>
                <c:pt idx="687">
                  <c:v>3.2596507583968702E-4</c:v>
                </c:pt>
                <c:pt idx="688">
                  <c:v>3.2616319415653203E-4</c:v>
                </c:pt>
                <c:pt idx="689">
                  <c:v>3.2636146326580999E-4</c:v>
                </c:pt>
                <c:pt idx="690">
                  <c:v>3.2655988289286101E-4</c:v>
                </c:pt>
                <c:pt idx="691">
                  <c:v>3.2675845276348601E-4</c:v>
                </c:pt>
                <c:pt idx="692">
                  <c:v>3.26957172603944E-4</c:v>
                </c:pt>
                <c:pt idx="693">
                  <c:v>3.27156042140953E-4</c:v>
                </c:pt>
                <c:pt idx="694">
                  <c:v>3.2735506110168798E-4</c:v>
                </c:pt>
                <c:pt idx="695">
                  <c:v>3.27554229213786E-4</c:v>
                </c:pt>
                <c:pt idx="696">
                  <c:v>3.27753546205337E-4</c:v>
                </c:pt>
                <c:pt idx="697">
                  <c:v>3.2795301180489302E-4</c:v>
                </c:pt>
                <c:pt idx="698">
                  <c:v>3.28152625741463E-4</c:v>
                </c:pt>
                <c:pt idx="699">
                  <c:v>3.2835238774451202E-4</c:v>
                </c:pt>
                <c:pt idx="700">
                  <c:v>3.2855229754396399E-4</c:v>
                </c:pt>
                <c:pt idx="701">
                  <c:v>3.2875235487020101E-4</c:v>
                </c:pt>
                <c:pt idx="702">
                  <c:v>3.2895255945406102E-4</c:v>
                </c:pt>
                <c:pt idx="703">
                  <c:v>3.2915291102683902E-4</c:v>
                </c:pt>
                <c:pt idx="704">
                  <c:v>3.2935340932028698E-4</c:v>
                </c:pt>
                <c:pt idx="705">
                  <c:v>3.29554054066614E-4</c:v>
                </c:pt>
                <c:pt idx="706">
                  <c:v>3.2975484499848403E-4</c:v>
                </c:pt>
                <c:pt idx="707">
                  <c:v>3.2995578184901901E-4</c:v>
                </c:pt>
                <c:pt idx="708">
                  <c:v>3.3015686435179599E-4</c:v>
                </c:pt>
                <c:pt idx="709">
                  <c:v>3.3035809224084902E-4</c:v>
                </c:pt>
                <c:pt idx="710">
                  <c:v>3.30559465250665E-4</c:v>
                </c:pt>
                <c:pt idx="711">
                  <c:v>3.3076098311618897E-4</c:v>
                </c:pt>
                <c:pt idx="712">
                  <c:v>3.3096264557281902E-4</c:v>
                </c:pt>
                <c:pt idx="713">
                  <c:v>3.3116445235640998E-4</c:v>
                </c:pt>
                <c:pt idx="714">
                  <c:v>3.3136640320327002E-4</c:v>
                </c:pt>
                <c:pt idx="715">
                  <c:v>3.3156849785016303E-4</c:v>
                </c:pt>
                <c:pt idx="716">
                  <c:v>3.3177073603430398E-4</c:v>
                </c:pt>
                <c:pt idx="717">
                  <c:v>3.31973117493366E-4</c:v>
                </c:pt>
                <c:pt idx="718">
                  <c:v>3.3217564196547301E-4</c:v>
                </c:pt>
                <c:pt idx="719">
                  <c:v>3.3237830918920401E-4</c:v>
                </c:pt>
                <c:pt idx="720">
                  <c:v>3.3258111890358899E-4</c:v>
                </c:pt>
                <c:pt idx="721">
                  <c:v>3.3278407084811397E-4</c:v>
                </c:pt>
                <c:pt idx="722">
                  <c:v>3.32987164762715E-4</c:v>
                </c:pt>
                <c:pt idx="723">
                  <c:v>3.3319040038778101E-4</c:v>
                </c:pt>
                <c:pt idx="724">
                  <c:v>3.3339377746415401E-4</c:v>
                </c:pt>
                <c:pt idx="725">
                  <c:v>3.3359729573312699E-4</c:v>
                </c:pt>
                <c:pt idx="726">
                  <c:v>3.3380095493644598E-4</c:v>
                </c:pt>
                <c:pt idx="727">
                  <c:v>3.3400475481630603E-4</c:v>
                </c:pt>
                <c:pt idx="728">
                  <c:v>3.3420869511535401E-4</c:v>
                </c:pt>
                <c:pt idx="729">
                  <c:v>3.3441277557668802E-4</c:v>
                </c:pt>
                <c:pt idx="730">
                  <c:v>3.3461699594385601E-4</c:v>
                </c:pt>
                <c:pt idx="731">
                  <c:v>3.3482135596085699E-4</c:v>
                </c:pt>
                <c:pt idx="732">
                  <c:v>3.3502585537213702E-4</c:v>
                </c:pt>
                <c:pt idx="733">
                  <c:v>3.3523049392259602E-4</c:v>
                </c:pt>
                <c:pt idx="734">
                  <c:v>3.3543527135757902E-4</c:v>
                </c:pt>
                <c:pt idx="735">
                  <c:v>3.3564018742288299E-4</c:v>
                </c:pt>
                <c:pt idx="736">
                  <c:v>3.3584524186475E-4</c:v>
                </c:pt>
                <c:pt idx="737">
                  <c:v>3.36050434429873E-4</c:v>
                </c:pt>
                <c:pt idx="738">
                  <c:v>3.3625576486539301E-4</c:v>
                </c:pt>
                <c:pt idx="739">
                  <c:v>3.3646123291889698E-4</c:v>
                </c:pt>
                <c:pt idx="740">
                  <c:v>3.3666683833842001E-4</c:v>
                </c:pt>
                <c:pt idx="741">
                  <c:v>3.3687258087244302E-4</c:v>
                </c:pt>
                <c:pt idx="742">
                  <c:v>3.3707846026989499E-4</c:v>
                </c:pt>
                <c:pt idx="743">
                  <c:v>3.3728447628015098E-4</c:v>
                </c:pt>
                <c:pt idx="744">
                  <c:v>3.3749062865303102E-4</c:v>
                </c:pt>
                <c:pt idx="745">
                  <c:v>3.3769691713879998E-4</c:v>
                </c:pt>
                <c:pt idx="746">
                  <c:v>3.3790334148817001E-4</c:v>
                </c:pt>
                <c:pt idx="747">
                  <c:v>3.3810990145229699E-4</c:v>
                </c:pt>
                <c:pt idx="748">
                  <c:v>3.3831659678278098E-4</c:v>
                </c:pt>
                <c:pt idx="749">
                  <c:v>3.3852342723166701E-4</c:v>
                </c:pt>
                <c:pt idx="750">
                  <c:v>3.3873039255144201E-4</c:v>
                </c:pt>
                <c:pt idx="751">
                  <c:v>3.3893749249503801E-4</c:v>
                </c:pt>
                <c:pt idx="752">
                  <c:v>3.3914472681583001E-4</c:v>
                </c:pt>
                <c:pt idx="753">
                  <c:v>3.3935209526763402E-4</c:v>
                </c:pt>
                <c:pt idx="754">
                  <c:v>3.3955959760470901E-4</c:v>
                </c:pt>
                <c:pt idx="755">
                  <c:v>3.3976723358175798E-4</c:v>
                </c:pt>
                <c:pt idx="756">
                  <c:v>3.39975002953922E-4</c:v>
                </c:pt>
                <c:pt idx="757">
                  <c:v>3.4018290547678499E-4</c:v>
                </c:pt>
                <c:pt idx="758">
                  <c:v>3.4039094090637201E-4</c:v>
                </c:pt>
                <c:pt idx="759">
                  <c:v>3.4059910899914703E-4</c:v>
                </c:pt>
                <c:pt idx="760">
                  <c:v>3.40807409512015E-4</c:v>
                </c:pt>
                <c:pt idx="761">
                  <c:v>3.4101584220231902E-4</c:v>
                </c:pt>
                <c:pt idx="762">
                  <c:v>3.4122440682784398E-4</c:v>
                </c:pt>
                <c:pt idx="763">
                  <c:v>3.4143310314680998E-4</c:v>
                </c:pt>
                <c:pt idx="764">
                  <c:v>3.41641930917878E-4</c:v>
                </c:pt>
                <c:pt idx="765">
                  <c:v>3.4185088990014602E-4</c:v>
                </c:pt>
                <c:pt idx="766">
                  <c:v>3.4205997985314998E-4</c:v>
                </c:pt>
                <c:pt idx="767">
                  <c:v>3.4226920053686199E-4</c:v>
                </c:pt>
                <c:pt idx="768">
                  <c:v>3.4247855171169099E-4</c:v>
                </c:pt>
                <c:pt idx="769">
                  <c:v>3.4268803313848302E-4</c:v>
                </c:pt>
                <c:pt idx="770">
                  <c:v>3.42897644578518E-4</c:v>
                </c:pt>
                <c:pt idx="771">
                  <c:v>3.4310738579351502E-4</c:v>
                </c:pt>
                <c:pt idx="772">
                  <c:v>3.4331725654562301E-4</c:v>
                </c:pt>
                <c:pt idx="773">
                  <c:v>3.4352725659742998E-4</c:v>
                </c:pt>
                <c:pt idx="774">
                  <c:v>3.4373738571195602E-4</c:v>
                </c:pt>
                <c:pt idx="775">
                  <c:v>3.4394764365265298E-4</c:v>
                </c:pt>
                <c:pt idx="776">
                  <c:v>3.4415803018340998E-4</c:v>
                </c:pt>
                <c:pt idx="777">
                  <c:v>3.4436854506854602E-4</c:v>
                </c:pt>
                <c:pt idx="778">
                  <c:v>3.4457918807281299E-4</c:v>
                </c:pt>
                <c:pt idx="779">
                  <c:v>3.4478995896139501E-4</c:v>
                </c:pt>
                <c:pt idx="780">
                  <c:v>3.45000857499907E-4</c:v>
                </c:pt>
                <c:pt idx="781">
                  <c:v>3.4521188345439699E-4</c:v>
                </c:pt>
                <c:pt idx="782">
                  <c:v>3.4542303659134099E-4</c:v>
                </c:pt>
                <c:pt idx="783">
                  <c:v>3.4563431667764601E-4</c:v>
                </c:pt>
                <c:pt idx="784">
                  <c:v>3.4584572348064801E-4</c:v>
                </c:pt>
                <c:pt idx="785">
                  <c:v>3.46057256768115E-4</c:v>
                </c:pt>
                <c:pt idx="786">
                  <c:v>3.4626891630823897E-4</c:v>
                </c:pt>
                <c:pt idx="787">
                  <c:v>3.4648070186964398E-4</c:v>
                </c:pt>
                <c:pt idx="788">
                  <c:v>3.4669261322138102E-4</c:v>
                </c:pt>
                <c:pt idx="789">
                  <c:v>3.4690465013292702E-4</c:v>
                </c:pt>
                <c:pt idx="790">
                  <c:v>3.4711681237418698E-4</c:v>
                </c:pt>
                <c:pt idx="791">
                  <c:v>3.47329099715492E-4</c:v>
                </c:pt>
                <c:pt idx="792">
                  <c:v>3.4754151192759898E-4</c:v>
                </c:pt>
                <c:pt idx="793">
                  <c:v>3.4775404878169101E-4</c:v>
                </c:pt>
                <c:pt idx="794">
                  <c:v>3.4796671004937499E-4</c:v>
                </c:pt>
                <c:pt idx="795">
                  <c:v>3.4817949550268299E-4</c:v>
                </c:pt>
                <c:pt idx="796">
                  <c:v>3.4839240491406901E-4</c:v>
                </c:pt>
                <c:pt idx="797">
                  <c:v>3.4860543805641502E-4</c:v>
                </c:pt>
                <c:pt idx="798">
                  <c:v>3.4881859470302102E-4</c:v>
                </c:pt>
                <c:pt idx="799">
                  <c:v>3.4903187462761298E-4</c:v>
                </c:pt>
                <c:pt idx="800">
                  <c:v>3.4924527760433799E-4</c:v>
                </c:pt>
                <c:pt idx="801">
                  <c:v>3.4945880340776298E-4</c:v>
                </c:pt>
                <c:pt idx="802">
                  <c:v>3.4967245181287898E-4</c:v>
                </c:pt>
                <c:pt idx="803">
                  <c:v>3.4988622259509502E-4</c:v>
                </c:pt>
                <c:pt idx="804">
                  <c:v>3.50100115530242E-4</c:v>
                </c:pt>
                <c:pt idx="805">
                  <c:v>3.50314130394567E-4</c:v>
                </c:pt>
                <c:pt idx="806">
                  <c:v>3.50528266964742E-4</c:v>
                </c:pt>
                <c:pt idx="807">
                  <c:v>3.5074252501785203E-4</c:v>
                </c:pt>
                <c:pt idx="808">
                  <c:v>3.50956904331402E-4</c:v>
                </c:pt>
                <c:pt idx="809">
                  <c:v>3.5117140468331599E-4</c:v>
                </c:pt>
                <c:pt idx="810">
                  <c:v>3.5138602585193298E-4</c:v>
                </c:pt>
                <c:pt idx="811">
                  <c:v>3.5160076761601002E-4</c:v>
                </c:pt>
                <c:pt idx="812">
                  <c:v>3.51815629754718E-4</c:v>
                </c:pt>
                <c:pt idx="813">
                  <c:v>3.5203061204764502E-4</c:v>
                </c:pt>
                <c:pt idx="814">
                  <c:v>3.5224571427479502E-4</c:v>
                </c:pt>
                <c:pt idx="815">
                  <c:v>3.5246093621658399E-4</c:v>
                </c:pt>
                <c:pt idx="816">
                  <c:v>3.5267627765384399E-4</c:v>
                </c:pt>
                <c:pt idx="817">
                  <c:v>3.5289173836781901E-4</c:v>
                </c:pt>
                <c:pt idx="818">
                  <c:v>3.5310731814016701E-4</c:v>
                </c:pt>
                <c:pt idx="819">
                  <c:v>3.5332301675295699E-4</c:v>
                </c:pt>
                <c:pt idx="820">
                  <c:v>3.5353883398867101E-4</c:v>
                </c:pt>
                <c:pt idx="821">
                  <c:v>3.5375476963020301E-4</c:v>
                </c:pt>
                <c:pt idx="822">
                  <c:v>3.5397082346085598E-4</c:v>
                </c:pt>
                <c:pt idx="823">
                  <c:v>3.5418699526434402E-4</c:v>
                </c:pt>
                <c:pt idx="824">
                  <c:v>3.5440328482479199E-4</c:v>
                </c:pt>
                <c:pt idx="825">
                  <c:v>3.54619691926731E-4</c:v>
                </c:pt>
                <c:pt idx="826">
                  <c:v>3.5483621635510498E-4</c:v>
                </c:pt>
                <c:pt idx="827">
                  <c:v>3.5505285789526298E-4</c:v>
                </c:pt>
                <c:pt idx="828">
                  <c:v>3.5526961633296298E-4</c:v>
                </c:pt>
                <c:pt idx="829">
                  <c:v>3.53796430362319E-4</c:v>
                </c:pt>
                <c:pt idx="830">
                  <c:v>3.5401307931258799E-4</c:v>
                </c:pt>
                <c:pt idx="831">
                  <c:v>3.5422984506420699E-4</c:v>
                </c:pt>
                <c:pt idx="832">
                  <c:v>3.54446727402883E-4</c:v>
                </c:pt>
                <c:pt idx="833">
                  <c:v>3.5466372611473102E-4</c:v>
                </c:pt>
                <c:pt idx="834">
                  <c:v>3.5488084098627602E-4</c:v>
                </c:pt>
                <c:pt idx="835">
                  <c:v>3.5521347209107202E-4</c:v>
                </c:pt>
                <c:pt idx="836">
                  <c:v>3.5543093119327999E-4</c:v>
                </c:pt>
                <c:pt idx="837">
                  <c:v>3.5564850588147101E-4</c:v>
                </c:pt>
                <c:pt idx="838">
                  <c:v>3.5586619594363598E-4</c:v>
                </c:pt>
                <c:pt idx="839">
                  <c:v>3.5608400116817699E-4</c:v>
                </c:pt>
                <c:pt idx="840">
                  <c:v>3.5630192134389902E-4</c:v>
                </c:pt>
                <c:pt idx="841">
                  <c:v>3.5651995626001298E-4</c:v>
                </c:pt>
                <c:pt idx="842">
                  <c:v>3.5673810570613498E-4</c:v>
                </c:pt>
                <c:pt idx="843">
                  <c:v>3.5695636947228303E-4</c:v>
                </c:pt>
                <c:pt idx="844">
                  <c:v>3.5717474734888003E-4</c:v>
                </c:pt>
                <c:pt idx="845">
                  <c:v>3.5739323912675199E-4</c:v>
                </c:pt>
                <c:pt idx="846">
                  <c:v>3.5761184459712599E-4</c:v>
                </c:pt>
                <c:pt idx="847">
                  <c:v>3.5783056355163202E-4</c:v>
                </c:pt>
                <c:pt idx="848">
                  <c:v>3.5804939578229999E-4</c:v>
                </c:pt>
                <c:pt idx="849">
                  <c:v>3.5826834108156102E-4</c:v>
                </c:pt>
                <c:pt idx="850">
                  <c:v>3.58487399242245E-4</c:v>
                </c:pt>
                <c:pt idx="851">
                  <c:v>3.5870657005758298E-4</c:v>
                </c:pt>
                <c:pt idx="852">
                  <c:v>3.5892585332120499E-4</c:v>
                </c:pt>
                <c:pt idx="853">
                  <c:v>3.5914524882713701E-4</c:v>
                </c:pt>
                <c:pt idx="854">
                  <c:v>3.5936475636980499E-4</c:v>
                </c:pt>
                <c:pt idx="855">
                  <c:v>3.5848364426918102E-4</c:v>
                </c:pt>
                <c:pt idx="856">
                  <c:v>3.58702378945932E-4</c:v>
                </c:pt>
                <c:pt idx="857">
                  <c:v>3.5892122545858198E-4</c:v>
                </c:pt>
                <c:pt idx="858">
                  <c:v>3.5914018360268599E-4</c:v>
                </c:pt>
                <c:pt idx="859">
                  <c:v>3.5935925317419299E-4</c:v>
                </c:pt>
                <c:pt idx="860">
                  <c:v>3.5957843396944501E-4</c:v>
                </c:pt>
                <c:pt idx="861">
                  <c:v>3.5979772578517499E-4</c:v>
                </c:pt>
                <c:pt idx="862">
                  <c:v>3.6001712841851298E-4</c:v>
                </c:pt>
                <c:pt idx="863">
                  <c:v>3.6023664166697601E-4</c:v>
                </c:pt>
                <c:pt idx="864">
                  <c:v>3.6045626532847598E-4</c:v>
                </c:pt>
                <c:pt idx="865">
                  <c:v>3.6067599920131302E-4</c:v>
                </c:pt>
                <c:pt idx="866">
                  <c:v>3.6089584308417801E-4</c:v>
                </c:pt>
                <c:pt idx="867">
                  <c:v>3.6111579677615299E-4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B9-4723-A8BC-96960648430A}"/>
            </c:ext>
          </c:extLst>
        </c:ser>
        <c:ser>
          <c:idx val="0"/>
          <c:order val="1"/>
          <c:tx>
            <c:strRef>
              <c:f>'Force proper scaling'!$O$2</c:f>
              <c:strCache>
                <c:ptCount val="1"/>
                <c:pt idx="0">
                  <c:v>Std y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'Force proper scaling'!$N$3:$N$870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scaling'!$O$3:$O$870</c:f>
              <c:numCache>
                <c:formatCode>0.00E+00</c:formatCode>
                <c:ptCount val="868"/>
                <c:pt idx="0">
                  <c:v>2.4619333208745602E-4</c:v>
                </c:pt>
                <c:pt idx="1">
                  <c:v>2.4678895398432601E-4</c:v>
                </c:pt>
                <c:pt idx="2">
                  <c:v>2.4838366135341298E-4</c:v>
                </c:pt>
                <c:pt idx="3">
                  <c:v>2.48280098177834E-4</c:v>
                </c:pt>
                <c:pt idx="4">
                  <c:v>2.4861096375376198E-4</c:v>
                </c:pt>
                <c:pt idx="5">
                  <c:v>2.48024978217532E-4</c:v>
                </c:pt>
                <c:pt idx="6">
                  <c:v>2.4942360027747798E-4</c:v>
                </c:pt>
                <c:pt idx="7">
                  <c:v>2.4898186659338397E-4</c:v>
                </c:pt>
                <c:pt idx="8">
                  <c:v>2.4881242572752902E-4</c:v>
                </c:pt>
                <c:pt idx="9">
                  <c:v>2.49433020869124E-4</c:v>
                </c:pt>
                <c:pt idx="10">
                  <c:v>2.4942817783047799E-4</c:v>
                </c:pt>
                <c:pt idx="11">
                  <c:v>2.4957871393414003E-4</c:v>
                </c:pt>
                <c:pt idx="12">
                  <c:v>2.4958411913574799E-4</c:v>
                </c:pt>
                <c:pt idx="13">
                  <c:v>2.49589877187002E-4</c:v>
                </c:pt>
                <c:pt idx="14">
                  <c:v>2.4959599285713301E-4</c:v>
                </c:pt>
                <c:pt idx="15">
                  <c:v>2.4960246596526098E-4</c:v>
                </c:pt>
                <c:pt idx="16">
                  <c:v>2.4960929626702602E-4</c:v>
                </c:pt>
                <c:pt idx="17">
                  <c:v>2.4961648345830201E-4</c:v>
                </c:pt>
                <c:pt idx="18">
                  <c:v>2.4962402717760603E-4</c:v>
                </c:pt>
                <c:pt idx="19">
                  <c:v>2.4963192701235002E-4</c:v>
                </c:pt>
                <c:pt idx="20">
                  <c:v>2.49640182506787E-4</c:v>
                </c:pt>
                <c:pt idx="21">
                  <c:v>2.4964879317680499E-4</c:v>
                </c:pt>
                <c:pt idx="22">
                  <c:v>2.4965775851088201E-4</c:v>
                </c:pt>
                <c:pt idx="23">
                  <c:v>2.4966707797144697E-4</c:v>
                </c:pt>
                <c:pt idx="24">
                  <c:v>2.4967675102205498E-4</c:v>
                </c:pt>
                <c:pt idx="25">
                  <c:v>2.4968677711221902E-4</c:v>
                </c:pt>
                <c:pt idx="26">
                  <c:v>2.4969715569236601E-4</c:v>
                </c:pt>
                <c:pt idx="27">
                  <c:v>2.4970788620576399E-4</c:v>
                </c:pt>
                <c:pt idx="28">
                  <c:v>2.4971896809196001E-4</c:v>
                </c:pt>
                <c:pt idx="29">
                  <c:v>2.4973040079679097E-4</c:v>
                </c:pt>
                <c:pt idx="30">
                  <c:v>2.4974218377326202E-4</c:v>
                </c:pt>
                <c:pt idx="31">
                  <c:v>2.4975431649040098E-4</c:v>
                </c:pt>
                <c:pt idx="32">
                  <c:v>2.4976679844093702E-4</c:v>
                </c:pt>
                <c:pt idx="33">
                  <c:v>2.4977962913800802E-4</c:v>
                </c:pt>
                <c:pt idx="34">
                  <c:v>2.4979280815362701E-4</c:v>
                </c:pt>
                <c:pt idx="35">
                  <c:v>2.4980633509686799E-4</c:v>
                </c:pt>
                <c:pt idx="36">
                  <c:v>2.4982020962600898E-4</c:v>
                </c:pt>
                <c:pt idx="37">
                  <c:v>2.4983443146675397E-4</c:v>
                </c:pt>
                <c:pt idx="38">
                  <c:v>2.4984900040522703E-4</c:v>
                </c:pt>
                <c:pt idx="39">
                  <c:v>2.4986391630099397E-4</c:v>
                </c:pt>
                <c:pt idx="40">
                  <c:v>2.4987917910494501E-4</c:v>
                </c:pt>
                <c:pt idx="41">
                  <c:v>2.4989478884948803E-4</c:v>
                </c:pt>
                <c:pt idx="42">
                  <c:v>2.4991074565950902E-4</c:v>
                </c:pt>
                <c:pt idx="43">
                  <c:v>2.49927049768631E-4</c:v>
                </c:pt>
                <c:pt idx="44">
                  <c:v>2.4994370150715898E-4</c:v>
                </c:pt>
                <c:pt idx="45">
                  <c:v>2.49960701322681E-4</c:v>
                </c:pt>
                <c:pt idx="46">
                  <c:v>2.4997804981647602E-4</c:v>
                </c:pt>
                <c:pt idx="47">
                  <c:v>2.4999574771027898E-4</c:v>
                </c:pt>
                <c:pt idx="48">
                  <c:v>2.5001379588141599E-4</c:v>
                </c:pt>
                <c:pt idx="49">
                  <c:v>2.5003219543700102E-4</c:v>
                </c:pt>
                <c:pt idx="50">
                  <c:v>2.5005094773239401E-4</c:v>
                </c:pt>
                <c:pt idx="51">
                  <c:v>2.5007005440699E-4</c:v>
                </c:pt>
                <c:pt idx="52">
                  <c:v>2.5008951743356501E-4</c:v>
                </c:pt>
                <c:pt idx="53">
                  <c:v>2.5010933918332502E-4</c:v>
                </c:pt>
                <c:pt idx="54">
                  <c:v>2.5012952248180102E-4</c:v>
                </c:pt>
                <c:pt idx="55">
                  <c:v>2.5015007062186798E-4</c:v>
                </c:pt>
                <c:pt idx="56">
                  <c:v>2.5017098736712401E-4</c:v>
                </c:pt>
                <c:pt idx="57">
                  <c:v>2.5019227699454101E-4</c:v>
                </c:pt>
                <c:pt idx="58">
                  <c:v>2.5021394421754801E-4</c:v>
                </c:pt>
                <c:pt idx="59">
                  <c:v>2.50235994193612E-4</c:v>
                </c:pt>
                <c:pt idx="60">
                  <c:v>2.5025843239357798E-4</c:v>
                </c:pt>
                <c:pt idx="61">
                  <c:v>2.5028126444431203E-4</c:v>
                </c:pt>
                <c:pt idx="62">
                  <c:v>2.5030449603858198E-4</c:v>
                </c:pt>
                <c:pt idx="63">
                  <c:v>2.5032813281153799E-4</c:v>
                </c:pt>
                <c:pt idx="64">
                  <c:v>2.5035218022353902E-4</c:v>
                </c:pt>
                <c:pt idx="65">
                  <c:v>2.5037664364149602E-4</c:v>
                </c:pt>
                <c:pt idx="66">
                  <c:v>2.5040152851002299E-4</c:v>
                </c:pt>
                <c:pt idx="67">
                  <c:v>2.5042684086081798E-4</c:v>
                </c:pt>
                <c:pt idx="68">
                  <c:v>2.50452588258329E-4</c:v>
                </c:pt>
                <c:pt idx="69">
                  <c:v>2.5047878060797501E-4</c:v>
                </c:pt>
                <c:pt idx="70">
                  <c:v>2.5050543122185801E-4</c:v>
                </c:pt>
                <c:pt idx="71">
                  <c:v>2.5053255763926401E-4</c:v>
                </c:pt>
                <c:pt idx="72">
                  <c:v>2.5056018311369E-4</c:v>
                </c:pt>
                <c:pt idx="73">
                  <c:v>2.50588337196043E-4</c:v>
                </c:pt>
                <c:pt idx="74">
                  <c:v>2.5061705628513499E-4</c:v>
                </c:pt>
                <c:pt idx="75">
                  <c:v>2.5064638461817697E-4</c:v>
                </c:pt>
                <c:pt idx="76">
                  <c:v>2.50676371772993E-4</c:v>
                </c:pt>
                <c:pt idx="77">
                  <c:v>2.5070706810639701E-4</c:v>
                </c:pt>
                <c:pt idx="78">
                  <c:v>2.50738518091525E-4</c:v>
                </c:pt>
                <c:pt idx="79">
                  <c:v>2.5077074867852698E-4</c:v>
                </c:pt>
                <c:pt idx="80">
                  <c:v>2.5080375737239301E-4</c:v>
                </c:pt>
                <c:pt idx="81">
                  <c:v>2.5083749530798799E-4</c:v>
                </c:pt>
                <c:pt idx="82">
                  <c:v>2.5087184904946198E-4</c:v>
                </c:pt>
                <c:pt idx="83">
                  <c:v>2.5090662536946499E-4</c:v>
                </c:pt>
                <c:pt idx="84">
                  <c:v>2.5094154060456602E-4</c:v>
                </c:pt>
                <c:pt idx="85">
                  <c:v>2.5097621554049998E-4</c:v>
                </c:pt>
                <c:pt idx="86">
                  <c:v>2.5101018249898302E-4</c:v>
                </c:pt>
                <c:pt idx="87">
                  <c:v>2.5104290449019101E-4</c:v>
                </c:pt>
                <c:pt idx="88">
                  <c:v>2.51073816154844E-4</c:v>
                </c:pt>
                <c:pt idx="89">
                  <c:v>2.5110237756441599E-4</c:v>
                </c:pt>
                <c:pt idx="90">
                  <c:v>2.5112813858186298E-4</c:v>
                </c:pt>
                <c:pt idx="91">
                  <c:v>2.5115081390711299E-4</c:v>
                </c:pt>
                <c:pt idx="92">
                  <c:v>2.5117036552716702E-4</c:v>
                </c:pt>
                <c:pt idx="93">
                  <c:v>2.5118707585702898E-4</c:v>
                </c:pt>
                <c:pt idx="94">
                  <c:v>2.5120160245542902E-4</c:v>
                </c:pt>
                <c:pt idx="95">
                  <c:v>2.5121500920352E-4</c:v>
                </c:pt>
                <c:pt idx="96">
                  <c:v>2.5122876447247099E-4</c:v>
                </c:pt>
                <c:pt idx="97">
                  <c:v>2.5124470084702101E-4</c:v>
                </c:pt>
                <c:pt idx="98">
                  <c:v>2.51264935985068E-4</c:v>
                </c:pt>
                <c:pt idx="99">
                  <c:v>2.5129175826928E-4</c:v>
                </c:pt>
                <c:pt idx="100">
                  <c:v>2.5132748875558697E-4</c:v>
                </c:pt>
                <c:pt idx="101">
                  <c:v>2.5137433247857598E-4</c:v>
                </c:pt>
                <c:pt idx="102">
                  <c:v>2.5143423458724002E-4</c:v>
                </c:pt>
                <c:pt idx="103">
                  <c:v>2.5150874919981699E-4</c:v>
                </c:pt>
                <c:pt idx="104">
                  <c:v>2.5159893851152399E-4</c:v>
                </c:pt>
                <c:pt idx="105">
                  <c:v>2.51705311634691E-4</c:v>
                </c:pt>
                <c:pt idx="106">
                  <c:v>2.5182780260043299E-4</c:v>
                </c:pt>
                <c:pt idx="107">
                  <c:v>2.5196578451610799E-4</c:v>
                </c:pt>
                <c:pt idx="108">
                  <c:v>2.5211812417285002E-4</c:v>
                </c:pt>
                <c:pt idx="109">
                  <c:v>2.5228325591163499E-4</c:v>
                </c:pt>
                <c:pt idx="110">
                  <c:v>2.5245927617179698E-4</c:v>
                </c:pt>
                <c:pt idx="111">
                  <c:v>2.52644049906003E-4</c:v>
                </c:pt>
                <c:pt idx="112">
                  <c:v>2.5283531635763798E-4</c:v>
                </c:pt>
                <c:pt idx="113">
                  <c:v>2.53030785122592E-4</c:v>
                </c:pt>
                <c:pt idx="114">
                  <c:v>2.5322822193544602E-4</c:v>
                </c:pt>
                <c:pt idx="115">
                  <c:v>2.5342552164494902E-4</c:v>
                </c:pt>
                <c:pt idx="116">
                  <c:v>2.5362076261358998E-4</c:v>
                </c:pt>
                <c:pt idx="117">
                  <c:v>2.5381224363188801E-4</c:v>
                </c:pt>
                <c:pt idx="118">
                  <c:v>2.5399850642208901E-4</c:v>
                </c:pt>
                <c:pt idx="119">
                  <c:v>2.5417834419653302E-4</c:v>
                </c:pt>
                <c:pt idx="120">
                  <c:v>2.5435080013802097E-4</c:v>
                </c:pt>
                <c:pt idx="121">
                  <c:v>2.5451515689947797E-4</c:v>
                </c:pt>
                <c:pt idx="122">
                  <c:v>2.5467091899692503E-4</c:v>
                </c:pt>
                <c:pt idx="123">
                  <c:v>2.5481779006838301E-4</c:v>
                </c:pt>
                <c:pt idx="124">
                  <c:v>2.5495564836681099E-4</c:v>
                </c:pt>
                <c:pt idx="125">
                  <c:v>2.55084518859182E-4</c:v>
                </c:pt>
                <c:pt idx="126">
                  <c:v>2.5520454357752601E-4</c:v>
                </c:pt>
                <c:pt idx="127">
                  <c:v>2.5531595394194902E-4</c:v>
                </c:pt>
                <c:pt idx="128">
                  <c:v>2.5541904439379702E-4</c:v>
                </c:pt>
                <c:pt idx="129">
                  <c:v>2.5551414871546402E-4</c:v>
                </c:pt>
                <c:pt idx="130">
                  <c:v>2.5560162169577298E-4</c:v>
                </c:pt>
                <c:pt idx="131">
                  <c:v>2.5568182640315501E-4</c:v>
                </c:pt>
                <c:pt idx="132">
                  <c:v>2.5575512532437499E-4</c:v>
                </c:pt>
                <c:pt idx="133">
                  <c:v>2.5582187668196697E-4</c:v>
                </c:pt>
                <c:pt idx="134">
                  <c:v>2.55882433599951E-4</c:v>
                </c:pt>
                <c:pt idx="135">
                  <c:v>2.55937144381679E-4</c:v>
                </c:pt>
                <c:pt idx="136">
                  <c:v>2.5598635249345802E-4</c:v>
                </c:pt>
                <c:pt idx="137">
                  <c:v>2.5603039478469297E-4</c:v>
                </c:pt>
                <c:pt idx="138">
                  <c:v>2.5606959893983598E-4</c:v>
                </c:pt>
                <c:pt idx="139">
                  <c:v>2.5610428071640298E-4</c:v>
                </c:pt>
                <c:pt idx="140">
                  <c:v>2.5613474013806502E-4</c:v>
                </c:pt>
                <c:pt idx="141">
                  <c:v>2.5616126061086598E-4</c:v>
                </c:pt>
                <c:pt idx="142">
                  <c:v>2.56184110094155E-4</c:v>
                </c:pt>
                <c:pt idx="143">
                  <c:v>2.5620354576317102E-4</c:v>
                </c:pt>
                <c:pt idx="144">
                  <c:v>2.5621982131917198E-4</c:v>
                </c:pt>
                <c:pt idx="145">
                  <c:v>2.5623319596338498E-4</c:v>
                </c:pt>
                <c:pt idx="146">
                  <c:v>2.5624394385248702E-4</c:v>
                </c:pt>
                <c:pt idx="147">
                  <c:v>2.5625236207016199E-4</c:v>
                </c:pt>
                <c:pt idx="148">
                  <c:v>2.5625877550985602E-4</c:v>
                </c:pt>
                <c:pt idx="149">
                  <c:v>2.5626353880068599E-4</c:v>
                </c:pt>
                <c:pt idx="150">
                  <c:v>2.5626703495041199E-4</c:v>
                </c:pt>
                <c:pt idx="151">
                  <c:v>2.5626967003601999E-4</c:v>
                </c:pt>
                <c:pt idx="152">
                  <c:v>2.5627186622588001E-4</c:v>
                </c:pt>
                <c:pt idx="153">
                  <c:v>2.5627405344043602E-4</c:v>
                </c:pt>
                <c:pt idx="154">
                  <c:v>2.5627666054781902E-4</c:v>
                </c:pt>
                <c:pt idx="155">
                  <c:v>2.5628010673041E-4</c:v>
                </c:pt>
                <c:pt idx="156">
                  <c:v>2.56284793721012E-4</c:v>
                </c:pt>
                <c:pt idx="157">
                  <c:v>2.5629109888555102E-4</c:v>
                </c:pt>
                <c:pt idx="158">
                  <c:v>2.5629936862993499E-4</c:v>
                </c:pt>
                <c:pt idx="159">
                  <c:v>2.5630991302812498E-4</c:v>
                </c:pt>
                <c:pt idx="160">
                  <c:v>2.56323000747689E-4</c:v>
                </c:pt>
                <c:pt idx="161">
                  <c:v>2.5633885419739999E-4</c:v>
                </c:pt>
                <c:pt idx="162">
                  <c:v>2.56357644639178E-4</c:v>
                </c:pt>
                <c:pt idx="163">
                  <c:v>2.5637948852554699E-4</c:v>
                </c:pt>
                <c:pt idx="164">
                  <c:v>2.5640444358695499E-4</c:v>
                </c:pt>
                <c:pt idx="165">
                  <c:v>2.5643250658402301E-4</c:v>
                </c:pt>
                <c:pt idx="166">
                  <c:v>2.5646361328422301E-4</c:v>
                </c:pt>
                <c:pt idx="167">
                  <c:v>2.5649764072019202E-4</c:v>
                </c:pt>
                <c:pt idx="168">
                  <c:v>2.5653441217110898E-4</c:v>
                </c:pt>
                <c:pt idx="169">
                  <c:v>2.5657370617507199E-4</c:v>
                </c:pt>
                <c:pt idx="170">
                  <c:v>2.5661526810426798E-4</c:v>
                </c:pt>
                <c:pt idx="171">
                  <c:v>2.5665882364265299E-4</c:v>
                </c:pt>
                <c:pt idx="172">
                  <c:v>2.5670409392961302E-4</c:v>
                </c:pt>
                <c:pt idx="173">
                  <c:v>2.56750810904097E-4</c:v>
                </c:pt>
                <c:pt idx="174">
                  <c:v>2.5679872993111097E-4</c:v>
                </c:pt>
                <c:pt idx="175">
                  <c:v>2.5684764044248701E-4</c:v>
                </c:pt>
                <c:pt idx="176">
                  <c:v>2.5689737267183498E-4</c:v>
                </c:pt>
                <c:pt idx="177">
                  <c:v>2.5694780036672899E-4</c:v>
                </c:pt>
                <c:pt idx="178">
                  <c:v>2.5699884042496598E-4</c:v>
                </c:pt>
                <c:pt idx="179">
                  <c:v>2.57050450010898E-4</c:v>
                </c:pt>
                <c:pt idx="180">
                  <c:v>2.5710262112076099E-4</c:v>
                </c:pt>
                <c:pt idx="181">
                  <c:v>2.5715537487188501E-4</c:v>
                </c:pt>
                <c:pt idx="182">
                  <c:v>2.5720875560782602E-4</c:v>
                </c:pt>
                <c:pt idx="183">
                  <c:v>2.5726282514402301E-4</c:v>
                </c:pt>
                <c:pt idx="184">
                  <c:v>2.5731765774366901E-4</c:v>
                </c:pt>
                <c:pt idx="185">
                  <c:v>2.5737333606315802E-4</c:v>
                </c:pt>
                <c:pt idx="186">
                  <c:v>2.5742994779952299E-4</c:v>
                </c:pt>
                <c:pt idx="187">
                  <c:v>2.5748758320541298E-4</c:v>
                </c:pt>
                <c:pt idx="188">
                  <c:v>2.5754633323632199E-4</c:v>
                </c:pt>
                <c:pt idx="189">
                  <c:v>2.5760628825880101E-4</c:v>
                </c:pt>
                <c:pt idx="190">
                  <c:v>2.57667537140558E-4</c:v>
                </c:pt>
                <c:pt idx="191">
                  <c:v>2.57730166737825E-4</c:v>
                </c:pt>
                <c:pt idx="192">
                  <c:v>2.5779426156963498E-4</c:v>
                </c:pt>
                <c:pt idx="193">
                  <c:v>2.5785990367148799E-4</c:v>
                </c:pt>
                <c:pt idx="194">
                  <c:v>2.5792717253135202E-4</c:v>
                </c:pt>
                <c:pt idx="195">
                  <c:v>2.5799614510683098E-4</c:v>
                </c:pt>
                <c:pt idx="196">
                  <c:v>2.5806689587775001E-4</c:v>
                </c:pt>
                <c:pt idx="197">
                  <c:v>2.58139496950955E-4</c:v>
                </c:pt>
                <c:pt idx="198">
                  <c:v>2.5821401819203598E-4</c:v>
                </c:pt>
                <c:pt idx="199">
                  <c:v>2.58290527338807E-4</c:v>
                </c:pt>
                <c:pt idx="200">
                  <c:v>2.5836909013617402E-4</c:v>
                </c:pt>
                <c:pt idx="201">
                  <c:v>2.5844977045473197E-4</c:v>
                </c:pt>
                <c:pt idx="202">
                  <c:v>2.5853263041863798E-4</c:v>
                </c:pt>
                <c:pt idx="203">
                  <c:v>2.5861773052262399E-4</c:v>
                </c:pt>
                <c:pt idx="204">
                  <c:v>2.5870512976067098E-4</c:v>
                </c:pt>
                <c:pt idx="205">
                  <c:v>2.58794885713899E-4</c:v>
                </c:pt>
                <c:pt idx="206">
                  <c:v>2.5888705465269802E-4</c:v>
                </c:pt>
                <c:pt idx="207">
                  <c:v>2.5898169163485798E-4</c:v>
                </c:pt>
                <c:pt idx="208">
                  <c:v>2.5907885058623598E-4</c:v>
                </c:pt>
                <c:pt idx="209">
                  <c:v>2.5917858439273097E-4</c:v>
                </c:pt>
                <c:pt idx="210">
                  <c:v>2.5928094497038501E-4</c:v>
                </c:pt>
                <c:pt idx="211">
                  <c:v>2.5938598333673501E-4</c:v>
                </c:pt>
                <c:pt idx="212">
                  <c:v>2.5949374967813198E-4</c:v>
                </c:pt>
                <c:pt idx="213">
                  <c:v>2.5960429340603902E-4</c:v>
                </c:pt>
                <c:pt idx="214">
                  <c:v>2.5971766321038398E-4</c:v>
                </c:pt>
                <c:pt idx="215">
                  <c:v>2.5983390711384601E-4</c:v>
                </c:pt>
                <c:pt idx="216">
                  <c:v>2.5995307251294801E-4</c:v>
                </c:pt>
                <c:pt idx="217">
                  <c:v>2.6007520621914698E-4</c:v>
                </c:pt>
                <c:pt idx="218">
                  <c:v>2.60200354495831E-4</c:v>
                </c:pt>
                <c:pt idx="219">
                  <c:v>2.6032856308530797E-4</c:v>
                </c:pt>
                <c:pt idx="220">
                  <c:v>2.6045987723616099E-4</c:v>
                </c:pt>
                <c:pt idx="221">
                  <c:v>2.6059434173647398E-4</c:v>
                </c:pt>
                <c:pt idx="222">
                  <c:v>2.6073200093431801E-4</c:v>
                </c:pt>
                <c:pt idx="223">
                  <c:v>2.6087289875311001E-4</c:v>
                </c:pt>
                <c:pt idx="224">
                  <c:v>2.61017078705747E-4</c:v>
                </c:pt>
                <c:pt idx="225">
                  <c:v>2.6116458391158801E-4</c:v>
                </c:pt>
                <c:pt idx="226">
                  <c:v>2.6131545710721197E-4</c:v>
                </c:pt>
                <c:pt idx="227">
                  <c:v>2.6146974065546801E-4</c:v>
                </c:pt>
                <c:pt idx="228">
                  <c:v>2.6162747655410098E-4</c:v>
                </c:pt>
                <c:pt idx="229">
                  <c:v>2.6178870643878003E-4</c:v>
                </c:pt>
                <c:pt idx="230">
                  <c:v>2.61953471588167E-4</c:v>
                </c:pt>
                <c:pt idx="231">
                  <c:v>2.6212181293397099E-4</c:v>
                </c:pt>
                <c:pt idx="232">
                  <c:v>2.6229377106701902E-4</c:v>
                </c:pt>
                <c:pt idx="233">
                  <c:v>2.6246938623548802E-4</c:v>
                </c:pt>
                <c:pt idx="234">
                  <c:v>2.6264869835013102E-4</c:v>
                </c:pt>
                <c:pt idx="235">
                  <c:v>2.6283174698264598E-4</c:v>
                </c:pt>
                <c:pt idx="236">
                  <c:v>2.6301857136983503E-4</c:v>
                </c:pt>
                <c:pt idx="237">
                  <c:v>2.6320921040925402E-4</c:v>
                </c:pt>
                <c:pt idx="238">
                  <c:v>2.6340370265944099E-4</c:v>
                </c:pt>
                <c:pt idx="239">
                  <c:v>2.6360208633347898E-4</c:v>
                </c:pt>
                <c:pt idx="240">
                  <c:v>2.6380439929507901E-4</c:v>
                </c:pt>
                <c:pt idx="241">
                  <c:v>2.64010679053915E-4</c:v>
                </c:pt>
                <c:pt idx="242">
                  <c:v>2.6422096275662601E-4</c:v>
                </c:pt>
                <c:pt idx="243">
                  <c:v>2.6443528718771999E-4</c:v>
                </c:pt>
                <c:pt idx="244">
                  <c:v>2.6465368876489999E-4</c:v>
                </c:pt>
                <c:pt idx="245">
                  <c:v>2.6487620352688598E-4</c:v>
                </c:pt>
                <c:pt idx="246">
                  <c:v>2.6510286712921497E-4</c:v>
                </c:pt>
                <c:pt idx="247">
                  <c:v>2.65333714840398E-4</c:v>
                </c:pt>
                <c:pt idx="248">
                  <c:v>2.6556878153777502E-4</c:v>
                </c:pt>
                <c:pt idx="249">
                  <c:v>2.6580810169359102E-4</c:v>
                </c:pt>
                <c:pt idx="250">
                  <c:v>2.6605170937208002E-4</c:v>
                </c:pt>
                <c:pt idx="251">
                  <c:v>2.6629963821473199E-4</c:v>
                </c:pt>
                <c:pt idx="252">
                  <c:v>2.6655192143413501E-4</c:v>
                </c:pt>
                <c:pt idx="253">
                  <c:v>2.66808591809554E-4</c:v>
                </c:pt>
                <c:pt idx="254">
                  <c:v>2.6706968167618098E-4</c:v>
                </c:pt>
                <c:pt idx="255">
                  <c:v>2.6733522291445301E-4</c:v>
                </c:pt>
                <c:pt idx="256">
                  <c:v>2.6760524693960702E-4</c:v>
                </c:pt>
                <c:pt idx="257">
                  <c:v>2.6787978469198202E-4</c:v>
                </c:pt>
                <c:pt idx="258">
                  <c:v>2.6815886663325702E-4</c:v>
                </c:pt>
                <c:pt idx="259">
                  <c:v>2.68442522739278E-4</c:v>
                </c:pt>
                <c:pt idx="260">
                  <c:v>2.6873078248539501E-4</c:v>
                </c:pt>
                <c:pt idx="261">
                  <c:v>2.6902367483888498E-4</c:v>
                </c:pt>
                <c:pt idx="262">
                  <c:v>2.6932122825241902E-4</c:v>
                </c:pt>
                <c:pt idx="263">
                  <c:v>2.6962347065511501E-4</c:v>
                </c:pt>
                <c:pt idx="264">
                  <c:v>2.6993042944506202E-4</c:v>
                </c:pt>
                <c:pt idx="265">
                  <c:v>2.7024213148006497E-4</c:v>
                </c:pt>
                <c:pt idx="266">
                  <c:v>2.7055860307219901E-4</c:v>
                </c:pt>
                <c:pt idx="267">
                  <c:v>2.7087986997919499E-4</c:v>
                </c:pt>
                <c:pt idx="268">
                  <c:v>2.7120595739512499E-4</c:v>
                </c:pt>
                <c:pt idx="269">
                  <c:v>2.7153688995161599E-4</c:v>
                </c:pt>
                <c:pt idx="270">
                  <c:v>2.7187269170718701E-4</c:v>
                </c:pt>
                <c:pt idx="271">
                  <c:v>2.7221338613807902E-4</c:v>
                </c:pt>
                <c:pt idx="272">
                  <c:v>2.7255899613839302E-4</c:v>
                </c:pt>
                <c:pt idx="273">
                  <c:v>2.7290954400784799E-4</c:v>
                </c:pt>
                <c:pt idx="274">
                  <c:v>2.7326505144690698E-4</c:v>
                </c:pt>
                <c:pt idx="275">
                  <c:v>2.7362553955651399E-4</c:v>
                </c:pt>
                <c:pt idx="276">
                  <c:v>2.7399102882161601E-4</c:v>
                </c:pt>
                <c:pt idx="277">
                  <c:v>2.7436153911398797E-4</c:v>
                </c:pt>
                <c:pt idx="278">
                  <c:v>2.7473708968848E-4</c:v>
                </c:pt>
                <c:pt idx="279">
                  <c:v>2.75117699175364E-4</c:v>
                </c:pt>
                <c:pt idx="280">
                  <c:v>2.7550338557628598E-4</c:v>
                </c:pt>
                <c:pt idx="281">
                  <c:v>2.7589416626629798E-4</c:v>
                </c:pt>
                <c:pt idx="282">
                  <c:v>2.76290057987529E-4</c:v>
                </c:pt>
                <c:pt idx="283">
                  <c:v>2.7669107684385899E-4</c:v>
                </c:pt>
                <c:pt idx="284">
                  <c:v>2.7709723830218199E-4</c:v>
                </c:pt>
                <c:pt idx="285">
                  <c:v>2.7750855719090701E-4</c:v>
                </c:pt>
                <c:pt idx="286">
                  <c:v>2.7792504769497898E-4</c:v>
                </c:pt>
                <c:pt idx="287">
                  <c:v>2.7834672335447702E-4</c:v>
                </c:pt>
                <c:pt idx="288">
                  <c:v>2.7877359705776901E-4</c:v>
                </c:pt>
                <c:pt idx="289">
                  <c:v>2.7920568104233497E-4</c:v>
                </c:pt>
                <c:pt idx="290">
                  <c:v>2.79642986896354E-4</c:v>
                </c:pt>
                <c:pt idx="291">
                  <c:v>2.80085525549562E-4</c:v>
                </c:pt>
                <c:pt idx="292">
                  <c:v>2.80533307267927E-4</c:v>
                </c:pt>
                <c:pt idx="293">
                  <c:v>2.8098634166197399E-4</c:v>
                </c:pt>
                <c:pt idx="294">
                  <c:v>2.8144463767307699E-4</c:v>
                </c:pt>
                <c:pt idx="295">
                  <c:v>2.8190820356644803E-4</c:v>
                </c:pt>
                <c:pt idx="296">
                  <c:v>2.8237704694067801E-4</c:v>
                </c:pt>
                <c:pt idx="297">
                  <c:v>2.8285117471488799E-4</c:v>
                </c:pt>
                <c:pt idx="298">
                  <c:v>2.8333059312336302E-4</c:v>
                </c:pt>
                <c:pt idx="299">
                  <c:v>2.8381530771809198E-4</c:v>
                </c:pt>
                <c:pt idx="300">
                  <c:v>2.8430532335948502E-4</c:v>
                </c:pt>
                <c:pt idx="301">
                  <c:v>2.8480064421274699E-4</c:v>
                </c:pt>
                <c:pt idx="302">
                  <c:v>2.8530127374069099E-4</c:v>
                </c:pt>
                <c:pt idx="303">
                  <c:v>2.8580721471083598E-4</c:v>
                </c:pt>
                <c:pt idx="304">
                  <c:v>2.86318469190617E-4</c:v>
                </c:pt>
                <c:pt idx="305">
                  <c:v>2.8683503854523302E-4</c:v>
                </c:pt>
                <c:pt idx="306">
                  <c:v>2.87356923431746E-4</c:v>
                </c:pt>
                <c:pt idx="307">
                  <c:v>2.8788412379599101E-4</c:v>
                </c:pt>
                <c:pt idx="308">
                  <c:v>2.8841663887805999E-4</c:v>
                </c:pt>
                <c:pt idx="309">
                  <c:v>2.8895446720100402E-4</c:v>
                </c:pt>
                <c:pt idx="310">
                  <c:v>2.89497606571003E-4</c:v>
                </c:pt>
                <c:pt idx="311">
                  <c:v>2.9004605407336798E-4</c:v>
                </c:pt>
                <c:pt idx="312">
                  <c:v>2.9059980606809698E-4</c:v>
                </c:pt>
                <c:pt idx="313">
                  <c:v>2.9115885819258901E-4</c:v>
                </c:pt>
                <c:pt idx="314">
                  <c:v>2.9172320535206101E-4</c:v>
                </c:pt>
                <c:pt idx="315">
                  <c:v>2.9229284171714503E-4</c:v>
                </c:pt>
                <c:pt idx="316">
                  <c:v>2.9286776070868201E-4</c:v>
                </c:pt>
                <c:pt idx="317">
                  <c:v>2.9344795500131898E-4</c:v>
                </c:pt>
                <c:pt idx="318">
                  <c:v>2.9403341651179301E-4</c:v>
                </c:pt>
                <c:pt idx="319">
                  <c:v>2.9462413638571501E-4</c:v>
                </c:pt>
                <c:pt idx="320">
                  <c:v>2.9522010500363199E-4</c:v>
                </c:pt>
                <c:pt idx="321">
                  <c:v>2.9582131196611498E-4</c:v>
                </c:pt>
                <c:pt idx="322">
                  <c:v>2.9642774608873201E-4</c:v>
                </c:pt>
                <c:pt idx="323">
                  <c:v>2.9703939539178401E-4</c:v>
                </c:pt>
                <c:pt idx="324">
                  <c:v>2.97656247091794E-4</c:v>
                </c:pt>
                <c:pt idx="325">
                  <c:v>2.98278287592333E-4</c:v>
                </c:pt>
                <c:pt idx="326">
                  <c:v>2.9890550246760298E-4</c:v>
                </c:pt>
                <c:pt idx="327">
                  <c:v>2.9953787645935702E-4</c:v>
                </c:pt>
                <c:pt idx="328">
                  <c:v>3.0017539345154399E-4</c:v>
                </c:pt>
                <c:pt idx="329">
                  <c:v>3.0081803646480601E-4</c:v>
                </c:pt>
                <c:pt idx="330">
                  <c:v>3.0146578763614999E-4</c:v>
                </c:pt>
                <c:pt idx="331">
                  <c:v>3.0211862819544698E-4</c:v>
                </c:pt>
                <c:pt idx="332">
                  <c:v>3.02776538456257E-4</c:v>
                </c:pt>
                <c:pt idx="333">
                  <c:v>3.03439497791249E-4</c:v>
                </c:pt>
                <c:pt idx="334">
                  <c:v>3.0410748460529699E-4</c:v>
                </c:pt>
                <c:pt idx="335">
                  <c:v>3.0478047630880299E-4</c:v>
                </c:pt>
                <c:pt idx="336">
                  <c:v>3.0545844930214702E-4</c:v>
                </c:pt>
                <c:pt idx="337">
                  <c:v>3.0614137894410299E-4</c:v>
                </c:pt>
                <c:pt idx="338">
                  <c:v>3.0682923949896097E-4</c:v>
                </c:pt>
                <c:pt idx="339">
                  <c:v>3.0752200410441197E-4</c:v>
                </c:pt>
                <c:pt idx="340">
                  <c:v>3.0821964474050001E-4</c:v>
                </c:pt>
                <c:pt idx="341">
                  <c:v>3.0892213216459702E-4</c:v>
                </c:pt>
                <c:pt idx="342">
                  <c:v>3.0962943587068201E-4</c:v>
                </c:pt>
                <c:pt idx="343">
                  <c:v>3.1034152404963599E-4</c:v>
                </c:pt>
                <c:pt idx="344">
                  <c:v>3.1105836351261E-4</c:v>
                </c:pt>
                <c:pt idx="345">
                  <c:v>3.1177991961073602E-4</c:v>
                </c:pt>
                <c:pt idx="346">
                  <c:v>3.1250615617674303E-4</c:v>
                </c:pt>
                <c:pt idx="347">
                  <c:v>3.1323703545720402E-4</c:v>
                </c:pt>
                <c:pt idx="348">
                  <c:v>3.1397251802169898E-4</c:v>
                </c:pt>
                <c:pt idx="349">
                  <c:v>3.1471256265637199E-4</c:v>
                </c:pt>
                <c:pt idx="350">
                  <c:v>3.15457126272115E-4</c:v>
                </c:pt>
                <c:pt idx="351">
                  <c:v>3.1620616382364597E-4</c:v>
                </c:pt>
                <c:pt idx="352">
                  <c:v>3.16959628178619E-4</c:v>
                </c:pt>
                <c:pt idx="353">
                  <c:v>3.1771747000805599E-4</c:v>
                </c:pt>
                <c:pt idx="354">
                  <c:v>3.18479637693721E-4</c:v>
                </c:pt>
                <c:pt idx="355">
                  <c:v>3.1924607718473698E-4</c:v>
                </c:pt>
                <c:pt idx="356">
                  <c:v>3.2001673183764198E-4</c:v>
                </c:pt>
                <c:pt idx="357">
                  <c:v>3.2079154233037002E-4</c:v>
                </c:pt>
                <c:pt idx="358">
                  <c:v>3.21570446545815E-4</c:v>
                </c:pt>
                <c:pt idx="359">
                  <c:v>3.2235337942854999E-4</c:v>
                </c:pt>
                <c:pt idx="360">
                  <c:v>3.2314027286096502E-4</c:v>
                </c:pt>
                <c:pt idx="361">
                  <c:v>3.2393105560281398E-4</c:v>
                </c:pt>
                <c:pt idx="362">
                  <c:v>3.2472565326637198E-4</c:v>
                </c:pt>
                <c:pt idx="363">
                  <c:v>3.2552398829837302E-4</c:v>
                </c:pt>
                <c:pt idx="364">
                  <c:v>3.26325980135031E-4</c:v>
                </c:pt>
                <c:pt idx="365">
                  <c:v>3.2713154547763299E-4</c:v>
                </c:pt>
                <c:pt idx="366">
                  <c:v>3.2794059870092101E-4</c:v>
                </c:pt>
                <c:pt idx="367">
                  <c:v>3.2875305255031901E-4</c:v>
                </c:pt>
                <c:pt idx="368">
                  <c:v>3.2956881932302102E-4</c:v>
                </c:pt>
                <c:pt idx="369">
                  <c:v>3.3038781245630202E-4</c:v>
                </c:pt>
                <c:pt idx="370">
                  <c:v>3.3120994878265997E-4</c:v>
                </c:pt>
                <c:pt idx="371">
                  <c:v>3.32035151573102E-4</c:v>
                </c:pt>
                <c:pt idx="372">
                  <c:v>3.3286335430731599E-4</c:v>
                </c:pt>
                <c:pt idx="373">
                  <c:v>3.336945052077E-4</c:v>
                </c:pt>
                <c:pt idx="374">
                  <c:v>3.34528572912023E-4</c:v>
                </c:pt>
                <c:pt idx="375">
                  <c:v>3.3536555207783301E-4</c:v>
                </c:pt>
                <c:pt idx="376">
                  <c:v>3.3620546918602798E-4</c:v>
                </c:pt>
                <c:pt idx="377">
                  <c:v>3.3704838794555101E-4</c:v>
                </c:pt>
                <c:pt idx="378">
                  <c:v>3.3789441393631398E-4</c:v>
                </c:pt>
                <c:pt idx="379">
                  <c:v>3.38743696847396E-4</c:v>
                </c:pt>
                <c:pt idx="380">
                  <c:v>3.3959643065841302E-4</c:v>
                </c:pt>
                <c:pt idx="381">
                  <c:v>3.4045285027981399E-4</c:v>
                </c:pt>
                <c:pt idx="382">
                  <c:v>3.4131322407802099E-4</c:v>
                </c:pt>
                <c:pt idx="383">
                  <c:v>3.4217784262748698E-4</c:v>
                </c:pt>
                <c:pt idx="384">
                  <c:v>3.43047005325446E-4</c:v>
                </c:pt>
                <c:pt idx="385">
                  <c:v>3.43921003955395E-4</c:v>
                </c:pt>
                <c:pt idx="386">
                  <c:v>3.4480010633299902E-4</c:v>
                </c:pt>
                <c:pt idx="387">
                  <c:v>3.45684541126203E-4</c:v>
                </c:pt>
                <c:pt idx="388">
                  <c:v>3.4657448502982798E-4</c:v>
                </c:pt>
                <c:pt idx="389">
                  <c:v>3.4747005281873501E-4</c:v>
                </c:pt>
                <c:pt idx="390">
                  <c:v>3.48371291370242E-4</c:v>
                </c:pt>
                <c:pt idx="391">
                  <c:v>3.4927817684078199E-4</c:v>
                </c:pt>
                <c:pt idx="392">
                  <c:v>3.5019061488436901E-4</c:v>
                </c:pt>
                <c:pt idx="393">
                  <c:v>3.5110844360743701E-4</c:v>
                </c:pt>
                <c:pt idx="394">
                  <c:v>3.5203143871378399E-4</c:v>
                </c:pt>
                <c:pt idx="395">
                  <c:v>3.5295931901545697E-4</c:v>
                </c:pt>
                <c:pt idx="396">
                  <c:v>3.5389175323265198E-4</c:v>
                </c:pt>
                <c:pt idx="397">
                  <c:v>3.5482836726429798E-4</c:v>
                </c:pt>
                <c:pt idx="398">
                  <c:v>3.5576875120118899E-4</c:v>
                </c:pt>
                <c:pt idx="399">
                  <c:v>3.5671246604622599E-4</c:v>
                </c:pt>
                <c:pt idx="400">
                  <c:v>3.5765905171032702E-4</c:v>
                </c:pt>
                <c:pt idx="401">
                  <c:v>3.5860803505582598E-4</c:v>
                </c:pt>
                <c:pt idx="402">
                  <c:v>3.5955893811382903E-4</c:v>
                </c:pt>
                <c:pt idx="403">
                  <c:v>3.6051128616770199E-4</c:v>
                </c:pt>
                <c:pt idx="404">
                  <c:v>3.61464615926838E-4</c:v>
                </c:pt>
                <c:pt idx="405">
                  <c:v>3.6241848341012702E-4</c:v>
                </c:pt>
                <c:pt idx="406">
                  <c:v>3.6337247028762697E-4</c:v>
                </c:pt>
                <c:pt idx="407">
                  <c:v>3.6432618771728599E-4</c:v>
                </c:pt>
                <c:pt idx="408">
                  <c:v>3.6527927859424802E-4</c:v>
                </c:pt>
                <c:pt idx="409">
                  <c:v>3.6623141588168999E-4</c:v>
                </c:pt>
                <c:pt idx="410">
                  <c:v>3.6718229728726801E-4</c:v>
                </c:pt>
                <c:pt idx="411">
                  <c:v>3.68131638333567E-4</c:v>
                </c:pt>
                <c:pt idx="412">
                  <c:v>3.69079163279604E-4</c:v>
                </c:pt>
                <c:pt idx="413">
                  <c:v>3.70024595357153E-4</c:v>
                </c:pt>
                <c:pt idx="414">
                  <c:v>3.7096764794092399E-4</c:v>
                </c:pt>
                <c:pt idx="415">
                  <c:v>3.7190801914491602E-4</c:v>
                </c:pt>
                <c:pt idx="416">
                  <c:v>3.7284538792571099E-4</c:v>
                </c:pt>
                <c:pt idx="417">
                  <c:v>3.7377941323071801E-4</c:v>
                </c:pt>
                <c:pt idx="418">
                  <c:v>3.7470973533033902E-4</c:v>
                </c:pt>
                <c:pt idx="419">
                  <c:v>3.7563597800136298E-4</c:v>
                </c:pt>
                <c:pt idx="420">
                  <c:v>3.7655775007576199E-4</c:v>
                </c:pt>
                <c:pt idx="421">
                  <c:v>3.7747464647858999E-4</c:v>
                </c:pt>
                <c:pt idx="422">
                  <c:v>3.7838624830237799E-4</c:v>
                </c:pt>
                <c:pt idx="423">
                  <c:v>3.7929212185668499E-4</c:v>
                </c:pt>
                <c:pt idx="424">
                  <c:v>3.80191818360259E-4</c:v>
                </c:pt>
                <c:pt idx="425">
                  <c:v>3.8108487519840101E-4</c:v>
                </c:pt>
                <c:pt idx="426">
                  <c:v>3.8197082175043401E-4</c:v>
                </c:pt>
                <c:pt idx="427">
                  <c:v>3.8284918760315902E-4</c:v>
                </c:pt>
                <c:pt idx="428">
                  <c:v>3.8371951611765797E-4</c:v>
                </c:pt>
                <c:pt idx="429">
                  <c:v>3.84581383655218E-4</c:v>
                </c:pt>
                <c:pt idx="430">
                  <c:v>3.85434419873569E-4</c:v>
                </c:pt>
                <c:pt idx="431">
                  <c:v>3.8627833092196598E-4</c:v>
                </c:pt>
                <c:pt idx="432">
                  <c:v>3.8711292544613103E-4</c:v>
                </c:pt>
                <c:pt idx="433">
                  <c:v>3.87938139451343E-4</c:v>
                </c:pt>
                <c:pt idx="434">
                  <c:v>3.8875406010892998E-4</c:v>
                </c:pt>
                <c:pt idx="435">
                  <c:v>3.8956094788754201E-4</c:v>
                </c:pt>
                <c:pt idx="436">
                  <c:v>3.9035925633808201E-4</c:v>
                </c:pt>
                <c:pt idx="437">
                  <c:v>3.9114964653571302E-4</c:v>
                </c:pt>
                <c:pt idx="438">
                  <c:v>3.9193299804056702E-4</c:v>
                </c:pt>
                <c:pt idx="439">
                  <c:v>3.9271041441809001E-4</c:v>
                </c:pt>
                <c:pt idx="440">
                  <c:v>3.9348321824419802E-4</c:v>
                </c:pt>
                <c:pt idx="441">
                  <c:v>3.9425293781834202E-4</c:v>
                </c:pt>
                <c:pt idx="442">
                  <c:v>3.9502128380239598E-4</c:v>
                </c:pt>
                <c:pt idx="443">
                  <c:v>3.95790113062571E-4</c:v>
                </c:pt>
                <c:pt idx="444">
                  <c:v>3.9656137961097002E-4</c:v>
                </c:pt>
                <c:pt idx="445">
                  <c:v>3.9733707741300498E-4</c:v>
                </c:pt>
                <c:pt idx="446">
                  <c:v>3.9811917709999602E-4</c:v>
                </c:pt>
                <c:pt idx="447">
                  <c:v>3.9890955318506798E-4</c:v>
                </c:pt>
                <c:pt idx="448">
                  <c:v>3.99709913616175E-4</c:v>
                </c:pt>
                <c:pt idx="449">
                  <c:v>4.00521734868709E-4</c:v>
                </c:pt>
                <c:pt idx="450">
                  <c:v>4.0134620208487901E-4</c:v>
                </c:pt>
                <c:pt idx="451">
                  <c:v>4.02184168995497E-4</c:v>
                </c:pt>
                <c:pt idx="452">
                  <c:v>4.03036138824302E-4</c:v>
                </c:pt>
                <c:pt idx="453">
                  <c:v>4.0390225878246397E-4</c:v>
                </c:pt>
                <c:pt idx="454">
                  <c:v>4.0478233887033198E-4</c:v>
                </c:pt>
                <c:pt idx="455">
                  <c:v>4.0567589230422002E-4</c:v>
                </c:pt>
                <c:pt idx="456">
                  <c:v>4.0658219167022901E-4</c:v>
                </c:pt>
                <c:pt idx="457">
                  <c:v>4.0750033367203698E-4</c:v>
                </c:pt>
                <c:pt idx="458">
                  <c:v>4.0842930880412401E-4</c:v>
                </c:pt>
                <c:pt idx="459">
                  <c:v>4.0936806373116598E-4</c:v>
                </c:pt>
                <c:pt idx="460">
                  <c:v>4.10315554639188E-4</c:v>
                </c:pt>
                <c:pt idx="461">
                  <c:v>4.1127078990040597E-4</c:v>
                </c:pt>
                <c:pt idx="462">
                  <c:v>4.12232853998796E-4</c:v>
                </c:pt>
                <c:pt idx="463">
                  <c:v>4.1320091498463202E-4</c:v>
                </c:pt>
                <c:pt idx="464">
                  <c:v>4.14174225769415E-4</c:v>
                </c:pt>
                <c:pt idx="465">
                  <c:v>4.1515211654776402E-4</c:v>
                </c:pt>
                <c:pt idx="466">
                  <c:v>4.1613398351633902E-4</c:v>
                </c:pt>
                <c:pt idx="467">
                  <c:v>4.1711927781071999E-4</c:v>
                </c:pt>
                <c:pt idx="468">
                  <c:v>4.1810749659346999E-4</c:v>
                </c:pt>
                <c:pt idx="469">
                  <c:v>4.1909817698865698E-4</c:v>
                </c:pt>
                <c:pt idx="470">
                  <c:v>4.2009089434363899E-4</c:v>
                </c:pt>
                <c:pt idx="471">
                  <c:v>4.21085267746118E-4</c:v>
                </c:pt>
                <c:pt idx="472">
                  <c:v>4.2208096476372E-4</c:v>
                </c:pt>
                <c:pt idx="473">
                  <c:v>4.2307770596739202E-4</c:v>
                </c:pt>
                <c:pt idx="474">
                  <c:v>4.2407527189563301E-4</c:v>
                </c:pt>
                <c:pt idx="475">
                  <c:v>4.2507350775169701E-4</c:v>
                </c:pt>
                <c:pt idx="476">
                  <c:v>4.2607232053146503E-4</c:v>
                </c:pt>
                <c:pt idx="477">
                  <c:v>4.27071673086471E-4</c:v>
                </c:pt>
                <c:pt idx="478">
                  <c:v>4.28071576129074E-4</c:v>
                </c:pt>
                <c:pt idx="479">
                  <c:v>4.2907207768525202E-4</c:v>
                </c:pt>
                <c:pt idx="480">
                  <c:v>4.3007325255037102E-4</c:v>
                </c:pt>
                <c:pt idx="481">
                  <c:v>4.3107519271036801E-4</c:v>
                </c:pt>
                <c:pt idx="482">
                  <c:v>4.32077995127475E-4</c:v>
                </c:pt>
                <c:pt idx="483">
                  <c:v>4.3308175536845001E-4</c:v>
                </c:pt>
                <c:pt idx="484">
                  <c:v>4.3408655864096598E-4</c:v>
                </c:pt>
                <c:pt idx="485">
                  <c:v>4.3509247702998299E-4</c:v>
                </c:pt>
                <c:pt idx="486">
                  <c:v>4.36099566347039E-4</c:v>
                </c:pt>
                <c:pt idx="487">
                  <c:v>4.3710786750636801E-4</c:v>
                </c:pt>
                <c:pt idx="488">
                  <c:v>4.3811740948550802E-4</c:v>
                </c:pt>
                <c:pt idx="489">
                  <c:v>4.3912821085474599E-4</c:v>
                </c:pt>
                <c:pt idx="490">
                  <c:v>4.40140282519602E-4</c:v>
                </c:pt>
                <c:pt idx="491">
                  <c:v>4.4115363037301503E-4</c:v>
                </c:pt>
                <c:pt idx="492">
                  <c:v>4.4216825737627101E-4</c:v>
                </c:pt>
                <c:pt idx="493">
                  <c:v>4.4318416461233798E-4</c:v>
                </c:pt>
                <c:pt idx="494">
                  <c:v>4.4420135242571098E-4</c:v>
                </c:pt>
                <c:pt idx="495">
                  <c:v>4.4521982072155399E-4</c:v>
                </c:pt>
                <c:pt idx="496">
                  <c:v>4.4623956919723499E-4</c:v>
                </c:pt>
                <c:pt idx="497">
                  <c:v>4.4726059737122198E-4</c:v>
                </c:pt>
                <c:pt idx="498">
                  <c:v>4.4828290446406098E-4</c:v>
                </c:pt>
                <c:pt idx="499">
                  <c:v>4.49306489212359E-4</c:v>
                </c:pt>
                <c:pt idx="500">
                  <c:v>4.5033134980487002E-4</c:v>
                </c:pt>
                <c:pt idx="501">
                  <c:v>4.5135748371951902E-4</c:v>
                </c:pt>
                <c:pt idx="502">
                  <c:v>4.5238488771485698E-4</c:v>
                </c:pt>
                <c:pt idx="503">
                  <c:v>4.5341355787788701E-4</c:v>
                </c:pt>
                <c:pt idx="504">
                  <c:v>4.5444348967756798E-4</c:v>
                </c:pt>
                <c:pt idx="505">
                  <c:v>4.5547467803969198E-4</c:v>
                </c:pt>
                <c:pt idx="506">
                  <c:v>4.5650711739744602E-4</c:v>
                </c:pt>
                <c:pt idx="507">
                  <c:v>4.5754080180227999E-4</c:v>
                </c:pt>
                <c:pt idx="508">
                  <c:v>4.5857572493858298E-4</c:v>
                </c:pt>
                <c:pt idx="509">
                  <c:v>4.5961188021508399E-4</c:v>
                </c:pt>
                <c:pt idx="510">
                  <c:v>4.6064926078457898E-4</c:v>
                </c:pt>
                <c:pt idx="511">
                  <c:v>4.6168785957222298E-4</c:v>
                </c:pt>
                <c:pt idx="512">
                  <c:v>4.6272766931991299E-4</c:v>
                </c:pt>
                <c:pt idx="513">
                  <c:v>4.6376868260893301E-4</c:v>
                </c:pt>
                <c:pt idx="514">
                  <c:v>4.6481089191231502E-4</c:v>
                </c:pt>
                <c:pt idx="515">
                  <c:v>4.6585428964573299E-4</c:v>
                </c:pt>
                <c:pt idx="516">
                  <c:v>4.6689886816880598E-4</c:v>
                </c:pt>
                <c:pt idx="517">
                  <c:v>4.6794461984107401E-4</c:v>
                </c:pt>
                <c:pt idx="518">
                  <c:v>4.6899153708475502E-4</c:v>
                </c:pt>
                <c:pt idx="519">
                  <c:v>4.7003961236420302E-4</c:v>
                </c:pt>
                <c:pt idx="520">
                  <c:v>4.7108883822128501E-4</c:v>
                </c:pt>
                <c:pt idx="521">
                  <c:v>4.72139207314786E-4</c:v>
                </c:pt>
                <c:pt idx="522">
                  <c:v>4.7319071237580203E-4</c:v>
                </c:pt>
                <c:pt idx="523">
                  <c:v>4.7424334621283499E-4</c:v>
                </c:pt>
                <c:pt idx="524">
                  <c:v>4.7529710169244598E-4</c:v>
                </c:pt>
                <c:pt idx="525">
                  <c:v>4.7635197173935502E-4</c:v>
                </c:pt>
                <c:pt idx="526">
                  <c:v>4.7740794927545198E-4</c:v>
                </c:pt>
                <c:pt idx="527">
                  <c:v>4.7846502720110998E-4</c:v>
                </c:pt>
                <c:pt idx="528">
                  <c:v>4.7952319838392402E-4</c:v>
                </c:pt>
                <c:pt idx="529">
                  <c:v>4.8058245563600599E-4</c:v>
                </c:pt>
                <c:pt idx="530">
                  <c:v>4.8164279174343401E-4</c:v>
                </c:pt>
                <c:pt idx="531">
                  <c:v>4.8270419945388801E-4</c:v>
                </c:pt>
                <c:pt idx="532">
                  <c:v>4.8376667149667402E-4</c:v>
                </c:pt>
                <c:pt idx="533">
                  <c:v>4.8483020060283399E-4</c:v>
                </c:pt>
                <c:pt idx="534">
                  <c:v>4.8589477950267899E-4</c:v>
                </c:pt>
                <c:pt idx="535">
                  <c:v>4.86960400939778E-4</c:v>
                </c:pt>
                <c:pt idx="536">
                  <c:v>4.8802705769915799E-4</c:v>
                </c:pt>
                <c:pt idx="537">
                  <c:v>4.89094742618667E-4</c:v>
                </c:pt>
                <c:pt idx="538">
                  <c:v>4.9016344857820003E-4</c:v>
                </c:pt>
                <c:pt idx="539">
                  <c:v>4.9123316853005698E-4</c:v>
                </c:pt>
                <c:pt idx="540">
                  <c:v>4.9230389549213003E-4</c:v>
                </c:pt>
                <c:pt idx="541">
                  <c:v>4.9337562532473297E-4</c:v>
                </c:pt>
                <c:pt idx="542">
                  <c:v>4.9444835280008101E-4</c:v>
                </c:pt>
                <c:pt idx="543">
                  <c:v>4.9552206052386205E-4</c:v>
                </c:pt>
                <c:pt idx="544">
                  <c:v>4.9659670800100198E-4</c:v>
                </c:pt>
                <c:pt idx="545">
                  <c:v>4.9767224073178E-4</c:v>
                </c:pt>
                <c:pt idx="546">
                  <c:v>4.9874867907548099E-4</c:v>
                </c:pt>
                <c:pt idx="547">
                  <c:v>4.9982601013334499E-4</c:v>
                </c:pt>
                <c:pt idx="548">
                  <c:v>5.0090420516388505E-4</c:v>
                </c:pt>
                <c:pt idx="549">
                  <c:v>5.0198324306934504E-4</c:v>
                </c:pt>
                <c:pt idx="550">
                  <c:v>5.0306305942400499E-4</c:v>
                </c:pt>
                <c:pt idx="551">
                  <c:v>5.0414362729338897E-4</c:v>
                </c:pt>
                <c:pt idx="552">
                  <c:v>5.0522490283204705E-4</c:v>
                </c:pt>
                <c:pt idx="553">
                  <c:v>5.0630687399937904E-4</c:v>
                </c:pt>
                <c:pt idx="554">
                  <c:v>5.0738953455748597E-4</c:v>
                </c:pt>
                <c:pt idx="555">
                  <c:v>5.0847293380307202E-4</c:v>
                </c:pt>
                <c:pt idx="556">
                  <c:v>5.0955708334461799E-4</c:v>
                </c:pt>
                <c:pt idx="557">
                  <c:v>5.1064200570306796E-4</c:v>
                </c:pt>
                <c:pt idx="558">
                  <c:v>5.11727718343609E-4</c:v>
                </c:pt>
                <c:pt idx="559">
                  <c:v>5.12814223052924E-4</c:v>
                </c:pt>
                <c:pt idx="560">
                  <c:v>5.13901521479669E-4</c:v>
                </c:pt>
                <c:pt idx="561">
                  <c:v>5.1498961124254604E-4</c:v>
                </c:pt>
                <c:pt idx="562">
                  <c:v>5.1607853041038098E-4</c:v>
                </c:pt>
                <c:pt idx="563">
                  <c:v>5.1716831643146201E-4</c:v>
                </c:pt>
                <c:pt idx="564">
                  <c:v>5.1825895944060895E-4</c:v>
                </c:pt>
                <c:pt idx="565">
                  <c:v>5.1935044870704203E-4</c:v>
                </c:pt>
                <c:pt idx="566">
                  <c:v>5.2044277890636505E-4</c:v>
                </c:pt>
                <c:pt idx="567">
                  <c:v>5.21535944754708E-4</c:v>
                </c:pt>
                <c:pt idx="568">
                  <c:v>5.2262994100838302E-4</c:v>
                </c:pt>
                <c:pt idx="569">
                  <c:v>5.2372476246354503E-4</c:v>
                </c:pt>
                <c:pt idx="570">
                  <c:v>5.2482040395586697E-4</c:v>
                </c:pt>
                <c:pt idx="571">
                  <c:v>5.2591686036020395E-4</c:v>
                </c:pt>
                <c:pt idx="572">
                  <c:v>5.2701412659026704E-4</c:v>
                </c:pt>
                <c:pt idx="573">
                  <c:v>5.2811219759829695E-4</c:v>
                </c:pt>
                <c:pt idx="574">
                  <c:v>5.2921106837474101E-4</c:v>
                </c:pt>
                <c:pt idx="575">
                  <c:v>5.3031073394793605E-4</c:v>
                </c:pt>
                <c:pt idx="576">
                  <c:v>5.3141118938378998E-4</c:v>
                </c:pt>
                <c:pt idx="577">
                  <c:v>5.3251242978546802E-4</c:v>
                </c:pt>
                <c:pt idx="578">
                  <c:v>5.3361445029307796E-4</c:v>
                </c:pt>
                <c:pt idx="579">
                  <c:v>5.3471724608336396E-4</c:v>
                </c:pt>
                <c:pt idx="580">
                  <c:v>5.3582081236939799E-4</c:v>
                </c:pt>
                <c:pt idx="581">
                  <c:v>5.3692514440027803E-4</c:v>
                </c:pt>
                <c:pt idx="582">
                  <c:v>5.3803023746082205E-4</c:v>
                </c:pt>
                <c:pt idx="583">
                  <c:v>5.3913608687127402E-4</c:v>
                </c:pt>
                <c:pt idx="584">
                  <c:v>5.4024268798700398E-4</c:v>
                </c:pt>
                <c:pt idx="585">
                  <c:v>5.4135003619821599E-4</c:v>
                </c:pt>
                <c:pt idx="586">
                  <c:v>5.4245812692965396E-4</c:v>
                </c:pt>
                <c:pt idx="587">
                  <c:v>5.4356695564031297E-4</c:v>
                </c:pt>
                <c:pt idx="588">
                  <c:v>5.4467651782315796E-4</c:v>
                </c:pt>
                <c:pt idx="589">
                  <c:v>5.4578680900483104E-4</c:v>
                </c:pt>
                <c:pt idx="590">
                  <c:v>5.4689782474537504E-4</c:v>
                </c:pt>
                <c:pt idx="591">
                  <c:v>5.4800956063795199E-4</c:v>
                </c:pt>
                <c:pt idx="592">
                  <c:v>5.4912201230857005E-4</c:v>
                </c:pt>
                <c:pt idx="593">
                  <c:v>5.5023517541579999E-4</c:v>
                </c:pt>
                <c:pt idx="594">
                  <c:v>5.5134904565051399E-4</c:v>
                </c:pt>
                <c:pt idx="595">
                  <c:v>5.5246361873560496E-4</c:v>
                </c:pt>
                <c:pt idx="596">
                  <c:v>5.5357889042572804E-4</c:v>
                </c:pt>
                <c:pt idx="597">
                  <c:v>5.5469485650702795E-4</c:v>
                </c:pt>
                <c:pt idx="598">
                  <c:v>5.5581151279688104E-4</c:v>
                </c:pt>
                <c:pt idx="599">
                  <c:v>5.5692885514362902E-4</c:v>
                </c:pt>
                <c:pt idx="600">
                  <c:v>5.5804687942632796E-4</c:v>
                </c:pt>
                <c:pt idx="601">
                  <c:v>5.5916558155448299E-4</c:v>
                </c:pt>
                <c:pt idx="602">
                  <c:v>5.6028495746780196E-4</c:v>
                </c:pt>
                <c:pt idx="603">
                  <c:v>5.6140500313593699E-4</c:v>
                </c:pt>
                <c:pt idx="604">
                  <c:v>5.6252571455823997E-4</c:v>
                </c:pt>
                <c:pt idx="605">
                  <c:v>5.6364708776351295E-4</c:v>
                </c:pt>
                <c:pt idx="606">
                  <c:v>5.6476911880975805E-4</c:v>
                </c:pt>
                <c:pt idx="607">
                  <c:v>5.6589180378394295E-4</c:v>
                </c:pt>
                <c:pt idx="608">
                  <c:v>5.67015138801753E-4</c:v>
                </c:pt>
                <c:pt idx="609">
                  <c:v>5.6813912000735296E-4</c:v>
                </c:pt>
                <c:pt idx="610">
                  <c:v>5.69263743573153E-4</c:v>
                </c:pt>
                <c:pt idx="611">
                  <c:v>5.7038900569956899E-4</c:v>
                </c:pt>
                <c:pt idx="612">
                  <c:v>5.7151490261479504E-4</c:v>
                </c:pt>
                <c:pt idx="613">
                  <c:v>5.7264143057456595E-4</c:v>
                </c:pt>
                <c:pt idx="614">
                  <c:v>5.7376858586193503E-4</c:v>
                </c:pt>
                <c:pt idx="615">
                  <c:v>5.74896364787043E-4</c:v>
                </c:pt>
                <c:pt idx="616">
                  <c:v>5.76024763686892E-4</c:v>
                </c:pt>
                <c:pt idx="617">
                  <c:v>5.77153778925129E-4</c:v>
                </c:pt>
                <c:pt idx="618">
                  <c:v>5.7828340689181502E-4</c:v>
                </c:pt>
                <c:pt idx="619">
                  <c:v>5.7941364400321499E-4</c:v>
                </c:pt>
                <c:pt idx="620">
                  <c:v>5.8054448670157705E-4</c:v>
                </c:pt>
                <c:pt idx="621">
                  <c:v>5.8167593145491399E-4</c:v>
                </c:pt>
                <c:pt idx="622">
                  <c:v>5.8280797475679597E-4</c:v>
                </c:pt>
                <c:pt idx="623">
                  <c:v>5.8394061312613604E-4</c:v>
                </c:pt>
                <c:pt idx="624">
                  <c:v>5.8507384310697798E-4</c:v>
                </c:pt>
                <c:pt idx="625">
                  <c:v>5.8620766126829397E-4</c:v>
                </c:pt>
                <c:pt idx="626">
                  <c:v>5.8734206420377199E-4</c:v>
                </c:pt>
                <c:pt idx="627">
                  <c:v>5.8847704853162003E-4</c:v>
                </c:pt>
                <c:pt idx="628">
                  <c:v>5.89612610894353E-4</c:v>
                </c:pt>
                <c:pt idx="629">
                  <c:v>5.90748747958604E-4</c:v>
                </c:pt>
                <c:pt idx="630">
                  <c:v>5.9188545641491498E-4</c:v>
                </c:pt>
                <c:pt idx="631">
                  <c:v>5.9302273297754705E-4</c:v>
                </c:pt>
                <c:pt idx="632">
                  <c:v>5.9416057438427998E-4</c:v>
                </c:pt>
                <c:pt idx="633">
                  <c:v>5.9529897739622295E-4</c:v>
                </c:pt>
                <c:pt idx="634">
                  <c:v>5.9643793879761897E-4</c:v>
                </c:pt>
                <c:pt idx="635">
                  <c:v>5.9757745539565604E-4</c:v>
                </c:pt>
                <c:pt idx="636">
                  <c:v>5.9871752402027999E-4</c:v>
                </c:pt>
                <c:pt idx="637">
                  <c:v>5.9985814152400604E-4</c:v>
                </c:pt>
                <c:pt idx="638">
                  <c:v>6.0099930478173301E-4</c:v>
                </c:pt>
                <c:pt idx="639">
                  <c:v>6.0214101069056101E-4</c:v>
                </c:pt>
                <c:pt idx="640">
                  <c:v>6.0328325616960997E-4</c:v>
                </c:pt>
                <c:pt idx="641">
                  <c:v>6.04426038159836E-4</c:v>
                </c:pt>
                <c:pt idx="642">
                  <c:v>6.0556935362385701E-4</c:v>
                </c:pt>
                <c:pt idx="643">
                  <c:v>6.0671319954577296E-4</c:v>
                </c:pt>
                <c:pt idx="644">
                  <c:v>6.0785757293099004E-4</c:v>
                </c:pt>
                <c:pt idx="645">
                  <c:v>6.0900247080604799E-4</c:v>
                </c:pt>
                <c:pt idx="646">
                  <c:v>6.1014789021844595E-4</c:v>
                </c:pt>
                <c:pt idx="647">
                  <c:v>6.1129382823647198E-4</c:v>
                </c:pt>
                <c:pt idx="648">
                  <c:v>6.1244028194903705E-4</c:v>
                </c:pt>
                <c:pt idx="649">
                  <c:v>6.0880170072471996E-4</c:v>
                </c:pt>
                <c:pt idx="650">
                  <c:v>6.0994292366421004E-4</c:v>
                </c:pt>
                <c:pt idx="651">
                  <c:v>6.1108465746131197E-4</c:v>
                </c:pt>
                <c:pt idx="652">
                  <c:v>6.1222689925795098E-4</c:v>
                </c:pt>
                <c:pt idx="653">
                  <c:v>6.1336964621607599E-4</c:v>
                </c:pt>
                <c:pt idx="654">
                  <c:v>6.1451289551749404E-4</c:v>
                </c:pt>
                <c:pt idx="655">
                  <c:v>6.1565664436371301E-4</c:v>
                </c:pt>
                <c:pt idx="656">
                  <c:v>6.16800889975778E-4</c:v>
                </c:pt>
                <c:pt idx="657">
                  <c:v>6.1794562959411497E-4</c:v>
                </c:pt>
                <c:pt idx="658">
                  <c:v>6.1909086047837495E-4</c:v>
                </c:pt>
                <c:pt idx="659">
                  <c:v>6.2023657990727598E-4</c:v>
                </c:pt>
                <c:pt idx="660">
                  <c:v>6.2138278517844805E-4</c:v>
                </c:pt>
                <c:pt idx="661">
                  <c:v>6.22529473608285E-4</c:v>
                </c:pt>
                <c:pt idx="662">
                  <c:v>6.2367664253178796E-4</c:v>
                </c:pt>
                <c:pt idx="663">
                  <c:v>6.2482428930241704E-4</c:v>
                </c:pt>
                <c:pt idx="664">
                  <c:v>6.2597241129194302E-4</c:v>
                </c:pt>
                <c:pt idx="665">
                  <c:v>6.2712100589029901E-4</c:v>
                </c:pt>
                <c:pt idx="666">
                  <c:v>6.2827007050543298E-4</c:v>
                </c:pt>
                <c:pt idx="667">
                  <c:v>6.2941960256316797E-4</c:v>
                </c:pt>
                <c:pt idx="668">
                  <c:v>6.3056959950705098E-4</c:v>
                </c:pt>
                <c:pt idx="669">
                  <c:v>6.31720058798215E-4</c:v>
                </c:pt>
                <c:pt idx="670">
                  <c:v>6.3287097791523805E-4</c:v>
                </c:pt>
                <c:pt idx="671">
                  <c:v>6.3402235435400201E-4</c:v>
                </c:pt>
                <c:pt idx="672">
                  <c:v>6.35174185627553E-4</c:v>
                </c:pt>
                <c:pt idx="673">
                  <c:v>6.3632646926596603E-4</c:v>
                </c:pt>
                <c:pt idx="674">
                  <c:v>6.3747920281620701E-4</c:v>
                </c:pt>
                <c:pt idx="675">
                  <c:v>6.3863238384200005E-4</c:v>
                </c:pt>
                <c:pt idx="676">
                  <c:v>6.3978600992369104E-4</c:v>
                </c:pt>
                <c:pt idx="677">
                  <c:v>6.4094007865811398E-4</c:v>
                </c:pt>
                <c:pt idx="678">
                  <c:v>6.4209458765846503E-4</c:v>
                </c:pt>
                <c:pt idx="679">
                  <c:v>6.4324953455416496E-4</c:v>
                </c:pt>
                <c:pt idx="680">
                  <c:v>6.4440491699073595E-4</c:v>
                </c:pt>
                <c:pt idx="681">
                  <c:v>6.4556073262967101E-4</c:v>
                </c:pt>
                <c:pt idx="682">
                  <c:v>6.4671697914830495E-4</c:v>
                </c:pt>
                <c:pt idx="683">
                  <c:v>6.4787365423969203E-4</c:v>
                </c:pt>
                <c:pt idx="684">
                  <c:v>6.4903075561248099E-4</c:v>
                </c:pt>
                <c:pt idx="685">
                  <c:v>6.5018828099078696E-4</c:v>
                </c:pt>
                <c:pt idx="686">
                  <c:v>6.5134622811407604E-4</c:v>
                </c:pt>
                <c:pt idx="687">
                  <c:v>6.52504594737037E-4</c:v>
                </c:pt>
                <c:pt idx="688">
                  <c:v>6.5366337862946499E-4</c:v>
                </c:pt>
                <c:pt idx="689">
                  <c:v>6.5482257757614099E-4</c:v>
                </c:pt>
                <c:pt idx="690">
                  <c:v>6.5598218937671499E-4</c:v>
                </c:pt>
                <c:pt idx="691">
                  <c:v>6.5714221184558403E-4</c:v>
                </c:pt>
                <c:pt idx="692">
                  <c:v>6.5830264281178095E-4</c:v>
                </c:pt>
                <c:pt idx="693">
                  <c:v>6.5946348011886003E-4</c:v>
                </c:pt>
                <c:pt idx="694">
                  <c:v>6.6062472162477497E-4</c:v>
                </c:pt>
                <c:pt idx="695">
                  <c:v>6.61786365201775E-4</c:v>
                </c:pt>
                <c:pt idx="696">
                  <c:v>6.6294840873628604E-4</c:v>
                </c:pt>
                <c:pt idx="697">
                  <c:v>6.6411085012880403E-4</c:v>
                </c:pt>
                <c:pt idx="698">
                  <c:v>6.6527368729378197E-4</c:v>
                </c:pt>
                <c:pt idx="699">
                  <c:v>6.6643691815951799E-4</c:v>
                </c:pt>
                <c:pt idx="700">
                  <c:v>6.6760054066805695E-4</c:v>
                </c:pt>
                <c:pt idx="701">
                  <c:v>6.6876455277506896E-4</c:v>
                </c:pt>
                <c:pt idx="702">
                  <c:v>6.69928952449755E-4</c:v>
                </c:pt>
                <c:pt idx="703">
                  <c:v>6.7109373767473498E-4</c:v>
                </c:pt>
                <c:pt idx="704">
                  <c:v>6.7225890644594501E-4</c:v>
                </c:pt>
                <c:pt idx="705">
                  <c:v>6.7342445677253402E-4</c:v>
                </c:pt>
                <c:pt idx="706">
                  <c:v>6.7459038667675797E-4</c:v>
                </c:pt>
                <c:pt idx="707">
                  <c:v>6.7575669419388295E-4</c:v>
                </c:pt>
                <c:pt idx="708">
                  <c:v>6.7692337737208102E-4</c:v>
                </c:pt>
                <c:pt idx="709">
                  <c:v>6.7809043427232904E-4</c:v>
                </c:pt>
                <c:pt idx="710">
                  <c:v>6.79257862968312E-4</c:v>
                </c:pt>
                <c:pt idx="711">
                  <c:v>6.8042566154632403E-4</c:v>
                </c:pt>
                <c:pt idx="712">
                  <c:v>6.8159382810517003E-4</c:v>
                </c:pt>
                <c:pt idx="713">
                  <c:v>6.8276236075606701E-4</c:v>
                </c:pt>
                <c:pt idx="714">
                  <c:v>6.8393125762255397E-4</c:v>
                </c:pt>
                <c:pt idx="715">
                  <c:v>6.8510051684039005E-4</c:v>
                </c:pt>
                <c:pt idx="716">
                  <c:v>6.8627013655746705E-4</c:v>
                </c:pt>
                <c:pt idx="717">
                  <c:v>6.8744011493370805E-4</c:v>
                </c:pt>
                <c:pt idx="718">
                  <c:v>6.8861045014098296E-4</c:v>
                </c:pt>
                <c:pt idx="719">
                  <c:v>6.8978114036301102E-4</c:v>
                </c:pt>
                <c:pt idx="720">
                  <c:v>6.9095218379527402E-4</c:v>
                </c:pt>
                <c:pt idx="721">
                  <c:v>6.9212357864491996E-4</c:v>
                </c:pt>
                <c:pt idx="722">
                  <c:v>6.9329532313068098E-4</c:v>
                </c:pt>
                <c:pt idx="723">
                  <c:v>6.9446741548277995E-4</c:v>
                </c:pt>
                <c:pt idx="724">
                  <c:v>6.9563985394284402E-4</c:v>
                </c:pt>
                <c:pt idx="725">
                  <c:v>6.9681263676381496E-4</c:v>
                </c:pt>
                <c:pt idx="726">
                  <c:v>6.9798576220987001E-4</c:v>
                </c:pt>
                <c:pt idx="727">
                  <c:v>6.9915922855632597E-4</c:v>
                </c:pt>
                <c:pt idx="728">
                  <c:v>7.0033303408956302E-4</c:v>
                </c:pt>
                <c:pt idx="729">
                  <c:v>7.01507177106935E-4</c:v>
                </c:pt>
                <c:pt idx="730">
                  <c:v>7.0268165591668905E-4</c:v>
                </c:pt>
                <c:pt idx="731">
                  <c:v>7.0385646883788105E-4</c:v>
                </c:pt>
                <c:pt idx="732">
                  <c:v>7.0503161420029604E-4</c:v>
                </c:pt>
                <c:pt idx="733">
                  <c:v>7.0620709034436202E-4</c:v>
                </c:pt>
                <c:pt idx="734">
                  <c:v>7.0738289562107502E-4</c:v>
                </c:pt>
                <c:pt idx="735">
                  <c:v>7.08559028391915E-4</c:v>
                </c:pt>
                <c:pt idx="736">
                  <c:v>7.0973548702877004E-4</c:v>
                </c:pt>
                <c:pt idx="737">
                  <c:v>7.1091226991385403E-4</c:v>
                </c:pt>
                <c:pt idx="738">
                  <c:v>7.1208937543962997E-4</c:v>
                </c:pt>
                <c:pt idx="739">
                  <c:v>7.1326680200873497E-4</c:v>
                </c:pt>
                <c:pt idx="740">
                  <c:v>7.1444454803390196E-4</c:v>
                </c:pt>
                <c:pt idx="741">
                  <c:v>7.1562261193788097E-4</c:v>
                </c:pt>
                <c:pt idx="742">
                  <c:v>7.1680099215337104E-4</c:v>
                </c:pt>
                <c:pt idx="743">
                  <c:v>7.1797968712293699E-4</c:v>
                </c:pt>
                <c:pt idx="744">
                  <c:v>7.1915869529894105E-4</c:v>
                </c:pt>
                <c:pt idx="745">
                  <c:v>7.20338015143469E-4</c:v>
                </c:pt>
                <c:pt idx="746">
                  <c:v>7.2151764512825396E-4</c:v>
                </c:pt>
                <c:pt idx="747">
                  <c:v>7.2269758373460905E-4</c:v>
                </c:pt>
                <c:pt idx="748">
                  <c:v>7.23877829453351E-4</c:v>
                </c:pt>
                <c:pt idx="749">
                  <c:v>7.2505838078473295E-4</c:v>
                </c:pt>
                <c:pt idx="750">
                  <c:v>7.2623923623837201E-4</c:v>
                </c:pt>
                <c:pt idx="751">
                  <c:v>7.2742039433318297E-4</c:v>
                </c:pt>
                <c:pt idx="752">
                  <c:v>7.2860185359730097E-4</c:v>
                </c:pt>
                <c:pt idx="753">
                  <c:v>7.2978361256802204E-4</c:v>
                </c:pt>
                <c:pt idx="754">
                  <c:v>7.3096566979173301E-4</c:v>
                </c:pt>
                <c:pt idx="755">
                  <c:v>7.3214802382383902E-4</c:v>
                </c:pt>
                <c:pt idx="756">
                  <c:v>7.33330673228701E-4</c:v>
                </c:pt>
                <c:pt idx="757">
                  <c:v>7.3451361657956898E-4</c:v>
                </c:pt>
                <c:pt idx="758">
                  <c:v>7.3569685245851695E-4</c:v>
                </c:pt>
                <c:pt idx="759">
                  <c:v>7.3688037945637602E-4</c:v>
                </c:pt>
                <c:pt idx="760">
                  <c:v>7.3806419617266803E-4</c:v>
                </c:pt>
                <c:pt idx="761">
                  <c:v>7.3924830121554705E-4</c:v>
                </c:pt>
                <c:pt idx="762">
                  <c:v>7.4043269320173198E-4</c:v>
                </c:pt>
                <c:pt idx="763">
                  <c:v>7.4161737075644396E-4</c:v>
                </c:pt>
                <c:pt idx="764">
                  <c:v>7.4280233251334301E-4</c:v>
                </c:pt>
                <c:pt idx="765">
                  <c:v>7.4398757711446699E-4</c:v>
                </c:pt>
                <c:pt idx="766">
                  <c:v>7.4517310321017404E-4</c:v>
                </c:pt>
                <c:pt idx="767">
                  <c:v>7.4635890945907405E-4</c:v>
                </c:pt>
                <c:pt idx="768">
                  <c:v>7.4754499452797402E-4</c:v>
                </c:pt>
                <c:pt idx="769">
                  <c:v>7.4873135709181303E-4</c:v>
                </c:pt>
                <c:pt idx="770">
                  <c:v>7.4991799583361198E-4</c:v>
                </c:pt>
                <c:pt idx="771">
                  <c:v>7.5110490944440297E-4</c:v>
                </c:pt>
                <c:pt idx="772">
                  <c:v>7.5229209662318103E-4</c:v>
                </c:pt>
                <c:pt idx="773">
                  <c:v>7.5347955607683902E-4</c:v>
                </c:pt>
                <c:pt idx="774">
                  <c:v>7.5466728652011296E-4</c:v>
                </c:pt>
                <c:pt idx="775">
                  <c:v>7.5585528667552603E-4</c:v>
                </c:pt>
                <c:pt idx="776">
                  <c:v>7.57043555273331E-4</c:v>
                </c:pt>
                <c:pt idx="777">
                  <c:v>7.5823209105145399E-4</c:v>
                </c:pt>
                <c:pt idx="778">
                  <c:v>7.5942089275543904E-4</c:v>
                </c:pt>
                <c:pt idx="779">
                  <c:v>7.6060995913839304E-4</c:v>
                </c:pt>
                <c:pt idx="780">
                  <c:v>7.6179928896093002E-4</c:v>
                </c:pt>
                <c:pt idx="781">
                  <c:v>7.6298888099112004E-4</c:v>
                </c:pt>
                <c:pt idx="782">
                  <c:v>7.6417873400443201E-4</c:v>
                </c:pt>
                <c:pt idx="783">
                  <c:v>7.6536884678368201E-4</c:v>
                </c:pt>
                <c:pt idx="784">
                  <c:v>7.6655921811898001E-4</c:v>
                </c:pt>
                <c:pt idx="785">
                  <c:v>7.6774984680767701E-4</c:v>
                </c:pt>
                <c:pt idx="786">
                  <c:v>7.6894073165431501E-4</c:v>
                </c:pt>
                <c:pt idx="787">
                  <c:v>7.7013187147057297E-4</c:v>
                </c:pt>
                <c:pt idx="788">
                  <c:v>7.7132326507521598E-4</c:v>
                </c:pt>
                <c:pt idx="789">
                  <c:v>7.7251491129404703E-4</c:v>
                </c:pt>
                <c:pt idx="790">
                  <c:v>7.7370680895985395E-4</c:v>
                </c:pt>
                <c:pt idx="791">
                  <c:v>7.7489895691235805E-4</c:v>
                </c:pt>
                <c:pt idx="792">
                  <c:v>7.7609135399816999E-4</c:v>
                </c:pt>
                <c:pt idx="793">
                  <c:v>7.7728399907073796E-4</c:v>
                </c:pt>
                <c:pt idx="794">
                  <c:v>7.7847689099029397E-4</c:v>
                </c:pt>
                <c:pt idx="795">
                  <c:v>7.7967002862381696E-4</c:v>
                </c:pt>
                <c:pt idx="796">
                  <c:v>7.80863410844972E-4</c:v>
                </c:pt>
                <c:pt idx="797">
                  <c:v>7.8205703653407303E-4</c:v>
                </c:pt>
                <c:pt idx="798">
                  <c:v>7.83250904578029E-4</c:v>
                </c:pt>
                <c:pt idx="799">
                  <c:v>7.8444501387030002E-4</c:v>
                </c:pt>
                <c:pt idx="800">
                  <c:v>7.8563936331085403E-4</c:v>
                </c:pt>
                <c:pt idx="801">
                  <c:v>7.8683395180611203E-4</c:v>
                </c:pt>
                <c:pt idx="802">
                  <c:v>7.8802877826891196E-4</c:v>
                </c:pt>
                <c:pt idx="803">
                  <c:v>7.8922384161845801E-4</c:v>
                </c:pt>
                <c:pt idx="804">
                  <c:v>7.9041914078027795E-4</c:v>
                </c:pt>
                <c:pt idx="805">
                  <c:v>7.9161467468617504E-4</c:v>
                </c:pt>
                <c:pt idx="806">
                  <c:v>7.9281044227418995E-4</c:v>
                </c:pt>
                <c:pt idx="807">
                  <c:v>7.9400644248855295E-4</c:v>
                </c:pt>
                <c:pt idx="808">
                  <c:v>7.9520267427963902E-4</c:v>
                </c:pt>
                <c:pt idx="809">
                  <c:v>7.9639913660392895E-4</c:v>
                </c:pt>
                <c:pt idx="810">
                  <c:v>7.9759582842396399E-4</c:v>
                </c:pt>
                <c:pt idx="811">
                  <c:v>7.9879274870830401E-4</c:v>
                </c:pt>
                <c:pt idx="812">
                  <c:v>7.9998989643148501E-4</c:v>
                </c:pt>
                <c:pt idx="813">
                  <c:v>8.0118727057397704E-4</c:v>
                </c:pt>
                <c:pt idx="814">
                  <c:v>8.0238487012214595E-4</c:v>
                </c:pt>
                <c:pt idx="815">
                  <c:v>8.0358269406820705E-4</c:v>
                </c:pt>
                <c:pt idx="816">
                  <c:v>8.0478074141018905E-4</c:v>
                </c:pt>
                <c:pt idx="817">
                  <c:v>8.0597901115189296E-4</c:v>
                </c:pt>
                <c:pt idx="818">
                  <c:v>8.0717750230284804E-4</c:v>
                </c:pt>
                <c:pt idx="819">
                  <c:v>8.0837621387827596E-4</c:v>
                </c:pt>
                <c:pt idx="820">
                  <c:v>8.0957514489905097E-4</c:v>
                </c:pt>
                <c:pt idx="821">
                  <c:v>8.1077429439166101E-4</c:v>
                </c:pt>
                <c:pt idx="822">
                  <c:v>8.1197366138816604E-4</c:v>
                </c:pt>
                <c:pt idx="823">
                  <c:v>8.1317324492616197E-4</c:v>
                </c:pt>
                <c:pt idx="824">
                  <c:v>8.1437304404874302E-4</c:v>
                </c:pt>
                <c:pt idx="825">
                  <c:v>8.1557305780446097E-4</c:v>
                </c:pt>
                <c:pt idx="826">
                  <c:v>8.1677328524729195E-4</c:v>
                </c:pt>
                <c:pt idx="827">
                  <c:v>8.1797372543659398E-4</c:v>
                </c:pt>
                <c:pt idx="828">
                  <c:v>8.1917437743707605E-4</c:v>
                </c:pt>
                <c:pt idx="829">
                  <c:v>8.1693173516688301E-4</c:v>
                </c:pt>
                <c:pt idx="830">
                  <c:v>8.1812855211024901E-4</c:v>
                </c:pt>
                <c:pt idx="831">
                  <c:v>8.1932557910141697E-4</c:v>
                </c:pt>
                <c:pt idx="832">
                  <c:v>8.2052281522109805E-4</c:v>
                </c:pt>
                <c:pt idx="833">
                  <c:v>8.2172025955519902E-4</c:v>
                </c:pt>
                <c:pt idx="834">
                  <c:v>8.2291791119478699E-4</c:v>
                </c:pt>
                <c:pt idx="835">
                  <c:v>8.2073382676750399E-4</c:v>
                </c:pt>
                <c:pt idx="836">
                  <c:v>8.2192960903794095E-4</c:v>
                </c:pt>
                <c:pt idx="837">
                  <c:v>8.23125596047986E-4</c:v>
                </c:pt>
                <c:pt idx="838">
                  <c:v>8.2432178690648597E-4</c:v>
                </c:pt>
                <c:pt idx="839">
                  <c:v>8.2551818072729795E-4</c:v>
                </c:pt>
                <c:pt idx="840">
                  <c:v>8.2671477662926403E-4</c:v>
                </c:pt>
                <c:pt idx="841">
                  <c:v>8.2791157373616803E-4</c:v>
                </c:pt>
                <c:pt idx="842">
                  <c:v>8.2910857117670701E-4</c:v>
                </c:pt>
                <c:pt idx="843">
                  <c:v>8.3030576808445795E-4</c:v>
                </c:pt>
                <c:pt idx="844">
                  <c:v>8.3150316359784202E-4</c:v>
                </c:pt>
                <c:pt idx="845">
                  <c:v>8.3270075686009599E-4</c:v>
                </c:pt>
                <c:pt idx="846">
                  <c:v>8.3389854701923602E-4</c:v>
                </c:pt>
                <c:pt idx="847">
                  <c:v>8.3509653322802599E-4</c:v>
                </c:pt>
                <c:pt idx="848">
                  <c:v>8.3629471464394603E-4</c:v>
                </c:pt>
                <c:pt idx="849">
                  <c:v>8.3749309042916299E-4</c:v>
                </c:pt>
                <c:pt idx="850">
                  <c:v>8.3869165975049504E-4</c:v>
                </c:pt>
                <c:pt idx="851">
                  <c:v>8.3989042177938197E-4</c:v>
                </c:pt>
                <c:pt idx="852">
                  <c:v>8.4108937569185496E-4</c:v>
                </c:pt>
                <c:pt idx="853">
                  <c:v>8.4228852066850501E-4</c:v>
                </c:pt>
                <c:pt idx="854">
                  <c:v>8.4348785589445305E-4</c:v>
                </c:pt>
                <c:pt idx="855">
                  <c:v>8.4140195041371298E-4</c:v>
                </c:pt>
                <c:pt idx="856">
                  <c:v>8.42596964210267E-4</c:v>
                </c:pt>
                <c:pt idx="857">
                  <c:v>8.4379216676097103E-4</c:v>
                </c:pt>
                <c:pt idx="858">
                  <c:v>8.4498755726486799E-4</c:v>
                </c:pt>
                <c:pt idx="859">
                  <c:v>8.4618313492540204E-4</c:v>
                </c:pt>
                <c:pt idx="860">
                  <c:v>8.4737889895038796E-4</c:v>
                </c:pt>
                <c:pt idx="861">
                  <c:v>8.4857484855198296E-4</c:v>
                </c:pt>
                <c:pt idx="862">
                  <c:v>8.4977098294665703E-4</c:v>
                </c:pt>
                <c:pt idx="863">
                  <c:v>8.5096730135516597E-4</c:v>
                </c:pt>
                <c:pt idx="864">
                  <c:v>8.5216380300252002E-4</c:v>
                </c:pt>
                <c:pt idx="865">
                  <c:v>8.5336048711795801E-4</c:v>
                </c:pt>
                <c:pt idx="866">
                  <c:v>8.5455735293492102E-4</c:v>
                </c:pt>
                <c:pt idx="867">
                  <c:v>8.5575439969101902E-4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DB9-4723-A8BC-969606484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proper scaling'!$AC$2</c:f>
              <c:strCache>
                <c:ptCount val="1"/>
                <c:pt idx="0">
                  <c:v>Std z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rgbClr val="2525EE"/>
              </a:solidFill>
              <a:ln w="9525">
                <a:noFill/>
              </a:ln>
              <a:effectLst/>
            </c:spPr>
          </c:marker>
          <c:xVal>
            <c:numRef>
              <c:f>'Force proper scaling'!$AB$3:$AB$870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scaling'!$AD$3:$AD$870</c:f>
              <c:numCache>
                <c:formatCode>0.00E+00</c:formatCode>
                <c:ptCount val="868"/>
                <c:pt idx="0">
                  <c:v>7.0329876752496338E-12</c:v>
                </c:pt>
                <c:pt idx="1">
                  <c:v>7.575423575843734E-12</c:v>
                </c:pt>
                <c:pt idx="2">
                  <c:v>8.167257976288134E-12</c:v>
                </c:pt>
                <c:pt idx="3">
                  <c:v>8.7419778401873663E-12</c:v>
                </c:pt>
                <c:pt idx="4">
                  <c:v>9.3139000404415328E-12</c:v>
                </c:pt>
                <c:pt idx="5">
                  <c:v>9.841985655444166E-12</c:v>
                </c:pt>
                <c:pt idx="6">
                  <c:v>1.0308194872111999E-11</c:v>
                </c:pt>
                <c:pt idx="7">
                  <c:v>1.0684213502035199E-11</c:v>
                </c:pt>
                <c:pt idx="8">
                  <c:v>1.1002396182037199E-11</c:v>
                </c:pt>
                <c:pt idx="9">
                  <c:v>1.1201916159668401E-11</c:v>
                </c:pt>
                <c:pt idx="10">
                  <c:v>1.1393785992857666E-11</c:v>
                </c:pt>
                <c:pt idx="11">
                  <c:v>1.14688665040871E-11</c:v>
                </c:pt>
                <c:pt idx="12">
                  <c:v>1.14688810830117E-11</c:v>
                </c:pt>
                <c:pt idx="13">
                  <c:v>1.1468895853950401E-11</c:v>
                </c:pt>
                <c:pt idx="14">
                  <c:v>1.1468910816974501E-11</c:v>
                </c:pt>
                <c:pt idx="15">
                  <c:v>1.1468925972143567E-11</c:v>
                </c:pt>
                <c:pt idx="16">
                  <c:v>1.14689413195046E-11</c:v>
                </c:pt>
                <c:pt idx="17">
                  <c:v>1.1468956859092834E-11</c:v>
                </c:pt>
                <c:pt idx="18">
                  <c:v>1.1468972590932034E-11</c:v>
                </c:pt>
                <c:pt idx="19">
                  <c:v>1.1468988515036101E-11</c:v>
                </c:pt>
                <c:pt idx="20">
                  <c:v>1.14690046314111E-11</c:v>
                </c:pt>
                <c:pt idx="21">
                  <c:v>1.1469020940057766E-11</c:v>
                </c:pt>
                <c:pt idx="22">
                  <c:v>1.1469037440973833E-11</c:v>
                </c:pt>
                <c:pt idx="23">
                  <c:v>1.14690541341585E-11</c:v>
                </c:pt>
                <c:pt idx="24">
                  <c:v>1.1469071019616265E-11</c:v>
                </c:pt>
                <c:pt idx="25">
                  <c:v>1.1469088097361399E-11</c:v>
                </c:pt>
                <c:pt idx="26">
                  <c:v>1.1469105367421268E-11</c:v>
                </c:pt>
                <c:pt idx="27">
                  <c:v>1.1469122829838534E-11</c:v>
                </c:pt>
                <c:pt idx="28">
                  <c:v>1.1469140484671133E-11</c:v>
                </c:pt>
                <c:pt idx="29">
                  <c:v>1.1469158331990767E-11</c:v>
                </c:pt>
                <c:pt idx="30">
                  <c:v>1.1469176371880799E-11</c:v>
                </c:pt>
                <c:pt idx="31">
                  <c:v>1.1469194604432E-11</c:v>
                </c:pt>
                <c:pt idx="32">
                  <c:v>1.14692130297367E-11</c:v>
                </c:pt>
                <c:pt idx="33">
                  <c:v>1.1469231647883732E-11</c:v>
                </c:pt>
                <c:pt idx="34">
                  <c:v>1.1469250458954234E-11</c:v>
                </c:pt>
                <c:pt idx="35">
                  <c:v>1.1469269463018067E-11</c:v>
                </c:pt>
                <c:pt idx="36">
                  <c:v>1.1469288660130533E-11</c:v>
                </c:pt>
                <c:pt idx="37">
                  <c:v>1.1469308050330399E-11</c:v>
                </c:pt>
                <c:pt idx="38">
                  <c:v>1.1469327633640001E-11</c:v>
                </c:pt>
                <c:pt idx="39">
                  <c:v>1.1469347410065266E-11</c:v>
                </c:pt>
                <c:pt idx="40">
                  <c:v>1.1469367379595668E-11</c:v>
                </c:pt>
                <c:pt idx="41">
                  <c:v>1.1469387542205566E-11</c:v>
                </c:pt>
                <c:pt idx="42">
                  <c:v>1.14694078978566E-11</c:v>
                </c:pt>
                <c:pt idx="43">
                  <c:v>1.14694284464982E-11</c:v>
                </c:pt>
                <c:pt idx="44">
                  <c:v>1.1469449188068833E-11</c:v>
                </c:pt>
                <c:pt idx="45">
                  <c:v>1.1469470122495933E-11</c:v>
                </c:pt>
                <c:pt idx="46">
                  <c:v>1.1469491249694167E-11</c:v>
                </c:pt>
                <c:pt idx="47">
                  <c:v>1.1469512569561468E-11</c:v>
                </c:pt>
                <c:pt idx="48">
                  <c:v>1.1469534081973533E-11</c:v>
                </c:pt>
                <c:pt idx="49">
                  <c:v>1.1469555786777565E-11</c:v>
                </c:pt>
                <c:pt idx="50">
                  <c:v>1.1469577683782166E-11</c:v>
                </c:pt>
                <c:pt idx="51">
                  <c:v>1.1469599772751866E-11</c:v>
                </c:pt>
                <c:pt idx="52">
                  <c:v>1.1469622053406267E-11</c:v>
                </c:pt>
                <c:pt idx="53">
                  <c:v>1.1469644525411066E-11</c:v>
                </c:pt>
                <c:pt idx="54">
                  <c:v>1.1469667188378166E-11</c:v>
                </c:pt>
                <c:pt idx="55">
                  <c:v>1.1469690041884399E-11</c:v>
                </c:pt>
                <c:pt idx="56">
                  <c:v>1.1469713085502767E-11</c:v>
                </c:pt>
                <c:pt idx="57">
                  <c:v>1.1469736318819267E-11</c:v>
                </c:pt>
                <c:pt idx="58">
                  <c:v>1.1469759741450266E-11</c:v>
                </c:pt>
                <c:pt idx="59">
                  <c:v>1.1469783353129166E-11</c:v>
                </c:pt>
                <c:pt idx="60">
                  <c:v>1.1469807153810532E-11</c:v>
                </c:pt>
                <c:pt idx="61">
                  <c:v>1.1469831143812866E-11</c:v>
                </c:pt>
                <c:pt idx="62">
                  <c:v>1.1469855324044199E-11</c:v>
                </c:pt>
                <c:pt idx="63">
                  <c:v>1.1469879696762966E-11</c:v>
                </c:pt>
                <c:pt idx="64">
                  <c:v>1.1469904266259766E-11</c:v>
                </c:pt>
                <c:pt idx="65">
                  <c:v>1.14699290388236E-11</c:v>
                </c:pt>
                <c:pt idx="66">
                  <c:v>1.14699540231568E-11</c:v>
                </c:pt>
                <c:pt idx="67">
                  <c:v>1.1469979230499567E-11</c:v>
                </c:pt>
                <c:pt idx="68">
                  <c:v>1.1470004672324768E-11</c:v>
                </c:pt>
                <c:pt idx="69">
                  <c:v>1.1470030357454566E-11</c:v>
                </c:pt>
                <c:pt idx="70">
                  <c:v>1.1470056288406533E-11</c:v>
                </c:pt>
                <c:pt idx="71">
                  <c:v>1.14700824588824E-11</c:v>
                </c:pt>
                <c:pt idx="72">
                  <c:v>1.1470108851878133E-11</c:v>
                </c:pt>
                <c:pt idx="73">
                  <c:v>1.1470135438195999E-11</c:v>
                </c:pt>
                <c:pt idx="74">
                  <c:v>1.1470162173384467E-11</c:v>
                </c:pt>
                <c:pt idx="75">
                  <c:v>1.1470188993297033E-11</c:v>
                </c:pt>
                <c:pt idx="76">
                  <c:v>1.1470215811376933E-11</c:v>
                </c:pt>
                <c:pt idx="77">
                  <c:v>1.1470242516413166E-11</c:v>
                </c:pt>
                <c:pt idx="78">
                  <c:v>1.1470268972925266E-11</c:v>
                </c:pt>
                <c:pt idx="79">
                  <c:v>1.1470295025749767E-11</c:v>
                </c:pt>
                <c:pt idx="80">
                  <c:v>1.1470320505761699E-11</c:v>
                </c:pt>
                <c:pt idx="81">
                  <c:v>1.1470345235231667E-11</c:v>
                </c:pt>
                <c:pt idx="82">
                  <c:v>1.1470369039117E-11</c:v>
                </c:pt>
                <c:pt idx="83">
                  <c:v>1.1470391757134467E-11</c:v>
                </c:pt>
                <c:pt idx="84">
                  <c:v>1.1470413255817668E-11</c:v>
                </c:pt>
                <c:pt idx="85">
                  <c:v>1.1470433440476366E-11</c:v>
                </c:pt>
                <c:pt idx="86">
                  <c:v>1.1470452268220467E-11</c:v>
                </c:pt>
                <c:pt idx="87">
                  <c:v>1.1470469759307267E-11</c:v>
                </c:pt>
                <c:pt idx="88">
                  <c:v>1.1470486001814634E-11</c:v>
                </c:pt>
                <c:pt idx="89">
                  <c:v>1.1470501157132467E-11</c:v>
                </c:pt>
                <c:pt idx="90">
                  <c:v>1.1470515465013534E-11</c:v>
                </c:pt>
                <c:pt idx="91">
                  <c:v>1.1470529250949066E-11</c:v>
                </c:pt>
                <c:pt idx="92">
                  <c:v>1.1470542934336201E-11</c:v>
                </c:pt>
                <c:pt idx="93">
                  <c:v>1.1470557039319733E-11</c:v>
                </c:pt>
                <c:pt idx="94">
                  <c:v>1.14705722027539E-11</c:v>
                </c:pt>
                <c:pt idx="95">
                  <c:v>1.1470589183608101E-11</c:v>
                </c:pt>
                <c:pt idx="96">
                  <c:v>1.1470608870516266E-11</c:v>
                </c:pt>
                <c:pt idx="97">
                  <c:v>1.1470632280236466E-11</c:v>
                </c:pt>
                <c:pt idx="98">
                  <c:v>1.1470660550869067E-11</c:v>
                </c:pt>
                <c:pt idx="99">
                  <c:v>1.1470694927588767E-11</c:v>
                </c:pt>
                <c:pt idx="100">
                  <c:v>1.1470736738468466E-11</c:v>
                </c:pt>
                <c:pt idx="101">
                  <c:v>1.1470787365870501E-11</c:v>
                </c:pt>
                <c:pt idx="102">
                  <c:v>1.1470848216918266E-11</c:v>
                </c:pt>
                <c:pt idx="103">
                  <c:v>1.1470920689799766E-11</c:v>
                </c:pt>
                <c:pt idx="104">
                  <c:v>1.1471006141097699E-11</c:v>
                </c:pt>
                <c:pt idx="105">
                  <c:v>1.1471105856808566E-11</c:v>
                </c:pt>
                <c:pt idx="106">
                  <c:v>1.1471221027860033E-11</c:v>
                </c:pt>
                <c:pt idx="107">
                  <c:v>1.1471352729043201E-11</c:v>
                </c:pt>
                <c:pt idx="108">
                  <c:v>1.1471501901313533E-11</c:v>
                </c:pt>
                <c:pt idx="109">
                  <c:v>1.1471669340388534E-11</c:v>
                </c:pt>
                <c:pt idx="110">
                  <c:v>1.14718556878597E-11</c:v>
                </c:pt>
                <c:pt idx="111">
                  <c:v>1.1472061430045534E-11</c:v>
                </c:pt>
                <c:pt idx="112">
                  <c:v>1.1472286899851467E-11</c:v>
                </c:pt>
                <c:pt idx="113">
                  <c:v>1.14725322792395E-11</c:v>
                </c:pt>
                <c:pt idx="114">
                  <c:v>1.1472797606486666E-11</c:v>
                </c:pt>
                <c:pt idx="115">
                  <c:v>1.1473082785851033E-11</c:v>
                </c:pt>
                <c:pt idx="116">
                  <c:v>1.1473387599065233E-11</c:v>
                </c:pt>
                <c:pt idx="117">
                  <c:v>1.1473711713744065E-11</c:v>
                </c:pt>
                <c:pt idx="118">
                  <c:v>1.1474054697422701E-11</c:v>
                </c:pt>
                <c:pt idx="119">
                  <c:v>1.14744160294219E-11</c:v>
                </c:pt>
                <c:pt idx="120">
                  <c:v>1.1474795114172534E-11</c:v>
                </c:pt>
                <c:pt idx="121">
                  <c:v>1.1475191294054801E-11</c:v>
                </c:pt>
                <c:pt idx="122">
                  <c:v>1.1475603862263566E-11</c:v>
                </c:pt>
                <c:pt idx="123">
                  <c:v>1.1476032075453566E-11</c:v>
                </c:pt>
                <c:pt idx="124">
                  <c:v>1.1476475164856567E-11</c:v>
                </c:pt>
                <c:pt idx="125">
                  <c:v>1.1476932346597167E-11</c:v>
                </c:pt>
                <c:pt idx="126">
                  <c:v>1.1477402831163899E-11</c:v>
                </c:pt>
                <c:pt idx="127">
                  <c:v>1.1477885830691934E-11</c:v>
                </c:pt>
                <c:pt idx="128">
                  <c:v>1.1478380564525767E-11</c:v>
                </c:pt>
                <c:pt idx="129">
                  <c:v>1.1478886263626134E-11</c:v>
                </c:pt>
                <c:pt idx="130">
                  <c:v>1.1479402173828034E-11</c:v>
                </c:pt>
                <c:pt idx="131">
                  <c:v>1.1479927557526334E-11</c:v>
                </c:pt>
                <c:pt idx="132">
                  <c:v>1.1480461695285934E-11</c:v>
                </c:pt>
                <c:pt idx="133">
                  <c:v>1.1481003886502399E-11</c:v>
                </c:pt>
                <c:pt idx="134">
                  <c:v>1.1481553449743532E-11</c:v>
                </c:pt>
                <c:pt idx="135">
                  <c:v>1.1482109723199534E-11</c:v>
                </c:pt>
                <c:pt idx="136">
                  <c:v>1.1482672064977501E-11</c:v>
                </c:pt>
                <c:pt idx="137">
                  <c:v>1.1483239853356833E-11</c:v>
                </c:pt>
                <c:pt idx="138">
                  <c:v>1.14838124870437E-11</c:v>
                </c:pt>
                <c:pt idx="139">
                  <c:v>1.14843893854953E-11</c:v>
                </c:pt>
                <c:pt idx="140">
                  <c:v>1.14849699882824E-11</c:v>
                </c:pt>
                <c:pt idx="141">
                  <c:v>1.1485553755012399E-11</c:v>
                </c:pt>
                <c:pt idx="142">
                  <c:v>1.14861401646302E-11</c:v>
                </c:pt>
                <c:pt idx="143">
                  <c:v>1.1486728714719466E-11</c:v>
                </c:pt>
                <c:pt idx="144">
                  <c:v>1.14873189207826E-11</c:v>
                </c:pt>
                <c:pt idx="145">
                  <c:v>1.1487910316392433E-11</c:v>
                </c:pt>
                <c:pt idx="146">
                  <c:v>1.1488502453541199E-11</c:v>
                </c:pt>
                <c:pt idx="147">
                  <c:v>1.1489094903516566E-11</c:v>
                </c:pt>
                <c:pt idx="148">
                  <c:v>1.14896872589412E-11</c:v>
                </c:pt>
                <c:pt idx="149">
                  <c:v>1.1490279136615E-11</c:v>
                </c:pt>
                <c:pt idx="150">
                  <c:v>1.1490870180605967E-11</c:v>
                </c:pt>
                <c:pt idx="151">
                  <c:v>1.1491460065377934E-11</c:v>
                </c:pt>
                <c:pt idx="152">
                  <c:v>1.1492048499064933E-11</c:v>
                </c:pt>
                <c:pt idx="153">
                  <c:v>1.1492635226427E-11</c:v>
                </c:pt>
                <c:pt idx="154">
                  <c:v>1.1493220031435067E-11</c:v>
                </c:pt>
                <c:pt idx="155">
                  <c:v>1.1493802738751368E-11</c:v>
                </c:pt>
                <c:pt idx="156">
                  <c:v>1.1494383214508534E-11</c:v>
                </c:pt>
                <c:pt idx="157">
                  <c:v>1.1494961366171266E-11</c:v>
                </c:pt>
                <c:pt idx="158">
                  <c:v>1.1495537141384933E-11</c:v>
                </c:pt>
                <c:pt idx="159">
                  <c:v>1.1496110526075267E-11</c:v>
                </c:pt>
                <c:pt idx="160">
                  <c:v>1.14966815419546E-11</c:v>
                </c:pt>
                <c:pt idx="161">
                  <c:v>1.1497250243551633E-11</c:v>
                </c:pt>
                <c:pt idx="162">
                  <c:v>1.1497816714436099E-11</c:v>
                </c:pt>
                <c:pt idx="163">
                  <c:v>1.1498381062902467E-11</c:v>
                </c:pt>
                <c:pt idx="164">
                  <c:v>1.1498943416693001E-11</c:v>
                </c:pt>
                <c:pt idx="165">
                  <c:v>1.1499503917428567E-11</c:v>
                </c:pt>
                <c:pt idx="166">
                  <c:v>1.1500062714277701E-11</c:v>
                </c:pt>
                <c:pt idx="167">
                  <c:v>1.1500619957344766E-11</c:v>
                </c:pt>
                <c:pt idx="168">
                  <c:v>1.1501175791315433E-11</c:v>
                </c:pt>
                <c:pt idx="169">
                  <c:v>1.1501730348922333E-11</c:v>
                </c:pt>
                <c:pt idx="170">
                  <c:v>1.1502283744954634E-11</c:v>
                </c:pt>
                <c:pt idx="171">
                  <c:v>1.1502836070931333E-11</c:v>
                </c:pt>
                <c:pt idx="172">
                  <c:v>1.1503387391023634E-11</c:v>
                </c:pt>
                <c:pt idx="173">
                  <c:v>1.1503937739442667E-11</c:v>
                </c:pt>
                <c:pt idx="174">
                  <c:v>1.1504487119557866E-11</c:v>
                </c:pt>
                <c:pt idx="175">
                  <c:v>1.1505035504759001E-11</c:v>
                </c:pt>
                <c:pt idx="176">
                  <c:v>1.1505582840981767E-11</c:v>
                </c:pt>
                <c:pt idx="177">
                  <c:v>1.1506129050265766E-11</c:v>
                </c:pt>
                <c:pt idx="178">
                  <c:v>1.1506674035236301E-11</c:v>
                </c:pt>
                <c:pt idx="179">
                  <c:v>1.1507217683468733E-11</c:v>
                </c:pt>
                <c:pt idx="180">
                  <c:v>1.1507759872201234E-11</c:v>
                </c:pt>
                <c:pt idx="181">
                  <c:v>1.1508300472400966E-11</c:v>
                </c:pt>
                <c:pt idx="182">
                  <c:v>1.15088393526147E-11</c:v>
                </c:pt>
                <c:pt idx="183">
                  <c:v>1.1509376381255833E-11</c:v>
                </c:pt>
                <c:pt idx="184">
                  <c:v>1.1509911429247466E-11</c:v>
                </c:pt>
                <c:pt idx="185">
                  <c:v>1.1510444371422633E-11</c:v>
                </c:pt>
                <c:pt idx="186">
                  <c:v>1.151097508723E-11</c:v>
                </c:pt>
                <c:pt idx="187">
                  <c:v>1.15115034612129E-11</c:v>
                </c:pt>
                <c:pt idx="188">
                  <c:v>1.1512029383232467E-11</c:v>
                </c:pt>
                <c:pt idx="189">
                  <c:v>1.1512552748582966E-11</c:v>
                </c:pt>
                <c:pt idx="190">
                  <c:v>1.1513073457890934E-11</c:v>
                </c:pt>
                <c:pt idx="191">
                  <c:v>1.1513591416954433E-11</c:v>
                </c:pt>
                <c:pt idx="192">
                  <c:v>1.1514106536549166E-11</c:v>
                </c:pt>
                <c:pt idx="193">
                  <c:v>1.1514618732187767E-11</c:v>
                </c:pt>
                <c:pt idx="194">
                  <c:v>1.1515127923898634E-11</c:v>
                </c:pt>
                <c:pt idx="195">
                  <c:v>1.1515634035971766E-11</c:v>
                </c:pt>
                <c:pt idx="196">
                  <c:v>1.15161369967082E-11</c:v>
                </c:pt>
                <c:pt idx="197">
                  <c:v>1.1516636738181566E-11</c:v>
                </c:pt>
                <c:pt idx="198">
                  <c:v>1.1517133195998267E-11</c:v>
                </c:pt>
                <c:pt idx="199">
                  <c:v>1.1517626309061167E-11</c:v>
                </c:pt>
                <c:pt idx="200">
                  <c:v>1.15181160193419E-11</c:v>
                </c:pt>
                <c:pt idx="201">
                  <c:v>1.1518602271665234E-11</c:v>
                </c:pt>
                <c:pt idx="202">
                  <c:v>1.1519085013503167E-11</c:v>
                </c:pt>
                <c:pt idx="203">
                  <c:v>1.15195641947833E-11</c:v>
                </c:pt>
                <c:pt idx="204">
                  <c:v>1.1520039767712068E-11</c:v>
                </c:pt>
                <c:pt idx="205">
                  <c:v>1.15205116866069E-11</c:v>
                </c:pt>
                <c:pt idx="206">
                  <c:v>1.1520979907740599E-11</c:v>
                </c:pt>
                <c:pt idx="207">
                  <c:v>1.15214443891944E-11</c:v>
                </c:pt>
                <c:pt idx="208">
                  <c:v>1.1521905090719533E-11</c:v>
                </c:pt>
                <c:pt idx="209">
                  <c:v>1.1522361973609099E-11</c:v>
                </c:pt>
                <c:pt idx="210">
                  <c:v>1.15228150005804E-11</c:v>
                </c:pt>
                <c:pt idx="211">
                  <c:v>1.1523264135661533E-11</c:v>
                </c:pt>
                <c:pt idx="212">
                  <c:v>1.1523709344086234E-11</c:v>
                </c:pt>
                <c:pt idx="213">
                  <c:v>1.1524150592203333E-11</c:v>
                </c:pt>
                <c:pt idx="214">
                  <c:v>1.1524587847389833E-11</c:v>
                </c:pt>
                <c:pt idx="215">
                  <c:v>1.1525021077975201E-11</c:v>
                </c:pt>
                <c:pt idx="216">
                  <c:v>1.1525450253175233E-11</c:v>
                </c:pt>
                <c:pt idx="217">
                  <c:v>1.15258753430338E-11</c:v>
                </c:pt>
                <c:pt idx="218">
                  <c:v>1.1526296318370133E-11</c:v>
                </c:pt>
                <c:pt idx="219">
                  <c:v>1.1526713150735366E-11</c:v>
                </c:pt>
                <c:pt idx="220">
                  <c:v>1.15271258123761E-11</c:v>
                </c:pt>
                <c:pt idx="221">
                  <c:v>1.1527534276196233E-11</c:v>
                </c:pt>
                <c:pt idx="222">
                  <c:v>1.1527938515719033E-11</c:v>
                </c:pt>
                <c:pt idx="223">
                  <c:v>1.1528338505049333E-11</c:v>
                </c:pt>
                <c:pt idx="224">
                  <c:v>1.1528734218837133E-11</c:v>
                </c:pt>
                <c:pt idx="225">
                  <c:v>1.1529125632239967E-11</c:v>
                </c:pt>
                <c:pt idx="226">
                  <c:v>1.1529512720889601E-11</c:v>
                </c:pt>
                <c:pt idx="227">
                  <c:v>1.1529895460856299E-11</c:v>
                </c:pt>
                <c:pt idx="228">
                  <c:v>1.1530273828622332E-11</c:v>
                </c:pt>
                <c:pt idx="229">
                  <c:v>1.1530647801058367E-11</c:v>
                </c:pt>
                <c:pt idx="230">
                  <c:v>1.1531017355405766E-11</c:v>
                </c:pt>
                <c:pt idx="231">
                  <c:v>1.1531382469261966E-11</c:v>
                </c:pt>
                <c:pt idx="232">
                  <c:v>1.1531743120571333E-11</c:v>
                </c:pt>
                <c:pt idx="233">
                  <c:v>1.1532099287619067E-11</c:v>
                </c:pt>
                <c:pt idx="234">
                  <c:v>1.1532450949024566E-11</c:v>
                </c:pt>
                <c:pt idx="235">
                  <c:v>1.1532798083738132E-11</c:v>
                </c:pt>
                <c:pt idx="236">
                  <c:v>1.1533140671035799E-11</c:v>
                </c:pt>
                <c:pt idx="237">
                  <c:v>1.1533478690511668E-11</c:v>
                </c:pt>
                <c:pt idx="238">
                  <c:v>1.15338121220725E-11</c:v>
                </c:pt>
                <c:pt idx="239">
                  <c:v>1.1534140945934632E-11</c:v>
                </c:pt>
                <c:pt idx="240">
                  <c:v>1.1534465142621066E-11</c:v>
                </c:pt>
                <c:pt idx="241">
                  <c:v>1.15347846929549E-11</c:v>
                </c:pt>
                <c:pt idx="242">
                  <c:v>1.15350995780512E-11</c:v>
                </c:pt>
                <c:pt idx="243">
                  <c:v>1.1535409779312534E-11</c:v>
                </c:pt>
                <c:pt idx="244">
                  <c:v>1.1535715278416701E-11</c:v>
                </c:pt>
                <c:pt idx="245">
                  <c:v>1.1536016057304832E-11</c:v>
                </c:pt>
                <c:pt idx="246">
                  <c:v>1.1536312098164267E-11</c:v>
                </c:pt>
                <c:pt idx="247">
                  <c:v>1.1536603383409701E-11</c:v>
                </c:pt>
                <c:pt idx="248">
                  <c:v>1.15368898956654E-11</c:v>
                </c:pt>
                <c:pt idx="249">
                  <c:v>1.1537171617743934E-11</c:v>
                </c:pt>
                <c:pt idx="250">
                  <c:v>1.1537448532629867E-11</c:v>
                </c:pt>
                <c:pt idx="251">
                  <c:v>1.1537720623466134E-11</c:v>
                </c:pt>
                <c:pt idx="252">
                  <c:v>1.1537987873540633E-11</c:v>
                </c:pt>
                <c:pt idx="253">
                  <c:v>1.1538250266279967E-11</c:v>
                </c:pt>
                <c:pt idx="254">
                  <c:v>1.1538507785245333E-11</c:v>
                </c:pt>
                <c:pt idx="255">
                  <c:v>1.1538760414137899E-11</c:v>
                </c:pt>
                <c:pt idx="256">
                  <c:v>1.1539008136799234E-11</c:v>
                </c:pt>
                <c:pt idx="257">
                  <c:v>1.1539250937216633E-11</c:v>
                </c:pt>
                <c:pt idx="258">
                  <c:v>1.15394887995308E-11</c:v>
                </c:pt>
                <c:pt idx="259">
                  <c:v>1.1539721708043033E-11</c:v>
                </c:pt>
                <c:pt idx="260">
                  <c:v>1.1539949647220834E-11</c:v>
                </c:pt>
                <c:pt idx="261">
                  <c:v>1.15401726017018E-11</c:v>
                </c:pt>
                <c:pt idx="262">
                  <c:v>1.1540390556301433E-11</c:v>
                </c:pt>
                <c:pt idx="263">
                  <c:v>1.1540603496014934E-11</c:v>
                </c:pt>
                <c:pt idx="264">
                  <c:v>1.15408114060208E-11</c:v>
                </c:pt>
                <c:pt idx="265">
                  <c:v>1.1541014271694533E-11</c:v>
                </c:pt>
                <c:pt idx="266">
                  <c:v>1.1541212078615867E-11</c:v>
                </c:pt>
                <c:pt idx="267">
                  <c:v>1.1541404812585066E-11</c:v>
                </c:pt>
                <c:pt idx="268">
                  <c:v>1.1541592459640234E-11</c:v>
                </c:pt>
                <c:pt idx="269">
                  <c:v>1.1541775006076068E-11</c:v>
                </c:pt>
                <c:pt idx="270">
                  <c:v>1.1541952438460933E-11</c:v>
                </c:pt>
                <c:pt idx="271">
                  <c:v>1.1542124743658601E-11</c:v>
                </c:pt>
                <c:pt idx="272">
                  <c:v>1.1542291908840366E-11</c:v>
                </c:pt>
                <c:pt idx="273">
                  <c:v>1.1542453921498099E-11</c:v>
                </c:pt>
                <c:pt idx="274">
                  <c:v>1.1542610769452467E-11</c:v>
                </c:pt>
                <c:pt idx="275">
                  <c:v>1.1542762440851833E-11</c:v>
                </c:pt>
                <c:pt idx="276">
                  <c:v>1.1542908924161234E-11</c:v>
                </c:pt>
                <c:pt idx="277">
                  <c:v>1.1543050208146934E-11</c:v>
                </c:pt>
                <c:pt idx="278">
                  <c:v>1.15431862818544E-11</c:v>
                </c:pt>
                <c:pt idx="279">
                  <c:v>1.1543317134581334E-11</c:v>
                </c:pt>
                <c:pt idx="280">
                  <c:v>1.1543442755847133E-11</c:v>
                </c:pt>
                <c:pt idx="281">
                  <c:v>1.1543563135363133E-11</c:v>
                </c:pt>
                <c:pt idx="282">
                  <c:v>1.1543678263004733E-11</c:v>
                </c:pt>
                <c:pt idx="283">
                  <c:v>1.1543788128787766E-11</c:v>
                </c:pt>
                <c:pt idx="284">
                  <c:v>1.1543892722852966E-11</c:v>
                </c:pt>
                <c:pt idx="285">
                  <c:v>1.1543992035454834E-11</c:v>
                </c:pt>
                <c:pt idx="286">
                  <c:v>1.1544086056956467E-11</c:v>
                </c:pt>
                <c:pt idx="287">
                  <c:v>1.1544174777833134E-11</c:v>
                </c:pt>
                <c:pt idx="288">
                  <c:v>1.1544258188681166E-11</c:v>
                </c:pt>
                <c:pt idx="289">
                  <c:v>1.15443362802235E-11</c:v>
                </c:pt>
                <c:pt idx="290">
                  <c:v>1.1544409043322767E-11</c:v>
                </c:pt>
                <c:pt idx="291">
                  <c:v>1.1544476468995567E-11</c:v>
                </c:pt>
                <c:pt idx="292">
                  <c:v>1.1544538548421433E-11</c:v>
                </c:pt>
                <c:pt idx="293">
                  <c:v>1.1544595272952633E-11</c:v>
                </c:pt>
                <c:pt idx="294">
                  <c:v>1.1544646634122066E-11</c:v>
                </c:pt>
                <c:pt idx="295">
                  <c:v>1.15446926236492E-11</c:v>
                </c:pt>
                <c:pt idx="296">
                  <c:v>1.15447332334472E-11</c:v>
                </c:pt>
                <c:pt idx="297">
                  <c:v>1.1544768455626101E-11</c:v>
                </c:pt>
                <c:pt idx="298">
                  <c:v>1.15447982824991E-11</c:v>
                </c:pt>
                <c:pt idx="299">
                  <c:v>1.1544822706582568E-11</c:v>
                </c:pt>
                <c:pt idx="300">
                  <c:v>1.1544841720596967E-11</c:v>
                </c:pt>
                <c:pt idx="301">
                  <c:v>1.1544855317471067E-11</c:v>
                </c:pt>
                <c:pt idx="302">
                  <c:v>1.1544863490342367E-11</c:v>
                </c:pt>
                <c:pt idx="303">
                  <c:v>1.1544866232557899E-11</c:v>
                </c:pt>
                <c:pt idx="304">
                  <c:v>1.1544863537678933E-11</c:v>
                </c:pt>
                <c:pt idx="305">
                  <c:v>1.1544855399482235E-11</c:v>
                </c:pt>
                <c:pt idx="306">
                  <c:v>1.1544841811969234E-11</c:v>
                </c:pt>
                <c:pt idx="307">
                  <c:v>1.1544822769373934E-11</c:v>
                </c:pt>
                <c:pt idx="308">
                  <c:v>1.1544798266172267E-11</c:v>
                </c:pt>
                <c:pt idx="309">
                  <c:v>1.1544768297093934E-11</c:v>
                </c:pt>
                <c:pt idx="310">
                  <c:v>1.1544732857131466E-11</c:v>
                </c:pt>
                <c:pt idx="311">
                  <c:v>1.1544691941553932E-11</c:v>
                </c:pt>
                <c:pt idx="312">
                  <c:v>1.1544645545915534E-11</c:v>
                </c:pt>
                <c:pt idx="313">
                  <c:v>1.1544593666062699E-11</c:v>
                </c:pt>
                <c:pt idx="314">
                  <c:v>1.15445362981452E-11</c:v>
                </c:pt>
                <c:pt idx="315">
                  <c:v>1.1544473438629067E-11</c:v>
                </c:pt>
                <c:pt idx="316">
                  <c:v>1.1544405084313067E-11</c:v>
                </c:pt>
                <c:pt idx="317">
                  <c:v>1.1544331232350501E-11</c:v>
                </c:pt>
                <c:pt idx="318">
                  <c:v>1.1544251880272067E-11</c:v>
                </c:pt>
                <c:pt idx="319">
                  <c:v>1.1544167026017166E-11</c:v>
                </c:pt>
                <c:pt idx="320">
                  <c:v>1.1544076667959198E-11</c:v>
                </c:pt>
                <c:pt idx="321">
                  <c:v>1.1543980804929733E-11</c:v>
                </c:pt>
                <c:pt idx="322">
                  <c:v>1.1543879436240101E-11</c:v>
                </c:pt>
                <c:pt idx="323">
                  <c:v>1.1543772561701633E-11</c:v>
                </c:pt>
                <c:pt idx="324">
                  <c:v>1.1543660181643366E-11</c:v>
                </c:pt>
                <c:pt idx="325">
                  <c:v>1.1543542296923433E-11</c:v>
                </c:pt>
                <c:pt idx="326">
                  <c:v>1.1543418908936967E-11</c:v>
                </c:pt>
                <c:pt idx="327">
                  <c:v>1.1543290019628833E-11</c:v>
                </c:pt>
                <c:pt idx="328">
                  <c:v>1.1543155631506533E-11</c:v>
                </c:pt>
                <c:pt idx="329">
                  <c:v>1.1543015747653567E-11</c:v>
                </c:pt>
                <c:pt idx="330">
                  <c:v>1.1542870371744999E-11</c:v>
                </c:pt>
                <c:pt idx="331">
                  <c:v>1.1542719508065366E-11</c:v>
                </c:pt>
                <c:pt idx="332">
                  <c:v>1.15425631615228E-11</c:v>
                </c:pt>
                <c:pt idx="333">
                  <c:v>1.15424013376658E-11</c:v>
                </c:pt>
                <c:pt idx="334">
                  <c:v>1.15422340427067E-11</c:v>
                </c:pt>
                <c:pt idx="335">
                  <c:v>1.1542061283547465E-11</c:v>
                </c:pt>
                <c:pt idx="336">
                  <c:v>1.15418830678047E-11</c:v>
                </c:pt>
                <c:pt idx="337">
                  <c:v>1.1541699403845267E-11</c:v>
                </c:pt>
                <c:pt idx="338">
                  <c:v>1.1541510300830434E-11</c:v>
                </c:pt>
                <c:pt idx="339">
                  <c:v>1.1541315768772166E-11</c:v>
                </c:pt>
                <c:pt idx="340">
                  <c:v>1.1541115818600601E-11</c:v>
                </c:pt>
                <c:pt idx="341">
                  <c:v>1.1540910462238433E-11</c:v>
                </c:pt>
                <c:pt idx="342">
                  <c:v>1.1540699712685033E-11</c:v>
                </c:pt>
                <c:pt idx="343">
                  <c:v>1.1540483584108634E-11</c:v>
                </c:pt>
                <c:pt idx="344">
                  <c:v>1.1540262091947866E-11</c:v>
                </c:pt>
                <c:pt idx="345">
                  <c:v>1.1540035253020266E-11</c:v>
                </c:pt>
                <c:pt idx="346">
                  <c:v>1.1539803085633366E-11</c:v>
                </c:pt>
                <c:pt idx="347">
                  <c:v>1.1539565609711767E-11</c:v>
                </c:pt>
                <c:pt idx="348">
                  <c:v>1.1539322846931766E-11</c:v>
                </c:pt>
                <c:pt idx="349">
                  <c:v>1.15390748208635E-11</c:v>
                </c:pt>
                <c:pt idx="350">
                  <c:v>1.1538821557119133E-11</c:v>
                </c:pt>
                <c:pt idx="351">
                  <c:v>1.1538563083507E-11</c:v>
                </c:pt>
                <c:pt idx="352">
                  <c:v>1.15382994301919E-11</c:v>
                </c:pt>
                <c:pt idx="353">
                  <c:v>1.1538030629859199E-11</c:v>
                </c:pt>
                <c:pt idx="354">
                  <c:v>1.1537756717880199E-11</c:v>
                </c:pt>
                <c:pt idx="355">
                  <c:v>1.1537477732485568E-11</c:v>
                </c:pt>
                <c:pt idx="356">
                  <c:v>1.1537193714945233E-11</c:v>
                </c:pt>
                <c:pt idx="357">
                  <c:v>1.1536904709757067E-11</c:v>
                </c:pt>
                <c:pt idx="358">
                  <c:v>1.1536610764843068E-11</c:v>
                </c:pt>
                <c:pt idx="359">
                  <c:v>1.1536311931753066E-11</c:v>
                </c:pt>
                <c:pt idx="360">
                  <c:v>1.1536008265873899E-11</c:v>
                </c:pt>
                <c:pt idx="361">
                  <c:v>1.1535699826639968E-11</c:v>
                </c:pt>
                <c:pt idx="362">
                  <c:v>1.1535386677741401E-11</c:v>
                </c:pt>
                <c:pt idx="363">
                  <c:v>1.1535068887325966E-11</c:v>
                </c:pt>
                <c:pt idx="364">
                  <c:v>1.1534746528168567E-11</c:v>
                </c:pt>
                <c:pt idx="365">
                  <c:v>1.1534419677815232E-11</c:v>
                </c:pt>
                <c:pt idx="366">
                  <c:v>1.1534088418685733E-11</c:v>
                </c:pt>
                <c:pt idx="367">
                  <c:v>1.1533752838005465E-11</c:v>
                </c:pt>
                <c:pt idx="368">
                  <c:v>1.15334130276392E-11</c:v>
                </c:pt>
                <c:pt idx="369">
                  <c:v>1.1533069083707667E-11</c:v>
                </c:pt>
                <c:pt idx="370">
                  <c:v>1.1532721105999467E-11</c:v>
                </c:pt>
                <c:pt idx="371">
                  <c:v>1.15323691967811E-11</c:v>
                </c:pt>
                <c:pt idx="372">
                  <c:v>1.1532013459613434E-11</c:v>
                </c:pt>
                <c:pt idx="373">
                  <c:v>1.1531653997662466E-11</c:v>
                </c:pt>
                <c:pt idx="374">
                  <c:v>1.1531290911635867E-11</c:v>
                </c:pt>
                <c:pt idx="375">
                  <c:v>1.1530924297357268E-11</c:v>
                </c:pt>
                <c:pt idx="376">
                  <c:v>1.1530554243101066E-11</c:v>
                </c:pt>
                <c:pt idx="377">
                  <c:v>1.1530180826355266E-11</c:v>
                </c:pt>
                <c:pt idx="378">
                  <c:v>1.1529804109939601E-11</c:v>
                </c:pt>
                <c:pt idx="379">
                  <c:v>1.1529424138623833E-11</c:v>
                </c:pt>
                <c:pt idx="380">
                  <c:v>1.1529040935334566E-11</c:v>
                </c:pt>
                <c:pt idx="381">
                  <c:v>1.15286544982136E-11</c:v>
                </c:pt>
                <c:pt idx="382">
                  <c:v>1.1528264798309501E-11</c:v>
                </c:pt>
                <c:pt idx="383">
                  <c:v>1.1527871778224899E-11</c:v>
                </c:pt>
                <c:pt idx="384">
                  <c:v>1.1527475351796466E-11</c:v>
                </c:pt>
                <c:pt idx="385">
                  <c:v>1.1527075405202533E-11</c:v>
                </c:pt>
                <c:pt idx="386">
                  <c:v>1.1526671799694933E-11</c:v>
                </c:pt>
                <c:pt idx="387">
                  <c:v>1.15262643757607E-11</c:v>
                </c:pt>
                <c:pt idx="388">
                  <c:v>1.1525852958668799E-11</c:v>
                </c:pt>
                <c:pt idx="389">
                  <c:v>1.1525437365598333E-11</c:v>
                </c:pt>
                <c:pt idx="390">
                  <c:v>1.1525017412760132E-11</c:v>
                </c:pt>
                <c:pt idx="391">
                  <c:v>1.1524592923129966E-11</c:v>
                </c:pt>
                <c:pt idx="392">
                  <c:v>1.1524163734114034E-11</c:v>
                </c:pt>
                <c:pt idx="393">
                  <c:v>1.1523729704148999E-11</c:v>
                </c:pt>
                <c:pt idx="394">
                  <c:v>1.15232907185454E-11</c:v>
                </c:pt>
                <c:pt idx="395">
                  <c:v>1.1522846694754967E-11</c:v>
                </c:pt>
                <c:pt idx="396">
                  <c:v>1.1522397586051633E-11</c:v>
                </c:pt>
                <c:pt idx="397">
                  <c:v>1.1521943384000199E-11</c:v>
                </c:pt>
                <c:pt idx="398">
                  <c:v>1.15214841201101E-11</c:v>
                </c:pt>
                <c:pt idx="399">
                  <c:v>1.1521019866721101E-11</c:v>
                </c:pt>
                <c:pt idx="400">
                  <c:v>1.1520550737471966E-11</c:v>
                </c:pt>
                <c:pt idx="401">
                  <c:v>1.1520076886601534E-11</c:v>
                </c:pt>
                <c:pt idx="402">
                  <c:v>1.1519598508014099E-11</c:v>
                </c:pt>
                <c:pt idx="403">
                  <c:v>1.1519115833908399E-11</c:v>
                </c:pt>
                <c:pt idx="404">
                  <c:v>1.1518629132634267E-11</c:v>
                </c:pt>
                <c:pt idx="405">
                  <c:v>1.1518138705908567E-11</c:v>
                </c:pt>
                <c:pt idx="406">
                  <c:v>1.1517644885922333E-11</c:v>
                </c:pt>
                <c:pt idx="407">
                  <c:v>1.15171480322858E-11</c:v>
                </c:pt>
                <c:pt idx="408">
                  <c:v>1.1516648528647932E-11</c:v>
                </c:pt>
                <c:pt idx="409">
                  <c:v>1.1516146779746334E-11</c:v>
                </c:pt>
                <c:pt idx="410">
                  <c:v>1.1515643209317634E-11</c:v>
                </c:pt>
                <c:pt idx="411">
                  <c:v>1.1515138258088E-11</c:v>
                </c:pt>
                <c:pt idx="412">
                  <c:v>1.1514632382874201E-11</c:v>
                </c:pt>
                <c:pt idx="413">
                  <c:v>1.1514126056153366E-11</c:v>
                </c:pt>
                <c:pt idx="414">
                  <c:v>1.1513619766773833E-11</c:v>
                </c:pt>
                <c:pt idx="415">
                  <c:v>1.15131140206089E-11</c:v>
                </c:pt>
                <c:pt idx="416">
                  <c:v>1.1512609341444167E-11</c:v>
                </c:pt>
                <c:pt idx="417">
                  <c:v>1.1512106271898999E-11</c:v>
                </c:pt>
                <c:pt idx="418">
                  <c:v>1.1511605374547066E-11</c:v>
                </c:pt>
                <c:pt idx="419">
                  <c:v>1.1511107232184934E-11</c:v>
                </c:pt>
                <c:pt idx="420">
                  <c:v>1.1510612447606366E-11</c:v>
                </c:pt>
                <c:pt idx="421">
                  <c:v>1.1510121643894733E-11</c:v>
                </c:pt>
                <c:pt idx="422">
                  <c:v>1.1509635463875732E-11</c:v>
                </c:pt>
                <c:pt idx="423">
                  <c:v>1.1509154569475099E-11</c:v>
                </c:pt>
                <c:pt idx="424">
                  <c:v>1.1508679640045034E-11</c:v>
                </c:pt>
                <c:pt idx="425">
                  <c:v>1.1508211371402435E-11</c:v>
                </c:pt>
                <c:pt idx="426">
                  <c:v>1.1507750473617034E-11</c:v>
                </c:pt>
                <c:pt idx="427">
                  <c:v>1.1507297667565101E-11</c:v>
                </c:pt>
                <c:pt idx="428">
                  <c:v>1.15068536808828E-11</c:v>
                </c:pt>
                <c:pt idx="429">
                  <c:v>1.15064192432156E-11</c:v>
                </c:pt>
                <c:pt idx="430">
                  <c:v>1.1505995079627433E-11</c:v>
                </c:pt>
                <c:pt idx="431">
                  <c:v>1.1505581902781832E-11</c:v>
                </c:pt>
                <c:pt idx="432">
                  <c:v>1.1505180403890801E-11</c:v>
                </c:pt>
                <c:pt idx="433">
                  <c:v>1.1504791242161867E-11</c:v>
                </c:pt>
                <c:pt idx="434">
                  <c:v>1.1504415032330533E-11</c:v>
                </c:pt>
                <c:pt idx="435">
                  <c:v>1.15040523321837E-11</c:v>
                </c:pt>
                <c:pt idx="436">
                  <c:v>1.1503703630066367E-11</c:v>
                </c:pt>
                <c:pt idx="437">
                  <c:v>1.1503369333266234E-11</c:v>
                </c:pt>
                <c:pt idx="438">
                  <c:v>1.1503049755693533E-11</c:v>
                </c:pt>
                <c:pt idx="439">
                  <c:v>1.1502745108299234E-11</c:v>
                </c:pt>
                <c:pt idx="440">
                  <c:v>1.1502455492912967E-11</c:v>
                </c:pt>
                <c:pt idx="441">
                  <c:v>1.1502180897089366E-11</c:v>
                </c:pt>
                <c:pt idx="442">
                  <c:v>1.1501921192919699E-11</c:v>
                </c:pt>
                <c:pt idx="443">
                  <c:v>1.1501676137369833E-11</c:v>
                </c:pt>
                <c:pt idx="444">
                  <c:v>1.15014453780048E-11</c:v>
                </c:pt>
                <c:pt idx="445">
                  <c:v>1.1501228462733667E-11</c:v>
                </c:pt>
                <c:pt idx="446">
                  <c:v>1.1501024849939601E-11</c:v>
                </c:pt>
                <c:pt idx="447">
                  <c:v>1.15008339216407E-11</c:v>
                </c:pt>
                <c:pt idx="448">
                  <c:v>1.1500654997522934E-11</c:v>
                </c:pt>
                <c:pt idx="449">
                  <c:v>1.1500487347688034E-11</c:v>
                </c:pt>
                <c:pt idx="450">
                  <c:v>1.1500330201464E-11</c:v>
                </c:pt>
                <c:pt idx="451">
                  <c:v>1.1500182754873767E-11</c:v>
                </c:pt>
                <c:pt idx="452">
                  <c:v>1.1500044175141733E-11</c:v>
                </c:pt>
                <c:pt idx="453">
                  <c:v>1.1499913599855367E-11</c:v>
                </c:pt>
                <c:pt idx="454">
                  <c:v>1.1499790133578335E-11</c:v>
                </c:pt>
                <c:pt idx="455">
                  <c:v>1.1499672843652734E-11</c:v>
                </c:pt>
                <c:pt idx="456">
                  <c:v>1.1499560757456567E-11</c:v>
                </c:pt>
                <c:pt idx="457">
                  <c:v>1.1499452862160666E-11</c:v>
                </c:pt>
                <c:pt idx="458">
                  <c:v>1.1499348112491433E-11</c:v>
                </c:pt>
                <c:pt idx="459">
                  <c:v>1.1499245439736734E-11</c:v>
                </c:pt>
                <c:pt idx="460">
                  <c:v>1.14991437715156E-11</c:v>
                </c:pt>
                <c:pt idx="461">
                  <c:v>1.1499042059166867E-11</c:v>
                </c:pt>
                <c:pt idx="462">
                  <c:v>1.1498939306660301E-11</c:v>
                </c:pt>
                <c:pt idx="463">
                  <c:v>1.1498834598466133E-11</c:v>
                </c:pt>
                <c:pt idx="464">
                  <c:v>1.1498727129367567E-11</c:v>
                </c:pt>
                <c:pt idx="465">
                  <c:v>1.1498616227270767E-11</c:v>
                </c:pt>
                <c:pt idx="466">
                  <c:v>1.1498501371180334E-11</c:v>
                </c:pt>
                <c:pt idx="467">
                  <c:v>1.1498382194414667E-11</c:v>
                </c:pt>
                <c:pt idx="468">
                  <c:v>1.1498258482349567E-11</c:v>
                </c:pt>
                <c:pt idx="469">
                  <c:v>1.1498130162323733E-11</c:v>
                </c:pt>
                <c:pt idx="470">
                  <c:v>1.1497997281751701E-11</c:v>
                </c:pt>
                <c:pt idx="471">
                  <c:v>1.1497859985597766E-11</c:v>
                </c:pt>
                <c:pt idx="472">
                  <c:v>1.1497718499028666E-11</c:v>
                </c:pt>
                <c:pt idx="473">
                  <c:v>1.1497573101220601E-11</c:v>
                </c:pt>
                <c:pt idx="474">
                  <c:v>1.1497424102008401E-11</c:v>
                </c:pt>
                <c:pt idx="475">
                  <c:v>1.14972718282911E-11</c:v>
                </c:pt>
                <c:pt idx="476">
                  <c:v>1.1497116612380766E-11</c:v>
                </c:pt>
                <c:pt idx="477">
                  <c:v>1.1496958786559633E-11</c:v>
                </c:pt>
                <c:pt idx="478">
                  <c:v>1.1496798684387099E-11</c:v>
                </c:pt>
                <c:pt idx="479">
                  <c:v>1.14966366412236E-11</c:v>
                </c:pt>
                <c:pt idx="480">
                  <c:v>1.1496472995575899E-11</c:v>
                </c:pt>
                <c:pt idx="481">
                  <c:v>1.1496308092992199E-11</c:v>
                </c:pt>
                <c:pt idx="482">
                  <c:v>1.14961422798269E-11</c:v>
                </c:pt>
                <c:pt idx="483">
                  <c:v>1.1495975896130933E-11</c:v>
                </c:pt>
                <c:pt idx="484">
                  <c:v>1.1495809270072733E-11</c:v>
                </c:pt>
                <c:pt idx="485">
                  <c:v>1.1495642707540767E-11</c:v>
                </c:pt>
                <c:pt idx="486">
                  <c:v>1.1495476482942767E-11</c:v>
                </c:pt>
                <c:pt idx="487">
                  <c:v>1.14953108352899E-11</c:v>
                </c:pt>
                <c:pt idx="488">
                  <c:v>1.1495145964795835E-11</c:v>
                </c:pt>
                <c:pt idx="489">
                  <c:v>1.1494982030801633E-11</c:v>
                </c:pt>
                <c:pt idx="490">
                  <c:v>1.1494819157643867E-11</c:v>
                </c:pt>
                <c:pt idx="491">
                  <c:v>1.1494657439903567E-11</c:v>
                </c:pt>
                <c:pt idx="492">
                  <c:v>1.1494496947892034E-11</c:v>
                </c:pt>
                <c:pt idx="493">
                  <c:v>1.14943377335829E-11</c:v>
                </c:pt>
                <c:pt idx="494">
                  <c:v>1.1494179834969832E-11</c:v>
                </c:pt>
                <c:pt idx="495">
                  <c:v>1.14940232794162E-11</c:v>
                </c:pt>
                <c:pt idx="496">
                  <c:v>1.1493868087020433E-11</c:v>
                </c:pt>
                <c:pt idx="497">
                  <c:v>1.1493714272449101E-11</c:v>
                </c:pt>
                <c:pt idx="498">
                  <c:v>1.1493561846398633E-11</c:v>
                </c:pt>
                <c:pt idx="499">
                  <c:v>1.1493410816727266E-11</c:v>
                </c:pt>
                <c:pt idx="500">
                  <c:v>1.1493261189235701E-11</c:v>
                </c:pt>
                <c:pt idx="501">
                  <c:v>1.1493112968253599E-11</c:v>
                </c:pt>
                <c:pt idx="502">
                  <c:v>1.14929661570572E-11</c:v>
                </c:pt>
                <c:pt idx="503">
                  <c:v>1.1492820758153801E-11</c:v>
                </c:pt>
                <c:pt idx="504">
                  <c:v>1.14926767734697E-11</c:v>
                </c:pt>
                <c:pt idx="505">
                  <c:v>1.1492534204498266E-11</c:v>
                </c:pt>
                <c:pt idx="506">
                  <c:v>1.14923930524077E-11</c:v>
                </c:pt>
                <c:pt idx="507">
                  <c:v>1.14922533181146E-11</c:v>
                </c:pt>
                <c:pt idx="508">
                  <c:v>1.1492115002336401E-11</c:v>
                </c:pt>
                <c:pt idx="509">
                  <c:v>1.1491978105634601E-11</c:v>
                </c:pt>
                <c:pt idx="510">
                  <c:v>1.1491842628449933E-11</c:v>
                </c:pt>
                <c:pt idx="511">
                  <c:v>1.1491708571131167E-11</c:v>
                </c:pt>
                <c:pt idx="512">
                  <c:v>1.1491575933957367E-11</c:v>
                </c:pt>
                <c:pt idx="513">
                  <c:v>1.1491444717158367E-11</c:v>
                </c:pt>
                <c:pt idx="514">
                  <c:v>1.1491314920930767E-11</c:v>
                </c:pt>
                <c:pt idx="515">
                  <c:v>1.1491186545446533E-11</c:v>
                </c:pt>
                <c:pt idx="516">
                  <c:v>1.1491059590859633E-11</c:v>
                </c:pt>
                <c:pt idx="517">
                  <c:v>1.1490934057313366E-11</c:v>
                </c:pt>
                <c:pt idx="518">
                  <c:v>1.1490809944943734E-11</c:v>
                </c:pt>
                <c:pt idx="519">
                  <c:v>1.14906872538805E-11</c:v>
                </c:pt>
                <c:pt idx="520">
                  <c:v>1.1490565984246734E-11</c:v>
                </c:pt>
                <c:pt idx="521">
                  <c:v>1.1490446136158733E-11</c:v>
                </c:pt>
                <c:pt idx="522">
                  <c:v>1.1490327709726333E-11</c:v>
                </c:pt>
                <c:pt idx="523">
                  <c:v>1.1490210705054367E-11</c:v>
                </c:pt>
                <c:pt idx="524">
                  <c:v>1.14900951222439E-11</c:v>
                </c:pt>
                <c:pt idx="525">
                  <c:v>1.14899809613919E-11</c:v>
                </c:pt>
                <c:pt idx="526">
                  <c:v>1.1489868222589935E-11</c:v>
                </c:pt>
                <c:pt idx="527">
                  <c:v>1.1489756905920801E-11</c:v>
                </c:pt>
                <c:pt idx="528">
                  <c:v>1.14896470114542E-11</c:v>
                </c:pt>
                <c:pt idx="529">
                  <c:v>1.1489538539242766E-11</c:v>
                </c:pt>
                <c:pt idx="530">
                  <c:v>1.1489431489320034E-11</c:v>
                </c:pt>
                <c:pt idx="531">
                  <c:v>1.1489325861697934E-11</c:v>
                </c:pt>
                <c:pt idx="532">
                  <c:v>1.1489221656366966E-11</c:v>
                </c:pt>
                <c:pt idx="533">
                  <c:v>1.1489118873301267E-11</c:v>
                </c:pt>
                <c:pt idx="534">
                  <c:v>1.1489017512464433E-11</c:v>
                </c:pt>
                <c:pt idx="535">
                  <c:v>1.1488917573817166E-11</c:v>
                </c:pt>
                <c:pt idx="536">
                  <c:v>1.1488819057327433E-11</c:v>
                </c:pt>
                <c:pt idx="537">
                  <c:v>1.1488721962977E-11</c:v>
                </c:pt>
                <c:pt idx="538">
                  <c:v>1.1488626290766266E-11</c:v>
                </c:pt>
                <c:pt idx="539">
                  <c:v>1.1488532040716432E-11</c:v>
                </c:pt>
                <c:pt idx="540">
                  <c:v>1.1488439212869901E-11</c:v>
                </c:pt>
                <c:pt idx="541">
                  <c:v>1.1488347807227432E-11</c:v>
                </c:pt>
                <c:pt idx="542">
                  <c:v>1.1488257823824E-11</c:v>
                </c:pt>
                <c:pt idx="543">
                  <c:v>1.1488169262900501E-11</c:v>
                </c:pt>
                <c:pt idx="544">
                  <c:v>1.1488082125057433E-11</c:v>
                </c:pt>
                <c:pt idx="545">
                  <c:v>1.1487996410841466E-11</c:v>
                </c:pt>
                <c:pt idx="546">
                  <c:v>1.1487912120179467E-11</c:v>
                </c:pt>
                <c:pt idx="547">
                  <c:v>1.14878292533838E-11</c:v>
                </c:pt>
                <c:pt idx="548">
                  <c:v>1.1487747810763167E-11</c:v>
                </c:pt>
                <c:pt idx="549">
                  <c:v>1.1487667792763533E-11</c:v>
                </c:pt>
                <c:pt idx="550">
                  <c:v>1.1487589200061268E-11</c:v>
                </c:pt>
                <c:pt idx="551">
                  <c:v>1.1487512033013601E-11</c:v>
                </c:pt>
                <c:pt idx="552">
                  <c:v>1.1487436292179034E-11</c:v>
                </c:pt>
                <c:pt idx="553">
                  <c:v>1.1487361977991567E-11</c:v>
                </c:pt>
                <c:pt idx="554">
                  <c:v>1.1487289090968866E-11</c:v>
                </c:pt>
                <c:pt idx="555">
                  <c:v>1.1487217631684533E-11</c:v>
                </c:pt>
                <c:pt idx="556">
                  <c:v>1.1487147600709668E-11</c:v>
                </c:pt>
                <c:pt idx="557">
                  <c:v>1.1487078998634001E-11</c:v>
                </c:pt>
                <c:pt idx="558">
                  <c:v>1.1487011825919967E-11</c:v>
                </c:pt>
                <c:pt idx="559">
                  <c:v>1.1486946082951034E-11</c:v>
                </c:pt>
                <c:pt idx="560">
                  <c:v>1.1486881769992566E-11</c:v>
                </c:pt>
                <c:pt idx="561">
                  <c:v>1.1486818887289133E-11</c:v>
                </c:pt>
                <c:pt idx="562">
                  <c:v>1.14867574353911E-11</c:v>
                </c:pt>
                <c:pt idx="563">
                  <c:v>1.1486697414758134E-11</c:v>
                </c:pt>
                <c:pt idx="564">
                  <c:v>1.1486638825492701E-11</c:v>
                </c:pt>
                <c:pt idx="565">
                  <c:v>1.1486581667570667E-11</c:v>
                </c:pt>
                <c:pt idx="566">
                  <c:v>1.14865259410134E-11</c:v>
                </c:pt>
                <c:pt idx="567">
                  <c:v>1.1486471645841766E-11</c:v>
                </c:pt>
                <c:pt idx="568">
                  <c:v>1.1486418782075999E-11</c:v>
                </c:pt>
                <c:pt idx="569">
                  <c:v>1.1486367349735967E-11</c:v>
                </c:pt>
                <c:pt idx="570">
                  <c:v>1.1486317348840767E-11</c:v>
                </c:pt>
                <c:pt idx="571">
                  <c:v>1.14862687794092E-11</c:v>
                </c:pt>
                <c:pt idx="572">
                  <c:v>1.1486221641459365E-11</c:v>
                </c:pt>
                <c:pt idx="573">
                  <c:v>1.1486175935008933E-11</c:v>
                </c:pt>
                <c:pt idx="574">
                  <c:v>1.1486131660074934E-11</c:v>
                </c:pt>
                <c:pt idx="575">
                  <c:v>1.1486088816673967E-11</c:v>
                </c:pt>
                <c:pt idx="576">
                  <c:v>1.1486047404822033E-11</c:v>
                </c:pt>
                <c:pt idx="577">
                  <c:v>1.14860074245346E-11</c:v>
                </c:pt>
                <c:pt idx="578">
                  <c:v>1.1485968875826666E-11</c:v>
                </c:pt>
                <c:pt idx="579">
                  <c:v>1.1485931758712599E-11</c:v>
                </c:pt>
                <c:pt idx="580">
                  <c:v>1.14858960732063E-11</c:v>
                </c:pt>
                <c:pt idx="581">
                  <c:v>1.14858618193211E-11</c:v>
                </c:pt>
                <c:pt idx="582">
                  <c:v>1.1485828997069834E-11</c:v>
                </c:pt>
                <c:pt idx="583">
                  <c:v>1.1485797606464733E-11</c:v>
                </c:pt>
                <c:pt idx="584">
                  <c:v>1.14857676475176E-11</c:v>
                </c:pt>
                <c:pt idx="585">
                  <c:v>1.1485739120239566E-11</c:v>
                </c:pt>
                <c:pt idx="586">
                  <c:v>1.1485712024641299E-11</c:v>
                </c:pt>
                <c:pt idx="587">
                  <c:v>1.1485686360733001E-11</c:v>
                </c:pt>
                <c:pt idx="588">
                  <c:v>1.1485662128524233E-11</c:v>
                </c:pt>
                <c:pt idx="589">
                  <c:v>1.1485639328024033E-11</c:v>
                </c:pt>
                <c:pt idx="590">
                  <c:v>1.1485617959240933E-11</c:v>
                </c:pt>
                <c:pt idx="591">
                  <c:v>1.1485598022182967E-11</c:v>
                </c:pt>
                <c:pt idx="592">
                  <c:v>1.1485579516857567E-11</c:v>
                </c:pt>
                <c:pt idx="593">
                  <c:v>1.1485562443271633E-11</c:v>
                </c:pt>
                <c:pt idx="594">
                  <c:v>1.1485546801431533E-11</c:v>
                </c:pt>
                <c:pt idx="595">
                  <c:v>1.14855325913432E-11</c:v>
                </c:pt>
                <c:pt idx="596">
                  <c:v>1.1485519813011867E-11</c:v>
                </c:pt>
                <c:pt idx="597">
                  <c:v>1.1485508466442333E-11</c:v>
                </c:pt>
                <c:pt idx="598">
                  <c:v>1.14854985516389E-11</c:v>
                </c:pt>
                <c:pt idx="599">
                  <c:v>1.1485490068605166E-11</c:v>
                </c:pt>
                <c:pt idx="600">
                  <c:v>1.1485483017344401E-11</c:v>
                </c:pt>
                <c:pt idx="601">
                  <c:v>1.1485477397859199E-11</c:v>
                </c:pt>
                <c:pt idx="602">
                  <c:v>1.1485473210151666E-11</c:v>
                </c:pt>
                <c:pt idx="603">
                  <c:v>1.1485470454223366E-11</c:v>
                </c:pt>
                <c:pt idx="604">
                  <c:v>1.1485469130075333E-11</c:v>
                </c:pt>
                <c:pt idx="605">
                  <c:v>1.14854692377081E-11</c:v>
                </c:pt>
                <c:pt idx="606">
                  <c:v>1.1485470777121533E-11</c:v>
                </c:pt>
                <c:pt idx="607">
                  <c:v>1.1485473748315133E-11</c:v>
                </c:pt>
                <c:pt idx="608">
                  <c:v>1.1485478151287768E-11</c:v>
                </c:pt>
                <c:pt idx="609">
                  <c:v>1.14854839860378E-11</c:v>
                </c:pt>
                <c:pt idx="610">
                  <c:v>1.1485491252563033E-11</c:v>
                </c:pt>
                <c:pt idx="611">
                  <c:v>1.1485499950860766E-11</c:v>
                </c:pt>
                <c:pt idx="612">
                  <c:v>1.1485510080927734E-11</c:v>
                </c:pt>
                <c:pt idx="613">
                  <c:v>1.1485521642760134E-11</c:v>
                </c:pt>
                <c:pt idx="614">
                  <c:v>1.1485534636353667E-11</c:v>
                </c:pt>
                <c:pt idx="615">
                  <c:v>1.1485549061703467E-11</c:v>
                </c:pt>
                <c:pt idx="616">
                  <c:v>1.1485564918804133E-11</c:v>
                </c:pt>
                <c:pt idx="617">
                  <c:v>1.1485582207649734E-11</c:v>
                </c:pt>
                <c:pt idx="618">
                  <c:v>1.1485600928233834E-11</c:v>
                </c:pt>
                <c:pt idx="619">
                  <c:v>1.14856210805494E-11</c:v>
                </c:pt>
                <c:pt idx="620">
                  <c:v>1.1485642664588867E-11</c:v>
                </c:pt>
                <c:pt idx="621">
                  <c:v>1.1485665680344233E-11</c:v>
                </c:pt>
                <c:pt idx="622">
                  <c:v>1.1485690127806868E-11</c:v>
                </c:pt>
                <c:pt idx="623">
                  <c:v>1.14857160069676E-11</c:v>
                </c:pt>
                <c:pt idx="624">
                  <c:v>1.1485743317816767E-11</c:v>
                </c:pt>
                <c:pt idx="625">
                  <c:v>1.1485772060344168E-11</c:v>
                </c:pt>
                <c:pt idx="626">
                  <c:v>1.1485802234539068E-11</c:v>
                </c:pt>
                <c:pt idx="627">
                  <c:v>1.1485833840390133E-11</c:v>
                </c:pt>
                <c:pt idx="628">
                  <c:v>1.14858668778856E-11</c:v>
                </c:pt>
                <c:pt idx="629">
                  <c:v>1.1485901347013067E-11</c:v>
                </c:pt>
                <c:pt idx="630">
                  <c:v>1.1485937247759666E-11</c:v>
                </c:pt>
                <c:pt idx="631">
                  <c:v>1.1485974580112001E-11</c:v>
                </c:pt>
                <c:pt idx="632">
                  <c:v>1.1486013344056066E-11</c:v>
                </c:pt>
                <c:pt idx="633">
                  <c:v>1.14860535395774E-11</c:v>
                </c:pt>
                <c:pt idx="634">
                  <c:v>1.1486095166660933E-11</c:v>
                </c:pt>
                <c:pt idx="635">
                  <c:v>1.1486138225291168E-11</c:v>
                </c:pt>
                <c:pt idx="636">
                  <c:v>1.1486182715451933E-11</c:v>
                </c:pt>
                <c:pt idx="637">
                  <c:v>1.1486228637126667E-11</c:v>
                </c:pt>
                <c:pt idx="638">
                  <c:v>1.1486275990298134E-11</c:v>
                </c:pt>
                <c:pt idx="639">
                  <c:v>1.1486324774948633E-11</c:v>
                </c:pt>
                <c:pt idx="640">
                  <c:v>1.148637499106E-11</c:v>
                </c:pt>
                <c:pt idx="641">
                  <c:v>1.1486426638613367E-11</c:v>
                </c:pt>
                <c:pt idx="642">
                  <c:v>1.1486479717589499E-11</c:v>
                </c:pt>
                <c:pt idx="643">
                  <c:v>1.14865342279685E-11</c:v>
                </c:pt>
                <c:pt idx="644">
                  <c:v>1.1486590169730001E-11</c:v>
                </c:pt>
                <c:pt idx="645">
                  <c:v>1.14866475428531E-11</c:v>
                </c:pt>
                <c:pt idx="646">
                  <c:v>1.1486706347316401E-11</c:v>
                </c:pt>
                <c:pt idx="647">
                  <c:v>1.14867665830978E-11</c:v>
                </c:pt>
                <c:pt idx="648">
                  <c:v>1.14868282501749E-11</c:v>
                </c:pt>
                <c:pt idx="649">
                  <c:v>1.1485419869331668E-11</c:v>
                </c:pt>
                <c:pt idx="650">
                  <c:v>1.14854655115562E-11</c:v>
                </c:pt>
                <c:pt idx="651">
                  <c:v>1.1485512561950367E-11</c:v>
                </c:pt>
                <c:pt idx="652">
                  <c:v>1.1485561020496833E-11</c:v>
                </c:pt>
                <c:pt idx="653">
                  <c:v>1.1485610887177833E-11</c:v>
                </c:pt>
                <c:pt idx="654">
                  <c:v>1.1485662161974967E-11</c:v>
                </c:pt>
                <c:pt idx="655">
                  <c:v>1.14857148448694E-11</c:v>
                </c:pt>
                <c:pt idx="656">
                  <c:v>1.1485768935841734E-11</c:v>
                </c:pt>
                <c:pt idx="657">
                  <c:v>1.1485824434872134E-11</c:v>
                </c:pt>
                <c:pt idx="658">
                  <c:v>1.1485881341940133E-11</c:v>
                </c:pt>
                <c:pt idx="659">
                  <c:v>1.1485939657024834E-11</c:v>
                </c:pt>
                <c:pt idx="660">
                  <c:v>1.1485999380104768E-11</c:v>
                </c:pt>
                <c:pt idx="661">
                  <c:v>1.1486060511158E-11</c:v>
                </c:pt>
                <c:pt idx="662">
                  <c:v>1.1486123050162E-11</c:v>
                </c:pt>
                <c:pt idx="663">
                  <c:v>1.1486186997093833E-11</c:v>
                </c:pt>
                <c:pt idx="664">
                  <c:v>1.1486252351929934E-11</c:v>
                </c:pt>
                <c:pt idx="665">
                  <c:v>1.1486319114646299E-11</c:v>
                </c:pt>
                <c:pt idx="666">
                  <c:v>1.1486387285218366E-11</c:v>
                </c:pt>
                <c:pt idx="667">
                  <c:v>1.1486456863621067E-11</c:v>
                </c:pt>
                <c:pt idx="668">
                  <c:v>1.1486527849828867E-11</c:v>
                </c:pt>
                <c:pt idx="669">
                  <c:v>1.1486600243815567E-11</c:v>
                </c:pt>
                <c:pt idx="670">
                  <c:v>1.1486674045554633E-11</c:v>
                </c:pt>
                <c:pt idx="671">
                  <c:v>1.1486749255018933E-11</c:v>
                </c:pt>
                <c:pt idx="672">
                  <c:v>1.1486825872180734E-11</c:v>
                </c:pt>
                <c:pt idx="673">
                  <c:v>1.1486903897011967E-11</c:v>
                </c:pt>
                <c:pt idx="674">
                  <c:v>1.1486983329483866E-11</c:v>
                </c:pt>
                <c:pt idx="675">
                  <c:v>1.14870641695673E-11</c:v>
                </c:pt>
                <c:pt idx="676">
                  <c:v>1.14871464172325E-11</c:v>
                </c:pt>
                <c:pt idx="677">
                  <c:v>1.1487230072449234E-11</c:v>
                </c:pt>
                <c:pt idx="678">
                  <c:v>1.1487315135186767E-11</c:v>
                </c:pt>
                <c:pt idx="679">
                  <c:v>1.1487401605413834E-11</c:v>
                </c:pt>
                <c:pt idx="680">
                  <c:v>1.1487489483098667E-11</c:v>
                </c:pt>
                <c:pt idx="681">
                  <c:v>1.1487578768208934E-11</c:v>
                </c:pt>
                <c:pt idx="682">
                  <c:v>1.1487669460711833E-11</c:v>
                </c:pt>
                <c:pt idx="683">
                  <c:v>1.1487761560574001E-11</c:v>
                </c:pt>
                <c:pt idx="684">
                  <c:v>1.1487855067761634E-11</c:v>
                </c:pt>
                <c:pt idx="685">
                  <c:v>1.1487949982240367E-11</c:v>
                </c:pt>
                <c:pt idx="686">
                  <c:v>1.1488046303975267E-11</c:v>
                </c:pt>
                <c:pt idx="687">
                  <c:v>1.1488144032931001E-11</c:v>
                </c:pt>
                <c:pt idx="688">
                  <c:v>1.14882431690716E-11</c:v>
                </c:pt>
                <c:pt idx="689">
                  <c:v>1.1488343712360667E-11</c:v>
                </c:pt>
                <c:pt idx="690">
                  <c:v>1.1488445662761267E-11</c:v>
                </c:pt>
                <c:pt idx="691">
                  <c:v>1.1488549020235901E-11</c:v>
                </c:pt>
                <c:pt idx="692">
                  <c:v>1.1488653784746633E-11</c:v>
                </c:pt>
                <c:pt idx="693">
                  <c:v>1.1488759956254933E-11</c:v>
                </c:pt>
                <c:pt idx="694">
                  <c:v>1.1488867534721833E-11</c:v>
                </c:pt>
                <c:pt idx="695">
                  <c:v>1.1488976520107766E-11</c:v>
                </c:pt>
                <c:pt idx="696">
                  <c:v>1.1489086912372733E-11</c:v>
                </c:pt>
                <c:pt idx="697">
                  <c:v>1.1489198711476167E-11</c:v>
                </c:pt>
                <c:pt idx="698">
                  <c:v>1.1489311917376999E-11</c:v>
                </c:pt>
                <c:pt idx="699">
                  <c:v>1.1489426530033667E-11</c:v>
                </c:pt>
                <c:pt idx="700">
                  <c:v>1.1489542549404E-11</c:v>
                </c:pt>
                <c:pt idx="701">
                  <c:v>1.1489659975445468E-11</c:v>
                </c:pt>
                <c:pt idx="702">
                  <c:v>1.1489778808114899E-11</c:v>
                </c:pt>
                <c:pt idx="703">
                  <c:v>1.1489899047368668E-11</c:v>
                </c:pt>
                <c:pt idx="704">
                  <c:v>1.1490020693162601E-11</c:v>
                </c:pt>
                <c:pt idx="705">
                  <c:v>1.1490143745452033E-11</c:v>
                </c:pt>
                <c:pt idx="706">
                  <c:v>1.1490268204191799E-11</c:v>
                </c:pt>
                <c:pt idx="707">
                  <c:v>1.1490394069336134E-11</c:v>
                </c:pt>
                <c:pt idx="708">
                  <c:v>1.1490521340838901E-11</c:v>
                </c:pt>
                <c:pt idx="709">
                  <c:v>1.14906500186533E-11</c:v>
                </c:pt>
                <c:pt idx="710">
                  <c:v>1.1490780102732132E-11</c:v>
                </c:pt>
                <c:pt idx="711">
                  <c:v>1.1490911593027601E-11</c:v>
                </c:pt>
                <c:pt idx="712">
                  <c:v>1.1491044489491468E-11</c:v>
                </c:pt>
                <c:pt idx="713">
                  <c:v>1.14911787920749E-11</c:v>
                </c:pt>
                <c:pt idx="714">
                  <c:v>1.1491314500728667E-11</c:v>
                </c:pt>
                <c:pt idx="715">
                  <c:v>1.1491451615402899E-11</c:v>
                </c:pt>
                <c:pt idx="716">
                  <c:v>1.1491590136047267E-11</c:v>
                </c:pt>
                <c:pt idx="717">
                  <c:v>1.1491730062610967E-11</c:v>
                </c:pt>
                <c:pt idx="718">
                  <c:v>1.14918713950426E-11</c:v>
                </c:pt>
                <c:pt idx="719">
                  <c:v>1.1492014133290333E-11</c:v>
                </c:pt>
                <c:pt idx="720">
                  <c:v>1.1492158277301767E-11</c:v>
                </c:pt>
                <c:pt idx="721">
                  <c:v>1.1492303827023999E-11</c:v>
                </c:pt>
                <c:pt idx="722">
                  <c:v>1.14924507824036E-11</c:v>
                </c:pt>
                <c:pt idx="723">
                  <c:v>1.1492599143386701E-11</c:v>
                </c:pt>
                <c:pt idx="724">
                  <c:v>1.1492748909918833E-11</c:v>
                </c:pt>
                <c:pt idx="725">
                  <c:v>1.1492900081945067E-11</c:v>
                </c:pt>
                <c:pt idx="726">
                  <c:v>1.14930526594099E-11</c:v>
                </c:pt>
                <c:pt idx="727">
                  <c:v>1.1493206642257401E-11</c:v>
                </c:pt>
                <c:pt idx="728">
                  <c:v>1.1493362030431068E-11</c:v>
                </c:pt>
                <c:pt idx="729">
                  <c:v>1.1493518823873933E-11</c:v>
                </c:pt>
                <c:pt idx="730">
                  <c:v>1.1493677022528434E-11</c:v>
                </c:pt>
                <c:pt idx="731">
                  <c:v>1.1493836626336567E-11</c:v>
                </c:pt>
                <c:pt idx="732">
                  <c:v>1.14939976352398E-11</c:v>
                </c:pt>
                <c:pt idx="733">
                  <c:v>1.14941600491791E-11</c:v>
                </c:pt>
                <c:pt idx="734">
                  <c:v>1.1494323868094899E-11</c:v>
                </c:pt>
                <c:pt idx="735">
                  <c:v>1.1494489091927099E-11</c:v>
                </c:pt>
                <c:pt idx="736">
                  <c:v>1.1494655720615166E-11</c:v>
                </c:pt>
                <c:pt idx="737">
                  <c:v>1.1494823754097967E-11</c:v>
                </c:pt>
                <c:pt idx="738">
                  <c:v>1.14949931923139E-11</c:v>
                </c:pt>
                <c:pt idx="739">
                  <c:v>1.1495164035200867E-11</c:v>
                </c:pt>
                <c:pt idx="740">
                  <c:v>1.1495336282696233E-11</c:v>
                </c:pt>
                <c:pt idx="741">
                  <c:v>1.1495509934736867E-11</c:v>
                </c:pt>
                <c:pt idx="742">
                  <c:v>1.1495684991259099E-11</c:v>
                </c:pt>
                <c:pt idx="743">
                  <c:v>1.1495861452198767E-11</c:v>
                </c:pt>
                <c:pt idx="744">
                  <c:v>1.14960393174912E-11</c:v>
                </c:pt>
                <c:pt idx="745">
                  <c:v>1.1496218587071234E-11</c:v>
                </c:pt>
                <c:pt idx="746">
                  <c:v>1.1496399260873134E-11</c:v>
                </c:pt>
                <c:pt idx="747">
                  <c:v>1.1496581338830766E-11</c:v>
                </c:pt>
                <c:pt idx="748">
                  <c:v>1.1496764820877367E-11</c:v>
                </c:pt>
                <c:pt idx="749">
                  <c:v>1.1496949706945701E-11</c:v>
                </c:pt>
                <c:pt idx="750">
                  <c:v>1.1497135996968067E-11</c:v>
                </c:pt>
                <c:pt idx="751">
                  <c:v>1.14973236908762E-11</c:v>
                </c:pt>
                <c:pt idx="752">
                  <c:v>1.1497512788601367E-11</c:v>
                </c:pt>
                <c:pt idx="753">
                  <c:v>1.1497703290074299E-11</c:v>
                </c:pt>
                <c:pt idx="754">
                  <c:v>1.1497895195225199E-11</c:v>
                </c:pt>
                <c:pt idx="755">
                  <c:v>1.1498088503983801E-11</c:v>
                </c:pt>
                <c:pt idx="756">
                  <c:v>1.1498283216279301E-11</c:v>
                </c:pt>
                <c:pt idx="757">
                  <c:v>1.14984793320404E-11</c:v>
                </c:pt>
                <c:pt idx="758">
                  <c:v>1.1498676851195334E-11</c:v>
                </c:pt>
                <c:pt idx="759">
                  <c:v>1.14988757736717E-11</c:v>
                </c:pt>
                <c:pt idx="760">
                  <c:v>1.1499076099396734E-11</c:v>
                </c:pt>
                <c:pt idx="761">
                  <c:v>1.1499277828297067E-11</c:v>
                </c:pt>
                <c:pt idx="762">
                  <c:v>1.1499480960298899E-11</c:v>
                </c:pt>
                <c:pt idx="763">
                  <c:v>1.1499685495327834E-11</c:v>
                </c:pt>
                <c:pt idx="764">
                  <c:v>1.1499891433308999E-11</c:v>
                </c:pt>
                <c:pt idx="765">
                  <c:v>1.1500098774167034E-11</c:v>
                </c:pt>
                <c:pt idx="766">
                  <c:v>1.1500307517826101E-11</c:v>
                </c:pt>
                <c:pt idx="767">
                  <c:v>1.1500517664209766E-11</c:v>
                </c:pt>
                <c:pt idx="768">
                  <c:v>1.1500729213241166E-11</c:v>
                </c:pt>
                <c:pt idx="769">
                  <c:v>1.15009421648429E-11</c:v>
                </c:pt>
                <c:pt idx="770">
                  <c:v>1.1501156518937001E-11</c:v>
                </c:pt>
                <c:pt idx="771">
                  <c:v>1.1501372275445133E-11</c:v>
                </c:pt>
                <c:pt idx="772">
                  <c:v>1.1501589434288333E-11</c:v>
                </c:pt>
                <c:pt idx="773">
                  <c:v>1.1501807995387201E-11</c:v>
                </c:pt>
                <c:pt idx="774">
                  <c:v>1.1502027958661733E-11</c:v>
                </c:pt>
                <c:pt idx="775">
                  <c:v>1.1502249324031532E-11</c:v>
                </c:pt>
                <c:pt idx="776">
                  <c:v>1.15024720914157E-11</c:v>
                </c:pt>
                <c:pt idx="777">
                  <c:v>1.1502696260732667E-11</c:v>
                </c:pt>
                <c:pt idx="778">
                  <c:v>1.1502921831900567E-11</c:v>
                </c:pt>
                <c:pt idx="779">
                  <c:v>1.1503148804836867E-11</c:v>
                </c:pt>
                <c:pt idx="780">
                  <c:v>1.15033771794586E-11</c:v>
                </c:pt>
                <c:pt idx="781">
                  <c:v>1.1503606955682334E-11</c:v>
                </c:pt>
                <c:pt idx="782">
                  <c:v>1.1503838133424066E-11</c:v>
                </c:pt>
                <c:pt idx="783">
                  <c:v>1.1504070712599266E-11</c:v>
                </c:pt>
                <c:pt idx="784">
                  <c:v>1.1504304693122967E-11</c:v>
                </c:pt>
                <c:pt idx="785">
                  <c:v>1.1504540074909632E-11</c:v>
                </c:pt>
                <c:pt idx="786">
                  <c:v>1.1504776857873333E-11</c:v>
                </c:pt>
                <c:pt idx="787">
                  <c:v>1.1505015041927467E-11</c:v>
                </c:pt>
                <c:pt idx="788">
                  <c:v>1.1505254626985068E-11</c:v>
                </c:pt>
                <c:pt idx="789">
                  <c:v>1.1505495612958634E-11</c:v>
                </c:pt>
                <c:pt idx="790">
                  <c:v>1.1505737999760067E-11</c:v>
                </c:pt>
                <c:pt idx="791">
                  <c:v>1.15059817873009E-11</c:v>
                </c:pt>
                <c:pt idx="792">
                  <c:v>1.1506226975492066E-11</c:v>
                </c:pt>
                <c:pt idx="793">
                  <c:v>1.1506473564244067E-11</c:v>
                </c:pt>
                <c:pt idx="794">
                  <c:v>1.15067215534668E-11</c:v>
                </c:pt>
                <c:pt idx="795">
                  <c:v>1.1506970943069768E-11</c:v>
                </c:pt>
                <c:pt idx="796">
                  <c:v>1.15072217329619E-11</c:v>
                </c:pt>
                <c:pt idx="797">
                  <c:v>1.1507473923051633E-11</c:v>
                </c:pt>
                <c:pt idx="798">
                  <c:v>1.1507727513246933E-11</c:v>
                </c:pt>
                <c:pt idx="799">
                  <c:v>1.1507982503455265E-11</c:v>
                </c:pt>
                <c:pt idx="800">
                  <c:v>1.1508238893583533E-11</c:v>
                </c:pt>
                <c:pt idx="801">
                  <c:v>1.1508496683538166E-11</c:v>
                </c:pt>
                <c:pt idx="802">
                  <c:v>1.1508755873225101E-11</c:v>
                </c:pt>
                <c:pt idx="803">
                  <c:v>1.15090164625498E-11</c:v>
                </c:pt>
                <c:pt idx="804">
                  <c:v>1.1509278451417167E-11</c:v>
                </c:pt>
                <c:pt idx="805">
                  <c:v>1.1509541839731633E-11</c:v>
                </c:pt>
                <c:pt idx="806">
                  <c:v>1.1509806627397134E-11</c:v>
                </c:pt>
                <c:pt idx="807">
                  <c:v>1.15100728143171E-11</c:v>
                </c:pt>
                <c:pt idx="808">
                  <c:v>1.1510340400394399E-11</c:v>
                </c:pt>
                <c:pt idx="809">
                  <c:v>1.1510609385531534E-11</c:v>
                </c:pt>
                <c:pt idx="810">
                  <c:v>1.1510879769630367E-11</c:v>
                </c:pt>
                <c:pt idx="811">
                  <c:v>1.1511151552592366E-11</c:v>
                </c:pt>
                <c:pt idx="812">
                  <c:v>1.15114247343184E-11</c:v>
                </c:pt>
                <c:pt idx="813">
                  <c:v>1.1511699314708901E-11</c:v>
                </c:pt>
                <c:pt idx="814">
                  <c:v>1.1511975293663799E-11</c:v>
                </c:pt>
                <c:pt idx="815">
                  <c:v>1.15122526710825E-11</c:v>
                </c:pt>
                <c:pt idx="816">
                  <c:v>1.1512531446863966E-11</c:v>
                </c:pt>
                <c:pt idx="817">
                  <c:v>1.1512811620906567E-11</c:v>
                </c:pt>
                <c:pt idx="818">
                  <c:v>1.1513093193108201E-11</c:v>
                </c:pt>
                <c:pt idx="819">
                  <c:v>1.1513376163366366E-11</c:v>
                </c:pt>
                <c:pt idx="820">
                  <c:v>1.15136605315779E-11</c:v>
                </c:pt>
                <c:pt idx="821">
                  <c:v>1.15139462976393E-11</c:v>
                </c:pt>
                <c:pt idx="822">
                  <c:v>1.1514233461446434E-11</c:v>
                </c:pt>
                <c:pt idx="823">
                  <c:v>1.1514522022894733E-11</c:v>
                </c:pt>
                <c:pt idx="824">
                  <c:v>1.1514811981879133E-11</c:v>
                </c:pt>
                <c:pt idx="825">
                  <c:v>1.1515103338294066E-11</c:v>
                </c:pt>
                <c:pt idx="826">
                  <c:v>1.1515396092033466E-11</c:v>
                </c:pt>
                <c:pt idx="827">
                  <c:v>1.1515690242990767E-11</c:v>
                </c:pt>
                <c:pt idx="828">
                  <c:v>1.1515985791058834E-11</c:v>
                </c:pt>
                <c:pt idx="829">
                  <c:v>1.1520816261703501E-11</c:v>
                </c:pt>
                <c:pt idx="830">
                  <c:v>1.1521120657318366E-11</c:v>
                </c:pt>
                <c:pt idx="831">
                  <c:v>1.1521426436262334E-11</c:v>
                </c:pt>
                <c:pt idx="832">
                  <c:v>1.15217335984252E-11</c:v>
                </c:pt>
                <c:pt idx="833">
                  <c:v>1.1522042143696366E-11</c:v>
                </c:pt>
                <c:pt idx="834">
                  <c:v>1.1522352071964767E-11</c:v>
                </c:pt>
                <c:pt idx="835">
                  <c:v>1.1500395037175301E-11</c:v>
                </c:pt>
                <c:pt idx="836">
                  <c:v>1.1500717792310834E-11</c:v>
                </c:pt>
                <c:pt idx="837">
                  <c:v>1.15010419321359E-11</c:v>
                </c:pt>
                <c:pt idx="838">
                  <c:v>1.1501367456533367E-11</c:v>
                </c:pt>
                <c:pt idx="839">
                  <c:v>1.1501694365385667E-11</c:v>
                </c:pt>
                <c:pt idx="840">
                  <c:v>1.1502022658574834E-11</c:v>
                </c:pt>
                <c:pt idx="841">
                  <c:v>1.1502352335982268E-11</c:v>
                </c:pt>
                <c:pt idx="842">
                  <c:v>1.1502683397488968E-11</c:v>
                </c:pt>
                <c:pt idx="843">
                  <c:v>1.1503015842975434E-11</c:v>
                </c:pt>
                <c:pt idx="844">
                  <c:v>1.15033496723217E-11</c:v>
                </c:pt>
                <c:pt idx="845">
                  <c:v>1.1503684885407234E-11</c:v>
                </c:pt>
                <c:pt idx="846">
                  <c:v>1.1504021482111099E-11</c:v>
                </c:pt>
                <c:pt idx="847">
                  <c:v>1.1504359462311868E-11</c:v>
                </c:pt>
                <c:pt idx="848">
                  <c:v>1.15046988258876E-11</c:v>
                </c:pt>
                <c:pt idx="849">
                  <c:v>1.1505039572715868E-11</c:v>
                </c:pt>
                <c:pt idx="850">
                  <c:v>1.1505381702673767E-11</c:v>
                </c:pt>
                <c:pt idx="851">
                  <c:v>1.1505725215637934E-11</c:v>
                </c:pt>
                <c:pt idx="852">
                  <c:v>1.15060701114845E-11</c:v>
                </c:pt>
                <c:pt idx="853">
                  <c:v>1.1506416390089066E-11</c:v>
                </c:pt>
                <c:pt idx="854">
                  <c:v>1.1506764051326868E-11</c:v>
                </c:pt>
                <c:pt idx="855">
                  <c:v>1.1510855838032166E-11</c:v>
                </c:pt>
                <c:pt idx="856">
                  <c:v>1.1511212467993433E-11</c:v>
                </c:pt>
                <c:pt idx="857">
                  <c:v>1.1511570472008266E-11</c:v>
                </c:pt>
                <c:pt idx="858">
                  <c:v>1.15119298499484E-11</c:v>
                </c:pt>
                <c:pt idx="859">
                  <c:v>1.1512290601685167E-11</c:v>
                </c:pt>
                <c:pt idx="860">
                  <c:v>1.1512652727089468E-11</c:v>
                </c:pt>
                <c:pt idx="861">
                  <c:v>1.1513016226031633E-11</c:v>
                </c:pt>
                <c:pt idx="862">
                  <c:v>1.1513381098381633E-11</c:v>
                </c:pt>
                <c:pt idx="863">
                  <c:v>1.1513747344008833E-11</c:v>
                </c:pt>
                <c:pt idx="864">
                  <c:v>1.1514114962782199E-11</c:v>
                </c:pt>
                <c:pt idx="865">
                  <c:v>1.1514483954570234E-11</c:v>
                </c:pt>
                <c:pt idx="866">
                  <c:v>1.1514854319240934E-11</c:v>
                </c:pt>
                <c:pt idx="867">
                  <c:v>1.1515226056661833E-11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1B-4360-B9E4-FA2EC7862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1.1400000000000007E-1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duration [ps]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proper scaling'!$AG$2</c:f>
              <c:strCache>
                <c:ptCount val="1"/>
                <c:pt idx="0">
                  <c:v>std G</c:v>
                </c:pt>
              </c:strCache>
            </c:strRef>
          </c:tx>
          <c:spPr>
            <a:ln w="19050">
              <a:solidFill>
                <a:srgbClr val="2525EE"/>
              </a:solidFill>
            </a:ln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proper scaling'!$AF$3:$AF$870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scaling'!$AG$3:$AG$870</c:f>
              <c:numCache>
                <c:formatCode>0.00E+00</c:formatCode>
                <c:ptCount val="868"/>
                <c:pt idx="0">
                  <c:v>3.6175745187105E-4</c:v>
                </c:pt>
                <c:pt idx="1">
                  <c:v>3.57934541471882E-4</c:v>
                </c:pt>
                <c:pt idx="2">
                  <c:v>3.6009446759440101E-4</c:v>
                </c:pt>
                <c:pt idx="3">
                  <c:v>3.5957915538219399E-4</c:v>
                </c:pt>
                <c:pt idx="4">
                  <c:v>3.5984697717910303E-4</c:v>
                </c:pt>
                <c:pt idx="5">
                  <c:v>3.5907681367374302E-4</c:v>
                </c:pt>
                <c:pt idx="6">
                  <c:v>3.58452632734873E-4</c:v>
                </c:pt>
                <c:pt idx="7">
                  <c:v>3.5949506405965898E-4</c:v>
                </c:pt>
                <c:pt idx="8">
                  <c:v>3.5867446892054997E-4</c:v>
                </c:pt>
                <c:pt idx="9">
                  <c:v>3.58503470918313E-4</c:v>
                </c:pt>
                <c:pt idx="10">
                  <c:v>3.5792027332808598E-4</c:v>
                </c:pt>
                <c:pt idx="11">
                  <c:v>3.5799143431045798E-4</c:v>
                </c:pt>
                <c:pt idx="12">
                  <c:v>3.5799143575522698E-4</c:v>
                </c:pt>
                <c:pt idx="13">
                  <c:v>3.5799143713711198E-4</c:v>
                </c:pt>
                <c:pt idx="14">
                  <c:v>3.5799143855790201E-4</c:v>
                </c:pt>
                <c:pt idx="15">
                  <c:v>3.57991440080481E-4</c:v>
                </c:pt>
                <c:pt idx="16">
                  <c:v>3.5799144168584702E-4</c:v>
                </c:pt>
                <c:pt idx="17">
                  <c:v>3.5799144321473498E-4</c:v>
                </c:pt>
                <c:pt idx="18">
                  <c:v>3.5799144463226899E-4</c:v>
                </c:pt>
                <c:pt idx="19">
                  <c:v>3.5799144602064099E-4</c:v>
                </c:pt>
                <c:pt idx="20">
                  <c:v>3.5799144745655802E-4</c:v>
                </c:pt>
                <c:pt idx="21">
                  <c:v>3.5799144883674202E-4</c:v>
                </c:pt>
                <c:pt idx="22">
                  <c:v>3.5799145003186398E-4</c:v>
                </c:pt>
                <c:pt idx="23">
                  <c:v>3.5799145114744302E-4</c:v>
                </c:pt>
                <c:pt idx="24">
                  <c:v>3.5799145234060599E-4</c:v>
                </c:pt>
                <c:pt idx="25">
                  <c:v>3.5799145353396401E-4</c:v>
                </c:pt>
                <c:pt idx="26">
                  <c:v>3.5799145480278299E-4</c:v>
                </c:pt>
                <c:pt idx="27">
                  <c:v>3.57991456113643E-4</c:v>
                </c:pt>
                <c:pt idx="28">
                  <c:v>3.5799145754016601E-4</c:v>
                </c:pt>
                <c:pt idx="29">
                  <c:v>3.5799145906497201E-4</c:v>
                </c:pt>
                <c:pt idx="30">
                  <c:v>3.5799146068280201E-4</c:v>
                </c:pt>
                <c:pt idx="31">
                  <c:v>3.5799146232679598E-4</c:v>
                </c:pt>
                <c:pt idx="32">
                  <c:v>3.5799146388504902E-4</c:v>
                </c:pt>
                <c:pt idx="33">
                  <c:v>3.5799146549258002E-4</c:v>
                </c:pt>
                <c:pt idx="34">
                  <c:v>3.5799146723995402E-4</c:v>
                </c:pt>
                <c:pt idx="35">
                  <c:v>3.5799146902413598E-4</c:v>
                </c:pt>
                <c:pt idx="36">
                  <c:v>3.5799147068026499E-4</c:v>
                </c:pt>
                <c:pt idx="37">
                  <c:v>3.5799147223558603E-4</c:v>
                </c:pt>
                <c:pt idx="38">
                  <c:v>3.5799147393556001E-4</c:v>
                </c:pt>
                <c:pt idx="39">
                  <c:v>3.57991475700759E-4</c:v>
                </c:pt>
                <c:pt idx="40">
                  <c:v>3.5799147734453401E-4</c:v>
                </c:pt>
                <c:pt idx="41">
                  <c:v>3.5799147883750198E-4</c:v>
                </c:pt>
                <c:pt idx="42">
                  <c:v>3.5799148024392302E-4</c:v>
                </c:pt>
                <c:pt idx="43">
                  <c:v>3.5799148145678698E-4</c:v>
                </c:pt>
                <c:pt idx="44">
                  <c:v>3.5799148236885102E-4</c:v>
                </c:pt>
                <c:pt idx="45">
                  <c:v>3.5799148310694003E-4</c:v>
                </c:pt>
                <c:pt idx="46">
                  <c:v>3.57991483547961E-4</c:v>
                </c:pt>
                <c:pt idx="47">
                  <c:v>3.5799148355108502E-4</c:v>
                </c:pt>
                <c:pt idx="48">
                  <c:v>3.5799148312002499E-4</c:v>
                </c:pt>
                <c:pt idx="49">
                  <c:v>3.5799148198459898E-4</c:v>
                </c:pt>
                <c:pt idx="50">
                  <c:v>3.5799147976853203E-4</c:v>
                </c:pt>
                <c:pt idx="51">
                  <c:v>3.5799147545431703E-4</c:v>
                </c:pt>
                <c:pt idx="52">
                  <c:v>3.57991468829684E-4</c:v>
                </c:pt>
                <c:pt idx="53">
                  <c:v>3.5799145767868802E-4</c:v>
                </c:pt>
                <c:pt idx="54">
                  <c:v>3.5799144075239199E-4</c:v>
                </c:pt>
                <c:pt idx="55">
                  <c:v>3.5799141324962901E-4</c:v>
                </c:pt>
                <c:pt idx="56">
                  <c:v>3.5799137019895601E-4</c:v>
                </c:pt>
                <c:pt idx="57">
                  <c:v>3.5799130882398499E-4</c:v>
                </c:pt>
                <c:pt idx="58">
                  <c:v>3.5799120976677399E-4</c:v>
                </c:pt>
                <c:pt idx="59">
                  <c:v>3.5799105462801597E-4</c:v>
                </c:pt>
                <c:pt idx="60">
                  <c:v>3.5799081342906302E-4</c:v>
                </c:pt>
                <c:pt idx="61">
                  <c:v>3.5799046174281502E-4</c:v>
                </c:pt>
                <c:pt idx="62">
                  <c:v>3.5798992997859301E-4</c:v>
                </c:pt>
                <c:pt idx="63">
                  <c:v>3.5798913834439602E-4</c:v>
                </c:pt>
                <c:pt idx="64">
                  <c:v>3.5798817847446101E-4</c:v>
                </c:pt>
                <c:pt idx="65">
                  <c:v>3.5798722968679702E-4</c:v>
                </c:pt>
                <c:pt idx="66">
                  <c:v>3.5798664202609599E-4</c:v>
                </c:pt>
                <c:pt idx="67">
                  <c:v>3.5798741400629001E-4</c:v>
                </c:pt>
                <c:pt idx="68">
                  <c:v>3.5799139854185099E-4</c:v>
                </c:pt>
                <c:pt idx="69">
                  <c:v>3.5800144730408899E-4</c:v>
                </c:pt>
                <c:pt idx="70">
                  <c:v>3.5802185878353802E-4</c:v>
                </c:pt>
                <c:pt idx="71">
                  <c:v>3.5805909259215999E-4</c:v>
                </c:pt>
                <c:pt idx="72">
                  <c:v>3.58122753118693E-4</c:v>
                </c:pt>
                <c:pt idx="73">
                  <c:v>3.5822749561909202E-4</c:v>
                </c:pt>
                <c:pt idx="74">
                  <c:v>3.58394853966164E-4</c:v>
                </c:pt>
                <c:pt idx="75">
                  <c:v>3.5865436552561799E-4</c:v>
                </c:pt>
                <c:pt idx="76">
                  <c:v>3.5904449361253701E-4</c:v>
                </c:pt>
                <c:pt idx="77">
                  <c:v>3.5961215578058698E-4</c:v>
                </c:pt>
                <c:pt idx="78">
                  <c:v>3.60411924649727E-4</c:v>
                </c:pt>
                <c:pt idx="79">
                  <c:v>3.6150608268897502E-4</c:v>
                </c:pt>
                <c:pt idx="80">
                  <c:v>3.6296277521295902E-4</c:v>
                </c:pt>
                <c:pt idx="81">
                  <c:v>3.6485443219941299E-4</c:v>
                </c:pt>
                <c:pt idx="82">
                  <c:v>3.6725571464416598E-4</c:v>
                </c:pt>
                <c:pt idx="83">
                  <c:v>3.70241349721344E-4</c:v>
                </c:pt>
                <c:pt idx="84">
                  <c:v>3.7388396841407E-4</c:v>
                </c:pt>
                <c:pt idx="85">
                  <c:v>3.7825186801513603E-4</c:v>
                </c:pt>
                <c:pt idx="86">
                  <c:v>3.83407169956925E-4</c:v>
                </c:pt>
                <c:pt idx="87">
                  <c:v>3.8940362549817899E-4</c:v>
                </c:pt>
                <c:pt idx="88">
                  <c:v>3.9628313281857898E-4</c:v>
                </c:pt>
                <c:pt idx="89">
                  <c:v>4.0407297844747002E-4</c:v>
                </c:pt>
                <c:pt idx="90">
                  <c:v>4.12783152707454E-4</c:v>
                </c:pt>
                <c:pt idx="91">
                  <c:v>4.2240176186379502E-4</c:v>
                </c:pt>
                <c:pt idx="92">
                  <c:v>4.3289225944918299E-4</c:v>
                </c:pt>
                <c:pt idx="93">
                  <c:v>4.4419314976531702E-4</c:v>
                </c:pt>
                <c:pt idx="94">
                  <c:v>4.56217926424682E-4</c:v>
                </c:pt>
                <c:pt idx="95">
                  <c:v>4.6885726638894903E-4</c:v>
                </c:pt>
                <c:pt idx="96">
                  <c:v>4.81983597244722E-4</c:v>
                </c:pt>
                <c:pt idx="97">
                  <c:v>4.9545792819430997E-4</c:v>
                </c:pt>
                <c:pt idx="98">
                  <c:v>5.09134367851266E-4</c:v>
                </c:pt>
                <c:pt idx="99">
                  <c:v>5.2286824185107E-4</c:v>
                </c:pt>
                <c:pt idx="100">
                  <c:v>5.3652338896496398E-4</c:v>
                </c:pt>
                <c:pt idx="101">
                  <c:v>5.4997602462290396E-4</c:v>
                </c:pt>
                <c:pt idx="102">
                  <c:v>5.6312124009161801E-4</c:v>
                </c:pt>
                <c:pt idx="103">
                  <c:v>5.7587450515817298E-4</c:v>
                </c:pt>
                <c:pt idx="104">
                  <c:v>5.8817292217927801E-4</c:v>
                </c:pt>
                <c:pt idx="105">
                  <c:v>5.9997497720645299E-4</c:v>
                </c:pt>
                <c:pt idx="106">
                  <c:v>6.1125907953267597E-4</c:v>
                </c:pt>
                <c:pt idx="107">
                  <c:v>6.2202009724822698E-4</c:v>
                </c:pt>
                <c:pt idx="108">
                  <c:v>6.3226773211654398E-4</c:v>
                </c:pt>
                <c:pt idx="109">
                  <c:v>6.4202205147611104E-4</c:v>
                </c:pt>
                <c:pt idx="110">
                  <c:v>6.5131087261052799E-4</c:v>
                </c:pt>
                <c:pt idx="111">
                  <c:v>6.60167370324797E-4</c:v>
                </c:pt>
                <c:pt idx="112">
                  <c:v>6.6862667752405397E-4</c:v>
                </c:pt>
                <c:pt idx="113">
                  <c:v>6.7672479866537003E-4</c:v>
                </c:pt>
                <c:pt idx="114">
                  <c:v>6.8449637550872604E-4</c:v>
                </c:pt>
                <c:pt idx="115">
                  <c:v>6.9197388330099205E-4</c:v>
                </c:pt>
                <c:pt idx="116">
                  <c:v>6.9918661084320802E-4</c:v>
                </c:pt>
                <c:pt idx="117">
                  <c:v>7.0616026408077401E-4</c:v>
                </c:pt>
                <c:pt idx="118">
                  <c:v>7.12916493209321E-4</c:v>
                </c:pt>
                <c:pt idx="119">
                  <c:v>7.1947318999186901E-4</c:v>
                </c:pt>
                <c:pt idx="120">
                  <c:v>7.2584473883756905E-4</c:v>
                </c:pt>
                <c:pt idx="121">
                  <c:v>7.3204205547716596E-4</c:v>
                </c:pt>
                <c:pt idx="122">
                  <c:v>7.3807306548901396E-4</c:v>
                </c:pt>
                <c:pt idx="123">
                  <c:v>7.4394288703688301E-4</c:v>
                </c:pt>
                <c:pt idx="124">
                  <c:v>7.4965387429632704E-4</c:v>
                </c:pt>
                <c:pt idx="125">
                  <c:v>7.5520610381896701E-4</c:v>
                </c:pt>
                <c:pt idx="126">
                  <c:v>7.6059728385649398E-4</c:v>
                </c:pt>
                <c:pt idx="127">
                  <c:v>7.6582291097545998E-4</c:v>
                </c:pt>
                <c:pt idx="128">
                  <c:v>7.7087681836645E-4</c:v>
                </c:pt>
                <c:pt idx="129">
                  <c:v>7.7575171463592095E-4</c:v>
                </c:pt>
                <c:pt idx="130">
                  <c:v>7.8043983343058102E-4</c:v>
                </c:pt>
                <c:pt idx="131">
                  <c:v>7.8493386214063495E-4</c:v>
                </c:pt>
                <c:pt idx="132">
                  <c:v>7.89227516154074E-4</c:v>
                </c:pt>
                <c:pt idx="133">
                  <c:v>7.9331608297882701E-4</c:v>
                </c:pt>
                <c:pt idx="134">
                  <c:v>7.9719678436210805E-4</c:v>
                </c:pt>
                <c:pt idx="135">
                  <c:v>8.0086862438231001E-4</c:v>
                </c:pt>
                <c:pt idx="136">
                  <c:v>8.0433204915456502E-4</c:v>
                </c:pt>
                <c:pt idx="137">
                  <c:v>8.0758870244296201E-4</c:v>
                </c:pt>
                <c:pt idx="138">
                  <c:v>8.10640769257822E-4</c:v>
                </c:pt>
                <c:pt idx="139">
                  <c:v>8.1349075161906304E-4</c:v>
                </c:pt>
                <c:pt idx="140">
                  <c:v>8.1614139217661501E-4</c:v>
                </c:pt>
                <c:pt idx="141">
                  <c:v>8.1859578633476095E-4</c:v>
                </c:pt>
                <c:pt idx="142">
                  <c:v>8.2085791571870305E-4</c:v>
                </c:pt>
                <c:pt idx="143">
                  <c:v>8.22933190215572E-4</c:v>
                </c:pt>
                <c:pt idx="144">
                  <c:v>8.2482887898836202E-4</c:v>
                </c:pt>
                <c:pt idx="145">
                  <c:v>8.2655439698570404E-4</c:v>
                </c:pt>
                <c:pt idx="146">
                  <c:v>8.2812149941310898E-4</c:v>
                </c:pt>
                <c:pt idx="147">
                  <c:v>8.29543841230596E-4</c:v>
                </c:pt>
                <c:pt idx="148">
                  <c:v>8.3083651579604601E-4</c:v>
                </c:pt>
                <c:pt idx="149">
                  <c:v>8.3201541004072205E-4</c:v>
                </c:pt>
                <c:pt idx="150">
                  <c:v>8.3309634693505899E-4</c:v>
                </c:pt>
                <c:pt idx="151">
                  <c:v>8.3409439470440399E-4</c:v>
                </c:pt>
                <c:pt idx="152">
                  <c:v>8.3502323530090696E-4</c:v>
                </c:pt>
                <c:pt idx="153">
                  <c:v>8.3589486830786496E-4</c:v>
                </c:pt>
                <c:pt idx="154">
                  <c:v>8.3671917725551797E-4</c:v>
                </c:pt>
                <c:pt idx="155">
                  <c:v>8.3750391891716195E-4</c:v>
                </c:pt>
                <c:pt idx="156">
                  <c:v>8.3825472932748E-4</c:v>
                </c:pt>
                <c:pt idx="157">
                  <c:v>8.3897508994494304E-4</c:v>
                </c:pt>
                <c:pt idx="158">
                  <c:v>8.39666403314735E-4</c:v>
                </c:pt>
                <c:pt idx="159">
                  <c:v>8.4032802939139404E-4</c:v>
                </c:pt>
                <c:pt idx="160">
                  <c:v>8.4095721381986202E-4</c:v>
                </c:pt>
                <c:pt idx="161">
                  <c:v>8.4154917465691797E-4</c:v>
                </c:pt>
                <c:pt idx="162">
                  <c:v>8.4209705798187905E-4</c:v>
                </c:pt>
                <c:pt idx="163">
                  <c:v>8.4259208281140105E-4</c:v>
                </c:pt>
                <c:pt idx="164">
                  <c:v>8.4302377784871202E-4</c:v>
                </c:pt>
                <c:pt idx="165">
                  <c:v>8.4338011500104202E-4</c:v>
                </c:pt>
                <c:pt idx="166">
                  <c:v>8.4364831589881601E-4</c:v>
                </c:pt>
                <c:pt idx="167">
                  <c:v>8.4381532437738404E-4</c:v>
                </c:pt>
                <c:pt idx="168">
                  <c:v>8.4386889574943795E-4</c:v>
                </c:pt>
                <c:pt idx="169">
                  <c:v>8.4379840172772204E-4</c:v>
                </c:pt>
                <c:pt idx="170">
                  <c:v>8.4359592895887796E-4</c:v>
                </c:pt>
                <c:pt idx="171">
                  <c:v>8.4325678504365402E-4</c:v>
                </c:pt>
                <c:pt idx="172">
                  <c:v>8.4278012645297201E-4</c:v>
                </c:pt>
                <c:pt idx="173">
                  <c:v>8.4216879071839204E-4</c:v>
                </c:pt>
                <c:pt idx="174">
                  <c:v>8.41429125053083E-4</c:v>
                </c:pt>
                <c:pt idx="175">
                  <c:v>8.40570331268547E-4</c:v>
                </c:pt>
                <c:pt idx="176">
                  <c:v>8.3960349689138597E-4</c:v>
                </c:pt>
                <c:pt idx="177">
                  <c:v>8.3854091027238799E-4</c:v>
                </c:pt>
                <c:pt idx="178">
                  <c:v>8.3739484059533898E-4</c:v>
                </c:pt>
                <c:pt idx="179">
                  <c:v>8.3617700309621698E-4</c:v>
                </c:pt>
                <c:pt idx="180">
                  <c:v>8.3489793493941205E-4</c:v>
                </c:pt>
                <c:pt idx="181">
                  <c:v>8.3356663610599502E-4</c:v>
                </c:pt>
                <c:pt idx="182">
                  <c:v>8.3219057831938502E-4</c:v>
                </c:pt>
                <c:pt idx="183">
                  <c:v>8.3077575697044505E-4</c:v>
                </c:pt>
                <c:pt idx="184">
                  <c:v>8.2932688972453398E-4</c:v>
                </c:pt>
                <c:pt idx="185">
                  <c:v>8.2784756958364505E-4</c:v>
                </c:pt>
                <c:pt idx="186">
                  <c:v>8.2634051451409101E-4</c:v>
                </c:pt>
                <c:pt idx="187">
                  <c:v>8.2480774833766798E-4</c:v>
                </c:pt>
                <c:pt idx="188">
                  <c:v>8.2325078858412203E-4</c:v>
                </c:pt>
                <c:pt idx="189">
                  <c:v>8.2167077166982899E-4</c:v>
                </c:pt>
                <c:pt idx="190">
                  <c:v>8.2006855715082805E-4</c:v>
                </c:pt>
                <c:pt idx="191">
                  <c:v>8.1844481059533802E-4</c:v>
                </c:pt>
                <c:pt idx="192">
                  <c:v>8.1680005529187298E-4</c:v>
                </c:pt>
                <c:pt idx="193">
                  <c:v>8.1513471374751196E-4</c:v>
                </c:pt>
                <c:pt idx="194">
                  <c:v>8.1344913527623504E-4</c:v>
                </c:pt>
                <c:pt idx="195">
                  <c:v>8.1174361583440601E-4</c:v>
                </c:pt>
                <c:pt idx="196">
                  <c:v>8.1001841402888498E-4</c:v>
                </c:pt>
                <c:pt idx="197">
                  <c:v>8.0827375963184905E-4</c:v>
                </c:pt>
                <c:pt idx="198">
                  <c:v>8.0650985980871496E-4</c:v>
                </c:pt>
                <c:pt idx="199">
                  <c:v>8.0472690549492705E-4</c:v>
                </c:pt>
                <c:pt idx="200">
                  <c:v>8.0292507349346903E-4</c:v>
                </c:pt>
                <c:pt idx="201">
                  <c:v>8.0110452833409595E-4</c:v>
                </c:pt>
                <c:pt idx="202">
                  <c:v>7.9926542574565397E-4</c:v>
                </c:pt>
                <c:pt idx="203">
                  <c:v>7.9740791417118003E-4</c:v>
                </c:pt>
                <c:pt idx="204">
                  <c:v>7.9553213464051602E-4</c:v>
                </c:pt>
                <c:pt idx="205">
                  <c:v>7.9363822333411102E-4</c:v>
                </c:pt>
                <c:pt idx="206">
                  <c:v>7.9172631009635102E-4</c:v>
                </c:pt>
                <c:pt idx="207">
                  <c:v>7.8979652036644996E-4</c:v>
                </c:pt>
                <c:pt idx="208">
                  <c:v>7.87848975793419E-4</c:v>
                </c:pt>
                <c:pt idx="209">
                  <c:v>7.8588379408535197E-4</c:v>
                </c:pt>
                <c:pt idx="210">
                  <c:v>7.8390109027163602E-4</c:v>
                </c:pt>
                <c:pt idx="211">
                  <c:v>7.8190097552094005E-4</c:v>
                </c:pt>
                <c:pt idx="212">
                  <c:v>7.7988355911909801E-4</c:v>
                </c:pt>
                <c:pt idx="213">
                  <c:v>7.7784894768952195E-4</c:v>
                </c:pt>
                <c:pt idx="214">
                  <c:v>7.7579724567343402E-4</c:v>
                </c:pt>
                <c:pt idx="215">
                  <c:v>7.73728555536887E-4</c:v>
                </c:pt>
                <c:pt idx="216">
                  <c:v>7.7164297867874201E-4</c:v>
                </c:pt>
                <c:pt idx="217">
                  <c:v>7.6954061526212096E-4</c:v>
                </c:pt>
                <c:pt idx="218">
                  <c:v>7.6742156489308696E-4</c:v>
                </c:pt>
                <c:pt idx="219">
                  <c:v>7.6528592598633599E-4</c:v>
                </c:pt>
                <c:pt idx="220">
                  <c:v>7.6313379626590297E-4</c:v>
                </c:pt>
                <c:pt idx="221">
                  <c:v>7.60965272632485E-4</c:v>
                </c:pt>
                <c:pt idx="222">
                  <c:v>7.58780452229418E-4</c:v>
                </c:pt>
                <c:pt idx="223">
                  <c:v>7.5657943114944596E-4</c:v>
                </c:pt>
                <c:pt idx="224">
                  <c:v>7.5436230558448801E-4</c:v>
                </c:pt>
                <c:pt idx="225">
                  <c:v>7.5212917016509104E-4</c:v>
                </c:pt>
                <c:pt idx="226">
                  <c:v>7.4988011958268303E-4</c:v>
                </c:pt>
                <c:pt idx="227">
                  <c:v>7.47615248872771E-4</c:v>
                </c:pt>
                <c:pt idx="228">
                  <c:v>7.4533465281031996E-4</c:v>
                </c:pt>
                <c:pt idx="229">
                  <c:v>7.4303842658927498E-4</c:v>
                </c:pt>
                <c:pt idx="230">
                  <c:v>7.4072666483963195E-4</c:v>
                </c:pt>
                <c:pt idx="231">
                  <c:v>7.3839946399122602E-4</c:v>
                </c:pt>
                <c:pt idx="232">
                  <c:v>7.3605691963283398E-4</c:v>
                </c:pt>
                <c:pt idx="233">
                  <c:v>7.3369912917036102E-4</c:v>
                </c:pt>
                <c:pt idx="234">
                  <c:v>7.3132619030556604E-4</c:v>
                </c:pt>
                <c:pt idx="235">
                  <c:v>7.2893820141080898E-4</c:v>
                </c:pt>
                <c:pt idx="236">
                  <c:v>7.2653526030909399E-4</c:v>
                </c:pt>
                <c:pt idx="237">
                  <c:v>7.2411746647434801E-4</c:v>
                </c:pt>
                <c:pt idx="238">
                  <c:v>7.2168491977907701E-4</c:v>
                </c:pt>
                <c:pt idx="239">
                  <c:v>7.1923772129676902E-4</c:v>
                </c:pt>
                <c:pt idx="240">
                  <c:v>7.1677597292737799E-4</c:v>
                </c:pt>
                <c:pt idx="241">
                  <c:v>7.1429977644485204E-4</c:v>
                </c:pt>
                <c:pt idx="242">
                  <c:v>7.1180923433149202E-4</c:v>
                </c:pt>
                <c:pt idx="243">
                  <c:v>7.0930445025570404E-4</c:v>
                </c:pt>
                <c:pt idx="244">
                  <c:v>7.0678552827630999E-4</c:v>
                </c:pt>
                <c:pt idx="245">
                  <c:v>7.0425257280184496E-4</c:v>
                </c:pt>
                <c:pt idx="246">
                  <c:v>7.0170568956771505E-4</c:v>
                </c:pt>
                <c:pt idx="247">
                  <c:v>6.9914498354544199E-4</c:v>
                </c:pt>
                <c:pt idx="248">
                  <c:v>6.9657056037982401E-4</c:v>
                </c:pt>
                <c:pt idx="249">
                  <c:v>6.9398252789378402E-4</c:v>
                </c:pt>
                <c:pt idx="250">
                  <c:v>6.9138099311367605E-4</c:v>
                </c:pt>
                <c:pt idx="251">
                  <c:v>6.8876606358232197E-4</c:v>
                </c:pt>
                <c:pt idx="252">
                  <c:v>6.8613784908876096E-4</c:v>
                </c:pt>
                <c:pt idx="253">
                  <c:v>6.8349645958233802E-4</c:v>
                </c:pt>
                <c:pt idx="254">
                  <c:v>6.8084200587623697E-4</c:v>
                </c:pt>
                <c:pt idx="255">
                  <c:v>6.7817460072182702E-4</c:v>
                </c:pt>
                <c:pt idx="256">
                  <c:v>6.7549435692486803E-4</c:v>
                </c:pt>
                <c:pt idx="257">
                  <c:v>6.7280138900207502E-4</c:v>
                </c:pt>
                <c:pt idx="258">
                  <c:v>6.7009581209390504E-4</c:v>
                </c:pt>
                <c:pt idx="259">
                  <c:v>6.6737774322472897E-4</c:v>
                </c:pt>
                <c:pt idx="260">
                  <c:v>6.6464730069883701E-4</c:v>
                </c:pt>
                <c:pt idx="261">
                  <c:v>6.6190460374090704E-4</c:v>
                </c:pt>
                <c:pt idx="262">
                  <c:v>6.59149773085892E-4</c:v>
                </c:pt>
                <c:pt idx="263">
                  <c:v>6.5638293110766195E-4</c:v>
                </c:pt>
                <c:pt idx="264">
                  <c:v>6.5360420155234698E-4</c:v>
                </c:pt>
                <c:pt idx="265">
                  <c:v>6.5081370916567202E-4</c:v>
                </c:pt>
                <c:pt idx="266">
                  <c:v>6.4801158193199E-4</c:v>
                </c:pt>
                <c:pt idx="267">
                  <c:v>6.4519794814691701E-4</c:v>
                </c:pt>
                <c:pt idx="268">
                  <c:v>6.4237293773682699E-4</c:v>
                </c:pt>
                <c:pt idx="269">
                  <c:v>6.3953668343840397E-4</c:v>
                </c:pt>
                <c:pt idx="270">
                  <c:v>6.3668931852735701E-4</c:v>
                </c:pt>
                <c:pt idx="271">
                  <c:v>6.3383097790186901E-4</c:v>
                </c:pt>
                <c:pt idx="272">
                  <c:v>6.3096179801596199E-4</c:v>
                </c:pt>
                <c:pt idx="273">
                  <c:v>6.2808191660644803E-4</c:v>
                </c:pt>
                <c:pt idx="274">
                  <c:v>6.2519147314886198E-4</c:v>
                </c:pt>
                <c:pt idx="275">
                  <c:v>6.2229060837777595E-4</c:v>
                </c:pt>
                <c:pt idx="276">
                  <c:v>6.1937946474166505E-4</c:v>
                </c:pt>
                <c:pt idx="277">
                  <c:v>6.1645818576462196E-4</c:v>
                </c:pt>
                <c:pt idx="278">
                  <c:v>6.1352691488089802E-4</c:v>
                </c:pt>
                <c:pt idx="279">
                  <c:v>6.1058579832219304E-4</c:v>
                </c:pt>
                <c:pt idx="280">
                  <c:v>6.0763498325695396E-4</c:v>
                </c:pt>
                <c:pt idx="281">
                  <c:v>6.0467461929435498E-4</c:v>
                </c:pt>
                <c:pt idx="282">
                  <c:v>6.0170485707642198E-4</c:v>
                </c:pt>
                <c:pt idx="283">
                  <c:v>5.9872584895927802E-4</c:v>
                </c:pt>
                <c:pt idx="284">
                  <c:v>5.9573774918584795E-4</c:v>
                </c:pt>
                <c:pt idx="285">
                  <c:v>5.92740714931132E-4</c:v>
                </c:pt>
                <c:pt idx="286">
                  <c:v>5.8973490589028603E-4</c:v>
                </c:pt>
                <c:pt idx="287">
                  <c:v>5.8672048333077904E-4</c:v>
                </c:pt>
                <c:pt idx="288">
                  <c:v>5.8369761105602695E-4</c:v>
                </c:pt>
                <c:pt idx="289">
                  <c:v>5.8066645490479902E-4</c:v>
                </c:pt>
                <c:pt idx="290">
                  <c:v>5.77627183243816E-4</c:v>
                </c:pt>
                <c:pt idx="291">
                  <c:v>5.7457996638632998E-4</c:v>
                </c:pt>
                <c:pt idx="292">
                  <c:v>5.7152497761869402E-4</c:v>
                </c:pt>
                <c:pt idx="293">
                  <c:v>5.6846239191900001E-4</c:v>
                </c:pt>
                <c:pt idx="294">
                  <c:v>5.6539238677888297E-4</c:v>
                </c:pt>
                <c:pt idx="295">
                  <c:v>5.6231514211004202E-4</c:v>
                </c:pt>
                <c:pt idx="296">
                  <c:v>5.5923084051834901E-4</c:v>
                </c:pt>
                <c:pt idx="297">
                  <c:v>5.5613966770379697E-4</c:v>
                </c:pt>
                <c:pt idx="298">
                  <c:v>5.5304181230260896E-4</c:v>
                </c:pt>
                <c:pt idx="299">
                  <c:v>5.4993746588820596E-4</c:v>
                </c:pt>
                <c:pt idx="300">
                  <c:v>5.4682682253838098E-4</c:v>
                </c:pt>
                <c:pt idx="301">
                  <c:v>5.43710079950732E-4</c:v>
                </c:pt>
                <c:pt idx="302">
                  <c:v>5.4058743968629999E-4</c:v>
                </c:pt>
                <c:pt idx="303">
                  <c:v>5.3745910598453496E-4</c:v>
                </c:pt>
                <c:pt idx="304">
                  <c:v>5.3432528643471199E-4</c:v>
                </c:pt>
                <c:pt idx="305">
                  <c:v>5.3118619215344399E-4</c:v>
                </c:pt>
                <c:pt idx="306">
                  <c:v>5.2804203752087101E-4</c:v>
                </c:pt>
                <c:pt idx="307">
                  <c:v>5.2489304088696104E-4</c:v>
                </c:pt>
                <c:pt idx="308">
                  <c:v>5.2173942406555103E-4</c:v>
                </c:pt>
                <c:pt idx="309">
                  <c:v>5.1858141283632204E-4</c:v>
                </c:pt>
                <c:pt idx="310">
                  <c:v>5.1541923627851903E-4</c:v>
                </c:pt>
                <c:pt idx="311">
                  <c:v>5.1225312680612902E-4</c:v>
                </c:pt>
                <c:pt idx="312">
                  <c:v>5.0908332094826202E-4</c:v>
                </c:pt>
                <c:pt idx="313">
                  <c:v>5.0591006012112101E-4</c:v>
                </c:pt>
                <c:pt idx="314">
                  <c:v>5.0273358917546102E-4</c:v>
                </c:pt>
                <c:pt idx="315">
                  <c:v>4.9955415621308395E-4</c:v>
                </c:pt>
                <c:pt idx="316">
                  <c:v>4.9637201421779396E-4</c:v>
                </c:pt>
                <c:pt idx="317">
                  <c:v>4.9318742073240504E-4</c:v>
                </c:pt>
                <c:pt idx="318">
                  <c:v>4.90000637391756E-4</c:v>
                </c:pt>
                <c:pt idx="319">
                  <c:v>4.8681192991156E-4</c:v>
                </c:pt>
                <c:pt idx="320">
                  <c:v>4.8362156830318099E-4</c:v>
                </c:pt>
                <c:pt idx="321">
                  <c:v>4.80429825974294E-4</c:v>
                </c:pt>
                <c:pt idx="322">
                  <c:v>4.7723698101624098E-4</c:v>
                </c:pt>
                <c:pt idx="323">
                  <c:v>4.7404331691112202E-4</c:v>
                </c:pt>
                <c:pt idx="324">
                  <c:v>4.70849120497897E-4</c:v>
                </c:pt>
                <c:pt idx="325">
                  <c:v>4.6765468416032498E-4</c:v>
                </c:pt>
                <c:pt idx="326">
                  <c:v>4.6446030560548101E-4</c:v>
                </c:pt>
                <c:pt idx="327">
                  <c:v>4.6126628675725601E-4</c:v>
                </c:pt>
                <c:pt idx="328">
                  <c:v>4.5807293592093501E-4</c:v>
                </c:pt>
                <c:pt idx="329">
                  <c:v>4.5488056583027799E-4</c:v>
                </c:pt>
                <c:pt idx="330">
                  <c:v>4.5168949462846201E-4</c:v>
                </c:pt>
                <c:pt idx="331">
                  <c:v>4.4850004618338102E-4</c:v>
                </c:pt>
                <c:pt idx="332">
                  <c:v>4.4531254970530402E-4</c:v>
                </c:pt>
                <c:pt idx="333">
                  <c:v>4.4212734086408501E-4</c:v>
                </c:pt>
                <c:pt idx="334">
                  <c:v>4.3894476042085598E-4</c:v>
                </c:pt>
                <c:pt idx="335">
                  <c:v>4.3576515422121199E-4</c:v>
                </c:pt>
                <c:pt idx="336">
                  <c:v>4.3258887428919998E-4</c:v>
                </c:pt>
                <c:pt idx="337">
                  <c:v>4.2941627922498998E-4</c:v>
                </c:pt>
                <c:pt idx="338">
                  <c:v>4.2624773342401199E-4</c:v>
                </c:pt>
                <c:pt idx="339">
                  <c:v>4.2308360564299202E-4</c:v>
                </c:pt>
                <c:pt idx="340">
                  <c:v>4.19924270592915E-4</c:v>
                </c:pt>
                <c:pt idx="341">
                  <c:v>4.1677010625265398E-4</c:v>
                </c:pt>
                <c:pt idx="342">
                  <c:v>4.1362149696767402E-4</c:v>
                </c:pt>
                <c:pt idx="343">
                  <c:v>4.1047883067344201E-4</c:v>
                </c:pt>
                <c:pt idx="344">
                  <c:v>4.0734249854844899E-4</c:v>
                </c:pt>
                <c:pt idx="345">
                  <c:v>4.0421289471397802E-4</c:v>
                </c:pt>
                <c:pt idx="346">
                  <c:v>4.0109041579434199E-4</c:v>
                </c:pt>
                <c:pt idx="347">
                  <c:v>3.9797545990092101E-4</c:v>
                </c:pt>
                <c:pt idx="348">
                  <c:v>3.9486842694474799E-4</c:v>
                </c:pt>
                <c:pt idx="349">
                  <c:v>3.9176971718818599E-4</c:v>
                </c:pt>
                <c:pt idx="350">
                  <c:v>3.8867972938259697E-4</c:v>
                </c:pt>
                <c:pt idx="351">
                  <c:v>3.85598862066371E-4</c:v>
                </c:pt>
                <c:pt idx="352">
                  <c:v>3.8252751203534698E-4</c:v>
                </c:pt>
                <c:pt idx="353">
                  <c:v>3.7946607196121597E-4</c:v>
                </c:pt>
                <c:pt idx="354">
                  <c:v>3.7641492998873299E-4</c:v>
                </c:pt>
                <c:pt idx="355">
                  <c:v>3.7337446913365097E-4</c:v>
                </c:pt>
                <c:pt idx="356">
                  <c:v>3.70345064379679E-4</c:v>
                </c:pt>
                <c:pt idx="357">
                  <c:v>3.6732707978661002E-4</c:v>
                </c:pt>
                <c:pt idx="358">
                  <c:v>3.6432086537830602E-4</c:v>
                </c:pt>
                <c:pt idx="359">
                  <c:v>3.6132675297867797E-4</c:v>
                </c:pt>
                <c:pt idx="360">
                  <c:v>3.5834505001281999E-4</c:v>
                </c:pt>
                <c:pt idx="361">
                  <c:v>3.5537603342693702E-4</c:v>
                </c:pt>
                <c:pt idx="362">
                  <c:v>3.5241993565715801E-4</c:v>
                </c:pt>
                <c:pt idx="363">
                  <c:v>3.4947693346098298E-4</c:v>
                </c:pt>
                <c:pt idx="364">
                  <c:v>3.4654712816579102E-4</c:v>
                </c:pt>
                <c:pt idx="365">
                  <c:v>3.4363051666386202E-4</c:v>
                </c:pt>
                <c:pt idx="366">
                  <c:v>3.40726957574362E-4</c:v>
                </c:pt>
                <c:pt idx="367">
                  <c:v>3.37836123574651E-4</c:v>
                </c:pt>
                <c:pt idx="368">
                  <c:v>3.34957446452919E-4</c:v>
                </c:pt>
                <c:pt idx="369">
                  <c:v>3.3209001466264398E-4</c:v>
                </c:pt>
                <c:pt idx="370">
                  <c:v>3.2923252111146902E-4</c:v>
                </c:pt>
                <c:pt idx="371">
                  <c:v>3.2638313893903201E-4</c:v>
                </c:pt>
                <c:pt idx="372">
                  <c:v>3.2353938025440399E-4</c:v>
                </c:pt>
                <c:pt idx="373">
                  <c:v>3.2069803725441799E-4</c:v>
                </c:pt>
                <c:pt idx="374">
                  <c:v>3.17855138230853E-4</c:v>
                </c:pt>
                <c:pt idx="375">
                  <c:v>3.1500588143596001E-4</c:v>
                </c:pt>
                <c:pt idx="376">
                  <c:v>3.1214470792083701E-4</c:v>
                </c:pt>
                <c:pt idx="377">
                  <c:v>3.0926565882257199E-4</c:v>
                </c:pt>
                <c:pt idx="378">
                  <c:v>3.0636246607641701E-4</c:v>
                </c:pt>
                <c:pt idx="379">
                  <c:v>3.0342913371870502E-4</c:v>
                </c:pt>
                <c:pt idx="380">
                  <c:v>3.0046038900393899E-4</c:v>
                </c:pt>
                <c:pt idx="381">
                  <c:v>2.97452459389072E-4</c:v>
                </c:pt>
                <c:pt idx="382">
                  <c:v>2.9440366143020802E-4</c:v>
                </c:pt>
                <c:pt idx="383">
                  <c:v>2.9131510589763002E-4</c:v>
                </c:pt>
                <c:pt idx="384">
                  <c:v>2.8819126845338602E-4</c:v>
                </c:pt>
                <c:pt idx="385">
                  <c:v>2.8503999793417101E-4</c:v>
                </c:pt>
                <c:pt idx="386">
                  <c:v>2.8187250054576398E-4</c:v>
                </c:pt>
                <c:pt idx="387">
                  <c:v>2.7870265018372698E-4</c:v>
                </c:pt>
                <c:pt idx="388">
                  <c:v>2.7554646473561999E-4</c:v>
                </c:pt>
                <c:pt idx="389">
                  <c:v>2.7242090791452503E-4</c:v>
                </c:pt>
                <c:pt idx="390">
                  <c:v>2.6934316326432601E-4</c:v>
                </c:pt>
                <c:pt idx="391">
                  <c:v>2.6632940744512098E-4</c:v>
                </c:pt>
                <c:pt idx="392">
                  <c:v>2.6339417196516999E-4</c:v>
                </c:pt>
                <c:pt idx="393">
                  <c:v>2.6054993985169501E-4</c:v>
                </c:pt>
                <c:pt idx="394">
                  <c:v>2.5780675326067201E-4</c:v>
                </c:pt>
                <c:pt idx="395">
                  <c:v>2.5517233217204499E-4</c:v>
                </c:pt>
                <c:pt idx="396">
                  <c:v>2.5265218458774599E-4</c:v>
                </c:pt>
                <c:pt idx="397">
                  <c:v>2.5024984107318698E-4</c:v>
                </c:pt>
                <c:pt idx="398">
                  <c:v>2.47967182113233E-4</c:v>
                </c:pt>
                <c:pt idx="399">
                  <c:v>2.4580461083210898E-4</c:v>
                </c:pt>
                <c:pt idx="400">
                  <c:v>2.4376137871458299E-4</c:v>
                </c:pt>
                <c:pt idx="401">
                  <c:v>2.4183588265533601E-4</c:v>
                </c:pt>
                <c:pt idx="402">
                  <c:v>2.4002581123673999E-4</c:v>
                </c:pt>
                <c:pt idx="403">
                  <c:v>2.38328680320557E-4</c:v>
                </c:pt>
                <c:pt idx="404">
                  <c:v>2.3674204850422201E-4</c:v>
                </c:pt>
                <c:pt idx="405">
                  <c:v>2.35263982230962E-4</c:v>
                </c:pt>
                <c:pt idx="406">
                  <c:v>2.3389344350958899E-4</c:v>
                </c:pt>
                <c:pt idx="407">
                  <c:v>2.3263083001826099E-4</c:v>
                </c:pt>
                <c:pt idx="408">
                  <c:v>2.3147835690033301E-4</c:v>
                </c:pt>
                <c:pt idx="409">
                  <c:v>2.3044026254956401E-4</c:v>
                </c:pt>
                <c:pt idx="410">
                  <c:v>2.2952320346386601E-4</c:v>
                </c:pt>
                <c:pt idx="411">
                  <c:v>2.2873629901055999E-4</c:v>
                </c:pt>
                <c:pt idx="412">
                  <c:v>2.28090969069477E-4</c:v>
                </c:pt>
                <c:pt idx="413">
                  <c:v>2.2760077938703099E-4</c:v>
                </c:pt>
                <c:pt idx="414">
                  <c:v>2.2728091069107201E-4</c:v>
                </c:pt>
                <c:pt idx="415">
                  <c:v>2.2714767377395199E-4</c:v>
                </c:pt>
                <c:pt idx="416">
                  <c:v>2.27218236236046E-4</c:v>
                </c:pt>
                <c:pt idx="417">
                  <c:v>2.27510076500342E-4</c:v>
                </c:pt>
                <c:pt idx="418">
                  <c:v>2.2804061000819101E-4</c:v>
                </c:pt>
                <c:pt idx="419">
                  <c:v>2.28826957101461E-4</c:v>
                </c:pt>
                <c:pt idx="420">
                  <c:v>2.29885562593319E-4</c:v>
                </c:pt>
                <c:pt idx="421">
                  <c:v>2.3123201933069801E-4</c:v>
                </c:pt>
                <c:pt idx="422">
                  <c:v>2.32880631952482E-4</c:v>
                </c:pt>
                <c:pt idx="423">
                  <c:v>2.3484412428938901E-4</c:v>
                </c:pt>
                <c:pt idx="424">
                  <c:v>2.37133353051958E-4</c:v>
                </c:pt>
                <c:pt idx="425">
                  <c:v>2.3975693247483599E-4</c:v>
                </c:pt>
                <c:pt idx="426">
                  <c:v>2.4272152380656599E-4</c:v>
                </c:pt>
                <c:pt idx="427">
                  <c:v>2.4603199952162802E-4</c:v>
                </c:pt>
                <c:pt idx="428">
                  <c:v>2.4969181493787198E-4</c:v>
                </c:pt>
                <c:pt idx="429">
                  <c:v>2.5370379925140901E-4</c:v>
                </c:pt>
                <c:pt idx="430">
                  <c:v>2.5807096780462702E-4</c:v>
                </c:pt>
                <c:pt idx="431">
                  <c:v>2.6279745067615899E-4</c:v>
                </c:pt>
                <c:pt idx="432">
                  <c:v>2.6788946303149801E-4</c:v>
                </c:pt>
                <c:pt idx="433">
                  <c:v>2.7335611349141499E-4</c:v>
                </c:pt>
                <c:pt idx="434">
                  <c:v>2.7920997362005702E-4</c:v>
                </c:pt>
                <c:pt idx="435">
                  <c:v>2.85468128238558E-4</c:v>
                </c:pt>
                <c:pt idx="436">
                  <c:v>2.9215277044289698E-4</c:v>
                </c:pt>
                <c:pt idx="437">
                  <c:v>2.992919462519E-4</c:v>
                </c:pt>
                <c:pt idx="438">
                  <c:v>3.06919728860317E-4</c:v>
                </c:pt>
                <c:pt idx="439">
                  <c:v>3.1507693138142101E-4</c:v>
                </c:pt>
                <c:pt idx="440">
                  <c:v>3.2381091539756299E-4</c:v>
                </c:pt>
                <c:pt idx="441">
                  <c:v>3.3317531001722902E-4</c:v>
                </c:pt>
                <c:pt idx="442">
                  <c:v>3.4322951686118099E-4</c:v>
                </c:pt>
                <c:pt idx="443">
                  <c:v>3.5403715099569801E-4</c:v>
                </c:pt>
                <c:pt idx="444">
                  <c:v>3.6566298721654402E-4</c:v>
                </c:pt>
                <c:pt idx="445">
                  <c:v>3.7817182674435002E-4</c:v>
                </c:pt>
                <c:pt idx="446">
                  <c:v>3.9162436588311702E-4</c:v>
                </c:pt>
                <c:pt idx="447">
                  <c:v>4.0607243285474E-4</c:v>
                </c:pt>
                <c:pt idx="448">
                  <c:v>4.21556309499455E-4</c:v>
                </c:pt>
                <c:pt idx="449">
                  <c:v>4.3809987215512E-4</c:v>
                </c:pt>
                <c:pt idx="450">
                  <c:v>4.5570600596416401E-4</c:v>
                </c:pt>
                <c:pt idx="451">
                  <c:v>4.74353699338506E-4</c:v>
                </c:pt>
                <c:pt idx="452">
                  <c:v>4.93995105326868E-4</c:v>
                </c:pt>
                <c:pt idx="453">
                  <c:v>5.1455514971956095E-4</c:v>
                </c:pt>
                <c:pt idx="454">
                  <c:v>5.3593093399116295E-4</c:v>
                </c:pt>
                <c:pt idx="455">
                  <c:v>5.5799385088531003E-4</c:v>
                </c:pt>
                <c:pt idx="456">
                  <c:v>5.8059434128532198E-4</c:v>
                </c:pt>
                <c:pt idx="457">
                  <c:v>6.0356656528890503E-4</c:v>
                </c:pt>
                <c:pt idx="458">
                  <c:v>6.26735253865398E-4</c:v>
                </c:pt>
                <c:pt idx="459">
                  <c:v>6.4992284573889498E-4</c:v>
                </c:pt>
                <c:pt idx="460">
                  <c:v>6.7295594974644602E-4</c:v>
                </c:pt>
                <c:pt idx="461">
                  <c:v>6.9567170526823197E-4</c:v>
                </c:pt>
                <c:pt idx="462">
                  <c:v>7.1792279925533505E-4</c:v>
                </c:pt>
                <c:pt idx="463">
                  <c:v>7.3958021719758196E-4</c:v>
                </c:pt>
                <c:pt idx="464">
                  <c:v>7.6053476795294396E-4</c:v>
                </c:pt>
                <c:pt idx="465">
                  <c:v>7.8069710228909897E-4</c:v>
                </c:pt>
                <c:pt idx="466">
                  <c:v>7.9999459123501803E-4</c:v>
                </c:pt>
                <c:pt idx="467">
                  <c:v>8.1836902675034304E-4</c:v>
                </c:pt>
                <c:pt idx="468">
                  <c:v>8.3577181468928101E-4</c:v>
                </c:pt>
                <c:pt idx="469">
                  <c:v>8.5216011037094895E-4</c:v>
                </c:pt>
                <c:pt idx="470">
                  <c:v>8.6749395093631602E-4</c:v>
                </c:pt>
                <c:pt idx="471">
                  <c:v>8.8173390626698398E-4</c:v>
                </c:pt>
                <c:pt idx="472">
                  <c:v>8.9484264983707301E-4</c:v>
                </c:pt>
                <c:pt idx="473">
                  <c:v>9.0678394752769799E-4</c:v>
                </c:pt>
                <c:pt idx="474">
                  <c:v>9.1752796127843501E-4</c:v>
                </c:pt>
                <c:pt idx="475">
                  <c:v>9.2705796637731997E-4</c:v>
                </c:pt>
                <c:pt idx="476">
                  <c:v>9.3537365433163399E-4</c:v>
                </c:pt>
                <c:pt idx="477">
                  <c:v>9.4249794900061197E-4</c:v>
                </c:pt>
                <c:pt idx="478">
                  <c:v>9.4847958582980796E-4</c:v>
                </c:pt>
                <c:pt idx="479">
                  <c:v>9.5339318422004999E-4</c:v>
                </c:pt>
                <c:pt idx="480">
                  <c:v>9.5733621574960496E-4</c:v>
                </c:pt>
                <c:pt idx="481">
                  <c:v>9.6042492102760301E-4</c:v>
                </c:pt>
                <c:pt idx="482">
                  <c:v>9.62787113900658E-4</c:v>
                </c:pt>
                <c:pt idx="483">
                  <c:v>9.6455182049259196E-4</c:v>
                </c:pt>
                <c:pt idx="484">
                  <c:v>9.6584043473314904E-4</c:v>
                </c:pt>
                <c:pt idx="485">
                  <c:v>9.6676166500926696E-4</c:v>
                </c:pt>
                <c:pt idx="486">
                  <c:v>9.67407167654821E-4</c:v>
                </c:pt>
                <c:pt idx="487">
                  <c:v>9.6785099911389397E-4</c:v>
                </c:pt>
                <c:pt idx="488">
                  <c:v>9.6815099631680096E-4</c:v>
                </c:pt>
                <c:pt idx="489">
                  <c:v>9.6835043134785E-4</c:v>
                </c:pt>
                <c:pt idx="490">
                  <c:v>9.6848123675128696E-4</c:v>
                </c:pt>
                <c:pt idx="491">
                  <c:v>9.6856600248891405E-4</c:v>
                </c:pt>
                <c:pt idx="492">
                  <c:v>9.6862049646354303E-4</c:v>
                </c:pt>
                <c:pt idx="493">
                  <c:v>9.6865529975139505E-4</c:v>
                </c:pt>
                <c:pt idx="494">
                  <c:v>9.6867737129068595E-4</c:v>
                </c:pt>
                <c:pt idx="495">
                  <c:v>9.6869130979689803E-4</c:v>
                </c:pt>
                <c:pt idx="496">
                  <c:v>9.6870005159212702E-4</c:v>
                </c:pt>
                <c:pt idx="497">
                  <c:v>9.6870549324492498E-4</c:v>
                </c:pt>
                <c:pt idx="498">
                  <c:v>9.6870883428448002E-4</c:v>
                </c:pt>
                <c:pt idx="499">
                  <c:v>9.68710834013889E-4</c:v>
                </c:pt>
                <c:pt idx="500">
                  <c:v>9.6871197296252199E-4</c:v>
                </c:pt>
                <c:pt idx="501">
                  <c:v>9.6871255522754205E-4</c:v>
                </c:pt>
                <c:pt idx="502">
                  <c:v>9.6871277565109201E-4</c:v>
                </c:pt>
                <c:pt idx="503">
                  <c:v>9.6871275900361304E-4</c:v>
                </c:pt>
                <c:pt idx="504">
                  <c:v>9.6871258615590999E-4</c:v>
                </c:pt>
                <c:pt idx="505">
                  <c:v>9.6871231035650898E-4</c:v>
                </c:pt>
                <c:pt idx="506">
                  <c:v>9.6871196721719699E-4</c:v>
                </c:pt>
                <c:pt idx="507">
                  <c:v>9.6871158123813003E-4</c:v>
                </c:pt>
                <c:pt idx="508">
                  <c:v>9.6871116945379499E-4</c:v>
                </c:pt>
                <c:pt idx="509">
                  <c:v>9.6871074380950098E-4</c:v>
                </c:pt>
                <c:pt idx="510">
                  <c:v>9.6871031287619003E-4</c:v>
                </c:pt>
                <c:pt idx="511">
                  <c:v>9.68709883207633E-4</c:v>
                </c:pt>
                <c:pt idx="512">
                  <c:v>9.6870945932253205E-4</c:v>
                </c:pt>
                <c:pt idx="513">
                  <c:v>9.6870904440409596E-4</c:v>
                </c:pt>
                <c:pt idx="514">
                  <c:v>9.6870864124654597E-4</c:v>
                </c:pt>
                <c:pt idx="515">
                  <c:v>9.6870825189190803E-4</c:v>
                </c:pt>
                <c:pt idx="516">
                  <c:v>9.68707877837667E-4</c:v>
                </c:pt>
                <c:pt idx="517">
                  <c:v>9.68707520316367E-4</c:v>
                </c:pt>
                <c:pt idx="518">
                  <c:v>9.6870718026928905E-4</c:v>
                </c:pt>
                <c:pt idx="519">
                  <c:v>9.6870685831621395E-4</c:v>
                </c:pt>
                <c:pt idx="520">
                  <c:v>9.6870655488494296E-4</c:v>
                </c:pt>
                <c:pt idx="521">
                  <c:v>9.68706270233707E-4</c:v>
                </c:pt>
                <c:pt idx="522">
                  <c:v>9.6870600454693797E-4</c:v>
                </c:pt>
                <c:pt idx="523">
                  <c:v>9.68705757722331E-4</c:v>
                </c:pt>
                <c:pt idx="524">
                  <c:v>9.68705529568164E-4</c:v>
                </c:pt>
                <c:pt idx="525">
                  <c:v>9.6870531974451704E-4</c:v>
                </c:pt>
                <c:pt idx="526">
                  <c:v>9.6870512771436495E-4</c:v>
                </c:pt>
                <c:pt idx="527">
                  <c:v>9.6870495332871201E-4</c:v>
                </c:pt>
                <c:pt idx="528">
                  <c:v>9.6870479660185298E-4</c:v>
                </c:pt>
                <c:pt idx="529">
                  <c:v>9.6870465771546903E-4</c:v>
                </c:pt>
                <c:pt idx="530">
                  <c:v>9.6870453671619604E-4</c:v>
                </c:pt>
                <c:pt idx="531">
                  <c:v>9.6870443350184805E-4</c:v>
                </c:pt>
                <c:pt idx="532">
                  <c:v>9.6870434810402404E-4</c:v>
                </c:pt>
                <c:pt idx="533">
                  <c:v>9.6870428039645803E-4</c:v>
                </c:pt>
                <c:pt idx="534">
                  <c:v>9.68704229852223E-4</c:v>
                </c:pt>
                <c:pt idx="535">
                  <c:v>9.6870419579628503E-4</c:v>
                </c:pt>
                <c:pt idx="536">
                  <c:v>9.6870417767446002E-4</c:v>
                </c:pt>
                <c:pt idx="537">
                  <c:v>9.6870417486362404E-4</c:v>
                </c:pt>
                <c:pt idx="538">
                  <c:v>9.6870418661113597E-4</c:v>
                </c:pt>
                <c:pt idx="539">
                  <c:v>9.6870421259332698E-4</c:v>
                </c:pt>
                <c:pt idx="540">
                  <c:v>9.6870425219903696E-4</c:v>
                </c:pt>
                <c:pt idx="541">
                  <c:v>9.6870430483113703E-4</c:v>
                </c:pt>
                <c:pt idx="542">
                  <c:v>9.6870437012868402E-4</c:v>
                </c:pt>
                <c:pt idx="543">
                  <c:v>9.6870444730021198E-4</c:v>
                </c:pt>
                <c:pt idx="544">
                  <c:v>9.6870453576568998E-4</c:v>
                </c:pt>
                <c:pt idx="545">
                  <c:v>9.6870463296265497E-4</c:v>
                </c:pt>
                <c:pt idx="546">
                  <c:v>9.6870473574951798E-4</c:v>
                </c:pt>
                <c:pt idx="547">
                  <c:v>9.68704844582285E-4</c:v>
                </c:pt>
                <c:pt idx="548">
                  <c:v>9.6870495609898202E-4</c:v>
                </c:pt>
                <c:pt idx="549">
                  <c:v>9.6870506700318603E-4</c:v>
                </c:pt>
                <c:pt idx="550">
                  <c:v>9.6870517361767898E-4</c:v>
                </c:pt>
                <c:pt idx="551">
                  <c:v>9.6870527404027695E-4</c:v>
                </c:pt>
                <c:pt idx="552">
                  <c:v>9.6870536297447105E-4</c:v>
                </c:pt>
                <c:pt idx="553">
                  <c:v>9.6870543971528202E-4</c:v>
                </c:pt>
                <c:pt idx="554">
                  <c:v>9.6870550196939903E-4</c:v>
                </c:pt>
                <c:pt idx="555">
                  <c:v>9.6870554985140805E-4</c:v>
                </c:pt>
                <c:pt idx="556">
                  <c:v>9.6870558556768304E-4</c:v>
                </c:pt>
                <c:pt idx="557">
                  <c:v>9.6870560848727905E-4</c:v>
                </c:pt>
                <c:pt idx="558">
                  <c:v>9.6870562229966399E-4</c:v>
                </c:pt>
                <c:pt idx="559">
                  <c:v>9.6870563005140801E-4</c:v>
                </c:pt>
                <c:pt idx="560">
                  <c:v>9.6870563489703896E-4</c:v>
                </c:pt>
                <c:pt idx="561">
                  <c:v>9.6870563731627597E-4</c:v>
                </c:pt>
                <c:pt idx="562">
                  <c:v>9.6870563851310105E-4</c:v>
                </c:pt>
                <c:pt idx="563">
                  <c:v>9.6870563884806997E-4</c:v>
                </c:pt>
                <c:pt idx="564">
                  <c:v>9.6870563884806997E-4</c:v>
                </c:pt>
                <c:pt idx="565">
                  <c:v>9.6870563884806997E-4</c:v>
                </c:pt>
                <c:pt idx="566">
                  <c:v>9.6870563884806997E-4</c:v>
                </c:pt>
                <c:pt idx="567">
                  <c:v>9.6870563884806997E-4</c:v>
                </c:pt>
                <c:pt idx="568">
                  <c:v>9.6870563884806997E-4</c:v>
                </c:pt>
                <c:pt idx="569">
                  <c:v>9.6870563884806997E-4</c:v>
                </c:pt>
                <c:pt idx="570">
                  <c:v>9.6870563884806997E-4</c:v>
                </c:pt>
                <c:pt idx="571">
                  <c:v>9.6870563884806997E-4</c:v>
                </c:pt>
                <c:pt idx="572">
                  <c:v>9.6870563884806997E-4</c:v>
                </c:pt>
                <c:pt idx="573">
                  <c:v>9.6870563884806997E-4</c:v>
                </c:pt>
                <c:pt idx="574">
                  <c:v>9.6870563884806997E-4</c:v>
                </c:pt>
                <c:pt idx="575">
                  <c:v>9.6870563884806997E-4</c:v>
                </c:pt>
                <c:pt idx="576">
                  <c:v>9.6870563884806997E-4</c:v>
                </c:pt>
                <c:pt idx="577">
                  <c:v>9.6870563884806997E-4</c:v>
                </c:pt>
                <c:pt idx="578">
                  <c:v>9.6870563884806997E-4</c:v>
                </c:pt>
                <c:pt idx="579">
                  <c:v>9.6870563884806997E-4</c:v>
                </c:pt>
                <c:pt idx="580">
                  <c:v>9.6870563884806997E-4</c:v>
                </c:pt>
                <c:pt idx="581">
                  <c:v>9.6870563884806997E-4</c:v>
                </c:pt>
                <c:pt idx="582">
                  <c:v>9.6870563884806997E-4</c:v>
                </c:pt>
                <c:pt idx="583">
                  <c:v>9.6870563884806997E-4</c:v>
                </c:pt>
                <c:pt idx="584">
                  <c:v>9.6870563884806997E-4</c:v>
                </c:pt>
                <c:pt idx="585">
                  <c:v>9.6870563884806997E-4</c:v>
                </c:pt>
                <c:pt idx="586">
                  <c:v>9.6870563884806997E-4</c:v>
                </c:pt>
                <c:pt idx="587">
                  <c:v>9.6870563884806997E-4</c:v>
                </c:pt>
                <c:pt idx="588">
                  <c:v>9.6870563884806997E-4</c:v>
                </c:pt>
                <c:pt idx="589">
                  <c:v>9.6870563884806997E-4</c:v>
                </c:pt>
                <c:pt idx="590">
                  <c:v>9.6870563884806997E-4</c:v>
                </c:pt>
                <c:pt idx="591">
                  <c:v>9.6870563884806997E-4</c:v>
                </c:pt>
                <c:pt idx="592">
                  <c:v>9.6870563884806997E-4</c:v>
                </c:pt>
                <c:pt idx="593">
                  <c:v>9.6870563884806997E-4</c:v>
                </c:pt>
                <c:pt idx="594">
                  <c:v>9.6870563884806997E-4</c:v>
                </c:pt>
                <c:pt idx="595">
                  <c:v>9.6870563884806997E-4</c:v>
                </c:pt>
                <c:pt idx="596">
                  <c:v>9.6870563884806997E-4</c:v>
                </c:pt>
                <c:pt idx="597">
                  <c:v>9.6870563884806997E-4</c:v>
                </c:pt>
                <c:pt idx="598">
                  <c:v>9.6870563884806997E-4</c:v>
                </c:pt>
                <c:pt idx="599">
                  <c:v>9.6870563884806997E-4</c:v>
                </c:pt>
                <c:pt idx="600">
                  <c:v>9.6870563884806997E-4</c:v>
                </c:pt>
                <c:pt idx="601">
                  <c:v>9.6870563884806997E-4</c:v>
                </c:pt>
                <c:pt idx="602">
                  <c:v>9.6870563884806997E-4</c:v>
                </c:pt>
                <c:pt idx="603">
                  <c:v>9.6870563884806997E-4</c:v>
                </c:pt>
                <c:pt idx="604">
                  <c:v>9.6870563884806997E-4</c:v>
                </c:pt>
                <c:pt idx="605">
                  <c:v>9.6870563884806997E-4</c:v>
                </c:pt>
                <c:pt idx="606">
                  <c:v>9.6870563884806997E-4</c:v>
                </c:pt>
                <c:pt idx="607">
                  <c:v>9.6870563884806997E-4</c:v>
                </c:pt>
                <c:pt idx="608">
                  <c:v>9.6870563884806997E-4</c:v>
                </c:pt>
                <c:pt idx="609">
                  <c:v>9.6870563884806997E-4</c:v>
                </c:pt>
                <c:pt idx="610">
                  <c:v>9.6870563884806997E-4</c:v>
                </c:pt>
                <c:pt idx="611">
                  <c:v>9.6870563884806997E-4</c:v>
                </c:pt>
                <c:pt idx="612">
                  <c:v>9.6870563884806997E-4</c:v>
                </c:pt>
                <c:pt idx="613">
                  <c:v>9.6870563884806997E-4</c:v>
                </c:pt>
                <c:pt idx="614">
                  <c:v>9.6870563884806997E-4</c:v>
                </c:pt>
                <c:pt idx="615">
                  <c:v>9.6870563884806997E-4</c:v>
                </c:pt>
                <c:pt idx="616">
                  <c:v>9.6870563884806997E-4</c:v>
                </c:pt>
                <c:pt idx="617">
                  <c:v>9.6870563884806997E-4</c:v>
                </c:pt>
                <c:pt idx="618">
                  <c:v>9.6870563884806997E-4</c:v>
                </c:pt>
                <c:pt idx="619">
                  <c:v>9.6870563884806997E-4</c:v>
                </c:pt>
                <c:pt idx="620">
                  <c:v>9.6870563884806997E-4</c:v>
                </c:pt>
                <c:pt idx="621">
                  <c:v>9.6870563884806997E-4</c:v>
                </c:pt>
                <c:pt idx="622">
                  <c:v>9.6870563884806997E-4</c:v>
                </c:pt>
                <c:pt idx="623">
                  <c:v>9.6870563884806997E-4</c:v>
                </c:pt>
                <c:pt idx="624">
                  <c:v>9.6870563884806997E-4</c:v>
                </c:pt>
                <c:pt idx="625">
                  <c:v>9.6870563884806997E-4</c:v>
                </c:pt>
                <c:pt idx="626">
                  <c:v>9.6870563884806997E-4</c:v>
                </c:pt>
                <c:pt idx="627">
                  <c:v>9.6870563884806997E-4</c:v>
                </c:pt>
                <c:pt idx="628">
                  <c:v>9.6870563884806997E-4</c:v>
                </c:pt>
                <c:pt idx="629">
                  <c:v>9.6870563884806997E-4</c:v>
                </c:pt>
                <c:pt idx="630">
                  <c:v>9.6870563884806997E-4</c:v>
                </c:pt>
                <c:pt idx="631">
                  <c:v>9.6870563884806997E-4</c:v>
                </c:pt>
                <c:pt idx="632">
                  <c:v>9.6870563884806997E-4</c:v>
                </c:pt>
                <c:pt idx="633">
                  <c:v>9.6870563884806997E-4</c:v>
                </c:pt>
                <c:pt idx="634">
                  <c:v>9.6870563884806997E-4</c:v>
                </c:pt>
                <c:pt idx="635">
                  <c:v>9.6870563884806997E-4</c:v>
                </c:pt>
                <c:pt idx="636">
                  <c:v>9.6870563884806997E-4</c:v>
                </c:pt>
                <c:pt idx="637">
                  <c:v>9.6870563884806997E-4</c:v>
                </c:pt>
                <c:pt idx="638">
                  <c:v>9.6870563884806997E-4</c:v>
                </c:pt>
                <c:pt idx="639">
                  <c:v>9.6870563884806997E-4</c:v>
                </c:pt>
                <c:pt idx="640">
                  <c:v>9.6870563884806997E-4</c:v>
                </c:pt>
                <c:pt idx="641">
                  <c:v>9.6870563884806997E-4</c:v>
                </c:pt>
                <c:pt idx="642">
                  <c:v>9.6870563884806997E-4</c:v>
                </c:pt>
                <c:pt idx="643">
                  <c:v>9.6870563884806997E-4</c:v>
                </c:pt>
                <c:pt idx="644">
                  <c:v>9.6870563884806997E-4</c:v>
                </c:pt>
                <c:pt idx="645">
                  <c:v>9.6870563884806997E-4</c:v>
                </c:pt>
                <c:pt idx="646">
                  <c:v>9.6870563884806997E-4</c:v>
                </c:pt>
                <c:pt idx="647">
                  <c:v>9.6870563884806997E-4</c:v>
                </c:pt>
                <c:pt idx="648">
                  <c:v>9.6870563884806997E-4</c:v>
                </c:pt>
                <c:pt idx="649">
                  <c:v>9.6089507747366899E-4</c:v>
                </c:pt>
                <c:pt idx="650">
                  <c:v>9.6089507747366899E-4</c:v>
                </c:pt>
                <c:pt idx="651">
                  <c:v>9.6089507747366899E-4</c:v>
                </c:pt>
                <c:pt idx="652">
                  <c:v>9.6089507747366899E-4</c:v>
                </c:pt>
                <c:pt idx="653">
                  <c:v>9.6089507747366899E-4</c:v>
                </c:pt>
                <c:pt idx="654">
                  <c:v>9.6089507747366899E-4</c:v>
                </c:pt>
                <c:pt idx="655">
                  <c:v>9.6089507747366899E-4</c:v>
                </c:pt>
                <c:pt idx="656">
                  <c:v>9.6089507747366899E-4</c:v>
                </c:pt>
                <c:pt idx="657">
                  <c:v>9.6089507747366899E-4</c:v>
                </c:pt>
                <c:pt idx="658">
                  <c:v>9.6089507747366899E-4</c:v>
                </c:pt>
                <c:pt idx="659">
                  <c:v>9.6089507747366899E-4</c:v>
                </c:pt>
                <c:pt idx="660">
                  <c:v>9.6089507747366899E-4</c:v>
                </c:pt>
                <c:pt idx="661">
                  <c:v>9.6089507747366899E-4</c:v>
                </c:pt>
                <c:pt idx="662">
                  <c:v>9.6089507747366899E-4</c:v>
                </c:pt>
                <c:pt idx="663">
                  <c:v>9.6089507747366899E-4</c:v>
                </c:pt>
                <c:pt idx="664">
                  <c:v>9.6089507747366899E-4</c:v>
                </c:pt>
                <c:pt idx="665">
                  <c:v>9.6089507747366899E-4</c:v>
                </c:pt>
                <c:pt idx="666">
                  <c:v>9.6089507747366899E-4</c:v>
                </c:pt>
                <c:pt idx="667">
                  <c:v>9.6089507747366899E-4</c:v>
                </c:pt>
                <c:pt idx="668">
                  <c:v>9.6089507747366899E-4</c:v>
                </c:pt>
                <c:pt idx="669">
                  <c:v>9.6089507747366899E-4</c:v>
                </c:pt>
                <c:pt idx="670">
                  <c:v>9.6089507747366899E-4</c:v>
                </c:pt>
                <c:pt idx="671">
                  <c:v>9.6089507747366899E-4</c:v>
                </c:pt>
                <c:pt idx="672">
                  <c:v>9.6089507747366899E-4</c:v>
                </c:pt>
                <c:pt idx="673">
                  <c:v>9.6089507747366899E-4</c:v>
                </c:pt>
                <c:pt idx="674">
                  <c:v>9.6089507747366899E-4</c:v>
                </c:pt>
                <c:pt idx="675">
                  <c:v>9.6089507747366899E-4</c:v>
                </c:pt>
                <c:pt idx="676">
                  <c:v>9.6089507747366899E-4</c:v>
                </c:pt>
                <c:pt idx="677">
                  <c:v>9.6089507747366899E-4</c:v>
                </c:pt>
                <c:pt idx="678">
                  <c:v>9.6089507747366899E-4</c:v>
                </c:pt>
                <c:pt idx="679">
                  <c:v>9.6089507747366899E-4</c:v>
                </c:pt>
                <c:pt idx="680">
                  <c:v>9.6089507747366899E-4</c:v>
                </c:pt>
                <c:pt idx="681">
                  <c:v>9.6089507747366899E-4</c:v>
                </c:pt>
                <c:pt idx="682">
                  <c:v>9.6089507747366899E-4</c:v>
                </c:pt>
                <c:pt idx="683">
                  <c:v>9.6089507747366899E-4</c:v>
                </c:pt>
                <c:pt idx="684">
                  <c:v>9.6089507747366899E-4</c:v>
                </c:pt>
                <c:pt idx="685">
                  <c:v>9.6089507747366899E-4</c:v>
                </c:pt>
                <c:pt idx="686">
                  <c:v>9.6089507747366899E-4</c:v>
                </c:pt>
                <c:pt idx="687">
                  <c:v>9.6089507747366899E-4</c:v>
                </c:pt>
                <c:pt idx="688">
                  <c:v>9.6089507747366899E-4</c:v>
                </c:pt>
                <c:pt idx="689">
                  <c:v>9.6089507747366899E-4</c:v>
                </c:pt>
                <c:pt idx="690">
                  <c:v>9.6089507747366899E-4</c:v>
                </c:pt>
                <c:pt idx="691">
                  <c:v>9.6089507747366899E-4</c:v>
                </c:pt>
                <c:pt idx="692">
                  <c:v>9.6089507747366899E-4</c:v>
                </c:pt>
                <c:pt idx="693">
                  <c:v>9.6089507747366899E-4</c:v>
                </c:pt>
                <c:pt idx="694">
                  <c:v>9.6089507747366899E-4</c:v>
                </c:pt>
                <c:pt idx="695">
                  <c:v>9.6089507747366899E-4</c:v>
                </c:pt>
                <c:pt idx="696">
                  <c:v>9.6089507747366899E-4</c:v>
                </c:pt>
                <c:pt idx="697">
                  <c:v>9.6089507747366899E-4</c:v>
                </c:pt>
                <c:pt idx="698">
                  <c:v>9.6089507747366899E-4</c:v>
                </c:pt>
                <c:pt idx="699">
                  <c:v>9.6089507747366899E-4</c:v>
                </c:pt>
                <c:pt idx="700">
                  <c:v>9.6089507747366899E-4</c:v>
                </c:pt>
                <c:pt idx="701">
                  <c:v>9.6089507747366899E-4</c:v>
                </c:pt>
                <c:pt idx="702">
                  <c:v>9.6089507747366899E-4</c:v>
                </c:pt>
                <c:pt idx="703">
                  <c:v>9.6089507747366899E-4</c:v>
                </c:pt>
                <c:pt idx="704">
                  <c:v>9.6089507747366899E-4</c:v>
                </c:pt>
                <c:pt idx="705">
                  <c:v>9.6089507747366899E-4</c:v>
                </c:pt>
                <c:pt idx="706">
                  <c:v>9.6089507747366899E-4</c:v>
                </c:pt>
                <c:pt idx="707">
                  <c:v>9.6089507747366899E-4</c:v>
                </c:pt>
                <c:pt idx="708">
                  <c:v>9.6089507747366899E-4</c:v>
                </c:pt>
                <c:pt idx="709">
                  <c:v>9.6089507747366899E-4</c:v>
                </c:pt>
                <c:pt idx="710">
                  <c:v>9.6089507747366899E-4</c:v>
                </c:pt>
                <c:pt idx="711">
                  <c:v>9.6089507747366899E-4</c:v>
                </c:pt>
                <c:pt idx="712">
                  <c:v>9.6089507747366899E-4</c:v>
                </c:pt>
                <c:pt idx="713">
                  <c:v>9.6089507747366899E-4</c:v>
                </c:pt>
                <c:pt idx="714">
                  <c:v>9.6089507747366899E-4</c:v>
                </c:pt>
                <c:pt idx="715">
                  <c:v>9.6089507747366899E-4</c:v>
                </c:pt>
                <c:pt idx="716">
                  <c:v>9.6089507747366899E-4</c:v>
                </c:pt>
                <c:pt idx="717">
                  <c:v>9.6089507747366899E-4</c:v>
                </c:pt>
                <c:pt idx="718">
                  <c:v>9.6089507747366899E-4</c:v>
                </c:pt>
                <c:pt idx="719">
                  <c:v>9.6089507747366899E-4</c:v>
                </c:pt>
                <c:pt idx="720">
                  <c:v>9.6089507747366899E-4</c:v>
                </c:pt>
                <c:pt idx="721">
                  <c:v>9.6089507747366899E-4</c:v>
                </c:pt>
                <c:pt idx="722">
                  <c:v>9.6089507747366899E-4</c:v>
                </c:pt>
                <c:pt idx="723">
                  <c:v>9.6089507747366899E-4</c:v>
                </c:pt>
                <c:pt idx="724">
                  <c:v>9.6089507747366899E-4</c:v>
                </c:pt>
                <c:pt idx="725">
                  <c:v>9.6089507747366899E-4</c:v>
                </c:pt>
                <c:pt idx="726">
                  <c:v>9.6089507747366899E-4</c:v>
                </c:pt>
                <c:pt idx="727">
                  <c:v>9.6089507747366899E-4</c:v>
                </c:pt>
                <c:pt idx="728">
                  <c:v>9.6089507747366899E-4</c:v>
                </c:pt>
                <c:pt idx="729">
                  <c:v>9.6089507747366899E-4</c:v>
                </c:pt>
                <c:pt idx="730">
                  <c:v>9.6089507747366899E-4</c:v>
                </c:pt>
                <c:pt idx="731">
                  <c:v>9.6089507747366899E-4</c:v>
                </c:pt>
                <c:pt idx="732">
                  <c:v>9.6089507747366899E-4</c:v>
                </c:pt>
                <c:pt idx="733">
                  <c:v>9.6089507747366899E-4</c:v>
                </c:pt>
                <c:pt idx="734">
                  <c:v>9.6089507747366899E-4</c:v>
                </c:pt>
                <c:pt idx="735">
                  <c:v>9.6089507747366899E-4</c:v>
                </c:pt>
                <c:pt idx="736">
                  <c:v>9.6089507747366899E-4</c:v>
                </c:pt>
                <c:pt idx="737">
                  <c:v>9.6089507747366899E-4</c:v>
                </c:pt>
                <c:pt idx="738">
                  <c:v>9.6089507747366899E-4</c:v>
                </c:pt>
                <c:pt idx="739">
                  <c:v>9.6089507747366899E-4</c:v>
                </c:pt>
                <c:pt idx="740">
                  <c:v>9.6089507747366899E-4</c:v>
                </c:pt>
                <c:pt idx="741">
                  <c:v>9.6089507747366899E-4</c:v>
                </c:pt>
                <c:pt idx="742">
                  <c:v>9.6089507747366899E-4</c:v>
                </c:pt>
                <c:pt idx="743">
                  <c:v>9.6089507747366899E-4</c:v>
                </c:pt>
                <c:pt idx="744">
                  <c:v>9.6089507747366899E-4</c:v>
                </c:pt>
                <c:pt idx="745">
                  <c:v>9.6089507747366899E-4</c:v>
                </c:pt>
                <c:pt idx="746">
                  <c:v>9.6089507747366899E-4</c:v>
                </c:pt>
                <c:pt idx="747">
                  <c:v>9.6089507747366899E-4</c:v>
                </c:pt>
                <c:pt idx="748">
                  <c:v>9.6089507747366899E-4</c:v>
                </c:pt>
                <c:pt idx="749">
                  <c:v>9.6089507747366899E-4</c:v>
                </c:pt>
                <c:pt idx="750">
                  <c:v>9.6089507747366899E-4</c:v>
                </c:pt>
                <c:pt idx="751">
                  <c:v>9.6089507747366899E-4</c:v>
                </c:pt>
                <c:pt idx="752">
                  <c:v>9.6089507747366899E-4</c:v>
                </c:pt>
                <c:pt idx="753">
                  <c:v>9.6089507747366899E-4</c:v>
                </c:pt>
                <c:pt idx="754">
                  <c:v>9.6089507747366899E-4</c:v>
                </c:pt>
                <c:pt idx="755">
                  <c:v>9.6089507747366899E-4</c:v>
                </c:pt>
                <c:pt idx="756">
                  <c:v>9.6089507747366899E-4</c:v>
                </c:pt>
                <c:pt idx="757">
                  <c:v>9.6089507747366899E-4</c:v>
                </c:pt>
                <c:pt idx="758">
                  <c:v>9.6089507747366899E-4</c:v>
                </c:pt>
                <c:pt idx="759">
                  <c:v>9.6089507747366899E-4</c:v>
                </c:pt>
                <c:pt idx="760">
                  <c:v>9.6089507747366899E-4</c:v>
                </c:pt>
                <c:pt idx="761">
                  <c:v>9.6089507747366899E-4</c:v>
                </c:pt>
                <c:pt idx="762">
                  <c:v>9.6089507747366899E-4</c:v>
                </c:pt>
                <c:pt idx="763">
                  <c:v>9.6089507747366899E-4</c:v>
                </c:pt>
                <c:pt idx="764">
                  <c:v>9.6089507747366899E-4</c:v>
                </c:pt>
                <c:pt idx="765">
                  <c:v>9.6089507747366899E-4</c:v>
                </c:pt>
                <c:pt idx="766">
                  <c:v>9.6089507747366899E-4</c:v>
                </c:pt>
                <c:pt idx="767">
                  <c:v>9.6089507747366899E-4</c:v>
                </c:pt>
                <c:pt idx="768">
                  <c:v>9.6089507747366899E-4</c:v>
                </c:pt>
                <c:pt idx="769">
                  <c:v>9.6089507747366899E-4</c:v>
                </c:pt>
                <c:pt idx="770">
                  <c:v>9.6089507747366899E-4</c:v>
                </c:pt>
                <c:pt idx="771">
                  <c:v>9.6089507747366899E-4</c:v>
                </c:pt>
                <c:pt idx="772">
                  <c:v>9.6089507747366899E-4</c:v>
                </c:pt>
                <c:pt idx="773">
                  <c:v>9.6089507747366899E-4</c:v>
                </c:pt>
                <c:pt idx="774">
                  <c:v>9.6089507747366899E-4</c:v>
                </c:pt>
                <c:pt idx="775">
                  <c:v>9.6089507747366899E-4</c:v>
                </c:pt>
                <c:pt idx="776">
                  <c:v>9.6089507747366899E-4</c:v>
                </c:pt>
                <c:pt idx="777">
                  <c:v>9.6089507747366899E-4</c:v>
                </c:pt>
                <c:pt idx="778">
                  <c:v>9.6089507747366899E-4</c:v>
                </c:pt>
                <c:pt idx="779">
                  <c:v>9.6089507747366899E-4</c:v>
                </c:pt>
                <c:pt idx="780">
                  <c:v>9.6089507747366899E-4</c:v>
                </c:pt>
                <c:pt idx="781">
                  <c:v>9.6089507747366899E-4</c:v>
                </c:pt>
                <c:pt idx="782">
                  <c:v>9.6089507747366899E-4</c:v>
                </c:pt>
                <c:pt idx="783">
                  <c:v>9.6089507747366899E-4</c:v>
                </c:pt>
                <c:pt idx="784">
                  <c:v>9.6089507747366899E-4</c:v>
                </c:pt>
                <c:pt idx="785">
                  <c:v>9.6089507747366899E-4</c:v>
                </c:pt>
                <c:pt idx="786">
                  <c:v>9.6089507747366899E-4</c:v>
                </c:pt>
                <c:pt idx="787">
                  <c:v>9.6089507747366899E-4</c:v>
                </c:pt>
                <c:pt idx="788">
                  <c:v>9.6089507747366899E-4</c:v>
                </c:pt>
                <c:pt idx="789">
                  <c:v>9.6089507747366899E-4</c:v>
                </c:pt>
                <c:pt idx="790">
                  <c:v>9.6089507747366899E-4</c:v>
                </c:pt>
                <c:pt idx="791">
                  <c:v>9.6089507747366899E-4</c:v>
                </c:pt>
                <c:pt idx="792">
                  <c:v>9.6089507747366899E-4</c:v>
                </c:pt>
                <c:pt idx="793">
                  <c:v>9.6089507747366899E-4</c:v>
                </c:pt>
                <c:pt idx="794">
                  <c:v>9.6089507747366899E-4</c:v>
                </c:pt>
                <c:pt idx="795">
                  <c:v>9.6089507747366899E-4</c:v>
                </c:pt>
                <c:pt idx="796">
                  <c:v>9.6089507747366899E-4</c:v>
                </c:pt>
                <c:pt idx="797">
                  <c:v>9.6089507747366899E-4</c:v>
                </c:pt>
                <c:pt idx="798">
                  <c:v>9.6089507747366899E-4</c:v>
                </c:pt>
                <c:pt idx="799">
                  <c:v>9.6089507747366899E-4</c:v>
                </c:pt>
                <c:pt idx="800">
                  <c:v>9.6089507747366899E-4</c:v>
                </c:pt>
                <c:pt idx="801">
                  <c:v>9.6089507747366899E-4</c:v>
                </c:pt>
                <c:pt idx="802">
                  <c:v>9.6089507747366899E-4</c:v>
                </c:pt>
                <c:pt idx="803">
                  <c:v>9.6089507747366899E-4</c:v>
                </c:pt>
                <c:pt idx="804">
                  <c:v>9.6089507747366899E-4</c:v>
                </c:pt>
                <c:pt idx="805">
                  <c:v>9.6089507747366899E-4</c:v>
                </c:pt>
                <c:pt idx="806">
                  <c:v>9.6089507747366899E-4</c:v>
                </c:pt>
                <c:pt idx="807">
                  <c:v>9.6089507747366899E-4</c:v>
                </c:pt>
                <c:pt idx="808">
                  <c:v>9.6089507747366899E-4</c:v>
                </c:pt>
                <c:pt idx="809">
                  <c:v>9.6089507747366899E-4</c:v>
                </c:pt>
                <c:pt idx="810">
                  <c:v>9.6089507747366899E-4</c:v>
                </c:pt>
                <c:pt idx="811">
                  <c:v>9.6089507747366899E-4</c:v>
                </c:pt>
                <c:pt idx="812">
                  <c:v>9.6089507747366899E-4</c:v>
                </c:pt>
                <c:pt idx="813">
                  <c:v>9.6089507747366899E-4</c:v>
                </c:pt>
                <c:pt idx="814">
                  <c:v>9.6089507747366899E-4</c:v>
                </c:pt>
                <c:pt idx="815">
                  <c:v>9.6089507747366899E-4</c:v>
                </c:pt>
                <c:pt idx="816">
                  <c:v>9.6089507747366899E-4</c:v>
                </c:pt>
                <c:pt idx="817">
                  <c:v>9.6089507747366899E-4</c:v>
                </c:pt>
                <c:pt idx="818">
                  <c:v>9.6089507747366899E-4</c:v>
                </c:pt>
                <c:pt idx="819">
                  <c:v>9.6089507747366899E-4</c:v>
                </c:pt>
                <c:pt idx="820">
                  <c:v>9.6089507747366899E-4</c:v>
                </c:pt>
                <c:pt idx="821">
                  <c:v>9.6089507747366899E-4</c:v>
                </c:pt>
                <c:pt idx="822">
                  <c:v>9.6089507747366899E-4</c:v>
                </c:pt>
                <c:pt idx="823">
                  <c:v>9.6089507747366899E-4</c:v>
                </c:pt>
                <c:pt idx="824">
                  <c:v>9.6089507747366899E-4</c:v>
                </c:pt>
                <c:pt idx="825">
                  <c:v>9.6089507747366899E-4</c:v>
                </c:pt>
                <c:pt idx="826">
                  <c:v>9.6089507747366899E-4</c:v>
                </c:pt>
                <c:pt idx="827">
                  <c:v>9.6089507747366899E-4</c:v>
                </c:pt>
                <c:pt idx="828">
                  <c:v>9.6089507747366899E-4</c:v>
                </c:pt>
                <c:pt idx="829">
                  <c:v>9.5651293956661404E-4</c:v>
                </c:pt>
                <c:pt idx="830">
                  <c:v>9.5651293956661404E-4</c:v>
                </c:pt>
                <c:pt idx="831">
                  <c:v>9.5651293956661404E-4</c:v>
                </c:pt>
                <c:pt idx="832">
                  <c:v>9.5651293956661404E-4</c:v>
                </c:pt>
                <c:pt idx="833">
                  <c:v>9.5651293956661404E-4</c:v>
                </c:pt>
                <c:pt idx="834">
                  <c:v>9.5651293956661404E-4</c:v>
                </c:pt>
                <c:pt idx="835">
                  <c:v>9.5648473971187602E-4</c:v>
                </c:pt>
                <c:pt idx="836">
                  <c:v>9.5648473971187602E-4</c:v>
                </c:pt>
                <c:pt idx="837">
                  <c:v>9.5648473971187602E-4</c:v>
                </c:pt>
                <c:pt idx="838">
                  <c:v>9.5648473971187602E-4</c:v>
                </c:pt>
                <c:pt idx="839">
                  <c:v>9.5648473971187602E-4</c:v>
                </c:pt>
                <c:pt idx="840">
                  <c:v>9.5648473971187602E-4</c:v>
                </c:pt>
                <c:pt idx="841">
                  <c:v>9.5648473971187602E-4</c:v>
                </c:pt>
                <c:pt idx="842">
                  <c:v>9.5648473971187602E-4</c:v>
                </c:pt>
                <c:pt idx="843">
                  <c:v>9.5648473971187602E-4</c:v>
                </c:pt>
                <c:pt idx="844">
                  <c:v>9.5648473971187602E-4</c:v>
                </c:pt>
                <c:pt idx="845">
                  <c:v>9.5648473971187602E-4</c:v>
                </c:pt>
                <c:pt idx="846">
                  <c:v>9.5648473971187602E-4</c:v>
                </c:pt>
                <c:pt idx="847">
                  <c:v>9.5648473971187602E-4</c:v>
                </c:pt>
                <c:pt idx="848">
                  <c:v>9.5648473971187602E-4</c:v>
                </c:pt>
                <c:pt idx="849">
                  <c:v>9.5648473971187602E-4</c:v>
                </c:pt>
                <c:pt idx="850">
                  <c:v>9.5648473971187602E-4</c:v>
                </c:pt>
                <c:pt idx="851">
                  <c:v>9.5648473971187602E-4</c:v>
                </c:pt>
                <c:pt idx="852">
                  <c:v>9.5648473971187602E-4</c:v>
                </c:pt>
                <c:pt idx="853">
                  <c:v>9.5648473971187602E-4</c:v>
                </c:pt>
                <c:pt idx="854">
                  <c:v>9.5648473971187602E-4</c:v>
                </c:pt>
                <c:pt idx="855">
                  <c:v>9.53985281890507E-4</c:v>
                </c:pt>
                <c:pt idx="856">
                  <c:v>9.53985281890507E-4</c:v>
                </c:pt>
                <c:pt idx="857">
                  <c:v>9.53985281890507E-4</c:v>
                </c:pt>
                <c:pt idx="858">
                  <c:v>9.53985281890507E-4</c:v>
                </c:pt>
                <c:pt idx="859">
                  <c:v>9.53985281890507E-4</c:v>
                </c:pt>
                <c:pt idx="860">
                  <c:v>9.53985281890507E-4</c:v>
                </c:pt>
                <c:pt idx="861">
                  <c:v>9.53985281890507E-4</c:v>
                </c:pt>
                <c:pt idx="862">
                  <c:v>9.53985281890507E-4</c:v>
                </c:pt>
                <c:pt idx="863">
                  <c:v>9.53985281890507E-4</c:v>
                </c:pt>
                <c:pt idx="864">
                  <c:v>9.53985281890507E-4</c:v>
                </c:pt>
                <c:pt idx="865">
                  <c:v>9.53985281890507E-4</c:v>
                </c:pt>
                <c:pt idx="866">
                  <c:v>9.53985281890507E-4</c:v>
                </c:pt>
                <c:pt idx="867">
                  <c:v>9.53985281890507E-4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8D-4E94-948D-BA59EB688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AF-4B12-9182-26A64363635D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marker>
            <c:symbol val="none"/>
          </c:marker>
          <c:xVal>
            <c:numRef>
              <c:f>'Force 200 keV Gabs field (13mm)'!$L$3:$L$870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2.6304649948847E-6</c:v>
                </c:pt>
                <c:pt idx="181">
                  <c:v>3.1124081180228001E-6</c:v>
                </c:pt>
                <c:pt idx="182">
                  <c:v>3.6178640370899202E-6</c:v>
                </c:pt>
                <c:pt idx="183">
                  <c:v>4.1467084708064898E-6</c:v>
                </c:pt>
                <c:pt idx="184">
                  <c:v>4.6988145929500502E-6</c:v>
                </c:pt>
                <c:pt idx="185">
                  <c:v>5.2740535052029299E-6</c:v>
                </c:pt>
                <c:pt idx="186">
                  <c:v>5.8722947321001003E-6</c:v>
                </c:pt>
                <c:pt idx="187">
                  <c:v>6.4934068197647003E-6</c:v>
                </c:pt>
                <c:pt idx="188">
                  <c:v>7.13725801778956E-6</c:v>
                </c:pt>
                <c:pt idx="189">
                  <c:v>7.8037171091907303E-6</c:v>
                </c:pt>
                <c:pt idx="190">
                  <c:v>8.4926543499385908E-6</c:v>
                </c:pt>
                <c:pt idx="191">
                  <c:v>9.2039425430888605E-6</c:v>
                </c:pt>
                <c:pt idx="192">
                  <c:v>9.9374583805231305E-6</c:v>
                </c:pt>
                <c:pt idx="193">
                  <c:v>1.06930838454835E-5</c:v>
                </c:pt>
                <c:pt idx="194">
                  <c:v>1.1470707901925999E-5</c:v>
                </c:pt>
                <c:pt idx="195">
                  <c:v>1.22702284381459E-5</c:v>
                </c:pt>
                <c:pt idx="196">
                  <c:v>1.3091554561424401E-5</c:v>
                </c:pt>
                <c:pt idx="197">
                  <c:v>1.39346092611124E-5</c:v>
                </c:pt>
                <c:pt idx="198">
                  <c:v>1.47993324534465E-5</c:v>
                </c:pt>
                <c:pt idx="199">
                  <c:v>1.5685684745501999E-5</c:v>
                </c:pt>
                <c:pt idx="200">
                  <c:v>1.6593651724755199E-5</c:v>
                </c:pt>
                <c:pt idx="201">
                  <c:v>1.7523249216324899E-5</c:v>
                </c:pt>
                <c:pt idx="202">
                  <c:v>1.8474529704359998E-5</c:v>
                </c:pt>
                <c:pt idx="203">
                  <c:v>1.9447589289846401E-5</c:v>
                </c:pt>
                <c:pt idx="204">
                  <c:v>2.04425733601649E-5</c:v>
                </c:pt>
                <c:pt idx="205">
                  <c:v>2.1459680150562799E-5</c:v>
                </c:pt>
                <c:pt idx="206">
                  <c:v>2.2499171512126701E-5</c:v>
                </c:pt>
                <c:pt idx="207">
                  <c:v>2.3561385112515899E-5</c:v>
                </c:pt>
                <c:pt idx="208">
                  <c:v>2.4646721951733799E-5</c:v>
                </c:pt>
                <c:pt idx="209">
                  <c:v>2.57556198602742E-5</c:v>
                </c:pt>
                <c:pt idx="210">
                  <c:v>2.6888550798219301E-5</c:v>
                </c:pt>
                <c:pt idx="211">
                  <c:v>2.8046009517225399E-5</c:v>
                </c:pt>
                <c:pt idx="212">
                  <c:v>2.92284493652587E-5</c:v>
                </c:pt>
                <c:pt idx="213">
                  <c:v>3.0436231333706498E-5</c:v>
                </c:pt>
                <c:pt idx="214">
                  <c:v>3.1669606304006998E-5</c:v>
                </c:pt>
                <c:pt idx="215">
                  <c:v>3.2928691459429902E-5</c:v>
                </c:pt>
                <c:pt idx="216">
                  <c:v>3.4213403712122799E-5</c:v>
                </c:pt>
                <c:pt idx="217">
                  <c:v>3.5523451284507998E-5</c:v>
                </c:pt>
                <c:pt idx="218">
                  <c:v>3.6858526204406103E-5</c:v>
                </c:pt>
                <c:pt idx="219">
                  <c:v>3.82185263268107E-5</c:v>
                </c:pt>
                <c:pt idx="220">
                  <c:v>3.9603730810035399E-5</c:v>
                </c:pt>
                <c:pt idx="221">
                  <c:v>4.1014992291869797E-5</c:v>
                </c:pt>
                <c:pt idx="222">
                  <c:v>4.2454268212599398E-5</c:v>
                </c:pt>
                <c:pt idx="223">
                  <c:v>4.3924838214334702E-5</c:v>
                </c:pt>
                <c:pt idx="224">
                  <c:v>4.5431281143400599E-5</c:v>
                </c:pt>
                <c:pt idx="225">
                  <c:v>4.6979510619231602E-5</c:v>
                </c:pt>
                <c:pt idx="226">
                  <c:v>4.8576875769103901E-5</c:v>
                </c:pt>
                <c:pt idx="227">
                  <c:v>5.02320044955991E-5</c:v>
                </c:pt>
                <c:pt idx="228">
                  <c:v>5.1954045731696497E-5</c:v>
                </c:pt>
                <c:pt idx="229">
                  <c:v>5.3752115559216902E-5</c:v>
                </c:pt>
                <c:pt idx="230">
                  <c:v>5.5634875929118602E-5</c:v>
                </c:pt>
                <c:pt idx="231">
                  <c:v>5.7609911756011297E-5</c:v>
                </c:pt>
                <c:pt idx="232">
                  <c:v>5.9683000169795002E-5</c:v>
                </c:pt>
                <c:pt idx="233">
                  <c:v>6.1857626821828601E-5</c:v>
                </c:pt>
                <c:pt idx="234">
                  <c:v>6.4134411303029903E-5</c:v>
                </c:pt>
                <c:pt idx="235">
                  <c:v>6.6510057256868394E-5</c:v>
                </c:pt>
                <c:pt idx="236">
                  <c:v>6.8976823279397805E-5</c:v>
                </c:pt>
                <c:pt idx="237">
                  <c:v>7.1522085832346693E-5</c:v>
                </c:pt>
                <c:pt idx="238">
                  <c:v>7.4128117467434603E-5</c:v>
                </c:pt>
                <c:pt idx="239">
                  <c:v>7.6772526450011503E-5</c:v>
                </c:pt>
                <c:pt idx="240">
                  <c:v>7.9428962541498098E-5</c:v>
                </c:pt>
                <c:pt idx="241">
                  <c:v>8.2067374222544702E-5</c:v>
                </c:pt>
                <c:pt idx="242">
                  <c:v>8.4655101852588695E-5</c:v>
                </c:pt>
                <c:pt idx="243">
                  <c:v>8.7157201079115197E-5</c:v>
                </c:pt>
                <c:pt idx="244">
                  <c:v>8.9537465427738796E-5</c:v>
                </c:pt>
                <c:pt idx="245">
                  <c:v>9.1759782545207996E-5</c:v>
                </c:pt>
                <c:pt idx="246">
                  <c:v>9.37886679303725E-5</c:v>
                </c:pt>
                <c:pt idx="247">
                  <c:v>9.5589950242916101E-5</c:v>
                </c:pt>
                <c:pt idx="248">
                  <c:v>9.71319506555576E-5</c:v>
                </c:pt>
                <c:pt idx="249">
                  <c:v>9.8386336944860295E-5</c:v>
                </c:pt>
                <c:pt idx="250">
                  <c:v>9.9327602738309993E-5</c:v>
                </c:pt>
                <c:pt idx="251">
                  <c:v>9.9933487885761502E-5</c:v>
                </c:pt>
                <c:pt idx="252">
                  <c:v>1.00185448827672E-4</c:v>
                </c:pt>
                <c:pt idx="253">
                  <c:v>1.00067904338547E-4</c:v>
                </c:pt>
                <c:pt idx="254">
                  <c:v>9.9568241304690903E-5</c:v>
                </c:pt>
                <c:pt idx="255">
                  <c:v>9.8676208718571698E-5</c:v>
                </c:pt>
                <c:pt idx="256">
                  <c:v>9.7384208877548099E-5</c:v>
                </c:pt>
                <c:pt idx="257">
                  <c:v>9.5686300810564099E-5</c:v>
                </c:pt>
                <c:pt idx="258">
                  <c:v>9.3578002158681197E-5</c:v>
                </c:pt>
                <c:pt idx="259">
                  <c:v>9.1055092895124998E-5</c:v>
                </c:pt>
                <c:pt idx="260">
                  <c:v>8.8114014250925801E-5</c:v>
                </c:pt>
                <c:pt idx="261">
                  <c:v>8.4750950669039706E-5</c:v>
                </c:pt>
                <c:pt idx="262">
                  <c:v>8.0961658562153798E-5</c:v>
                </c:pt>
                <c:pt idx="263">
                  <c:v>7.6741225258614498E-5</c:v>
                </c:pt>
                <c:pt idx="264">
                  <c:v>7.2084430179851196E-5</c:v>
                </c:pt>
                <c:pt idx="265">
                  <c:v>6.6984951222552705E-5</c:v>
                </c:pt>
                <c:pt idx="266">
                  <c:v>6.1435863833063102E-5</c:v>
                </c:pt>
                <c:pt idx="267">
                  <c:v>5.5429794247462003E-5</c:v>
                </c:pt>
                <c:pt idx="268">
                  <c:v>4.8959479947985797E-5</c:v>
                </c:pt>
                <c:pt idx="269">
                  <c:v>4.2016880460502099E-5</c:v>
                </c:pt>
                <c:pt idx="270">
                  <c:v>3.4594327575986398E-5</c:v>
                </c:pt>
                <c:pt idx="271">
                  <c:v>2.66847784921842E-5</c:v>
                </c:pt>
                <c:pt idx="272">
                  <c:v>1.8281809448958998E-5</c:v>
                </c:pt>
                <c:pt idx="273">
                  <c:v>9.3798134196961705E-6</c:v>
                </c:pt>
                <c:pt idx="274">
                  <c:v>-2.5186146341654701E-8</c:v>
                </c:pt>
                <c:pt idx="275">
                  <c:v>-9.9352691457921492E-6</c:v>
                </c:pt>
                <c:pt idx="276">
                  <c:v>-2.03507082082445E-5</c:v>
                </c:pt>
                <c:pt idx="277">
                  <c:v>-3.1269448331678601E-5</c:v>
                </c:pt>
                <c:pt idx="278">
                  <c:v>-4.26867322970346E-5</c:v>
                </c:pt>
                <c:pt idx="279">
                  <c:v>-5.45952741053361E-5</c:v>
                </c:pt>
                <c:pt idx="280">
                  <c:v>-6.6985260632792702E-5</c:v>
                </c:pt>
                <c:pt idx="281">
                  <c:v>-7.9844046786954197E-5</c:v>
                </c:pt>
                <c:pt idx="282">
                  <c:v>-9.3156289929120304E-5</c:v>
                </c:pt>
                <c:pt idx="283">
                  <c:v>-1.0690446470495E-4</c:v>
                </c:pt>
                <c:pt idx="284">
                  <c:v>-1.2106890959710999E-4</c:v>
                </c:pt>
                <c:pt idx="285">
                  <c:v>-1.35628285018714E-4</c:v>
                </c:pt>
                <c:pt idx="286">
                  <c:v>-1.5055955547243699E-4</c:v>
                </c:pt>
                <c:pt idx="287">
                  <c:v>-1.6583875321343999E-4</c:v>
                </c:pt>
                <c:pt idx="288">
                  <c:v>-1.8144082395198501E-4</c:v>
                </c:pt>
                <c:pt idx="289">
                  <c:v>-1.9734022309576699E-4</c:v>
                </c:pt>
                <c:pt idx="290">
                  <c:v>-2.1351133595350901E-4</c:v>
                </c:pt>
                <c:pt idx="291">
                  <c:v>-2.2992847497863399E-4</c:v>
                </c:pt>
                <c:pt idx="292">
                  <c:v>-2.4656623035728998E-4</c:v>
                </c:pt>
                <c:pt idx="293">
                  <c:v>-2.6339986130863199E-4</c:v>
                </c:pt>
                <c:pt idx="294">
                  <c:v>-2.8040527958454899E-4</c:v>
                </c:pt>
                <c:pt idx="295">
                  <c:v>-2.9755930600660003E-4</c:v>
                </c:pt>
                <c:pt idx="296">
                  <c:v>-3.1483974924473198E-4</c:v>
                </c:pt>
                <c:pt idx="297">
                  <c:v>-3.3222540339612402E-4</c:v>
                </c:pt>
                <c:pt idx="298">
                  <c:v>-3.49696143558387E-4</c:v>
                </c:pt>
                <c:pt idx="299">
                  <c:v>-3.67233001240422E-4</c:v>
                </c:pt>
                <c:pt idx="300">
                  <c:v>-3.8481796719806998E-4</c:v>
                </c:pt>
                <c:pt idx="301">
                  <c:v>-4.0243414008262699E-4</c:v>
                </c:pt>
                <c:pt idx="302">
                  <c:v>-4.2006561836101599E-4</c:v>
                </c:pt>
                <c:pt idx="303">
                  <c:v>-4.3769746538331399E-4</c:v>
                </c:pt>
                <c:pt idx="304">
                  <c:v>-4.5531575322797899E-4</c:v>
                </c:pt>
                <c:pt idx="305">
                  <c:v>-4.7290745898783602E-4</c:v>
                </c:pt>
                <c:pt idx="306">
                  <c:v>-4.9046040922598596E-4</c:v>
                </c:pt>
                <c:pt idx="307">
                  <c:v>-5.0796325722564904E-4</c:v>
                </c:pt>
                <c:pt idx="308">
                  <c:v>-5.2540543101371902E-4</c:v>
                </c:pt>
                <c:pt idx="309">
                  <c:v>-5.4277708179924602E-4</c:v>
                </c:pt>
                <c:pt idx="310">
                  <c:v>-5.6006903563791597E-4</c:v>
                </c:pt>
                <c:pt idx="311">
                  <c:v>-5.7727274818170603E-4</c:v>
                </c:pt>
                <c:pt idx="312">
                  <c:v>-5.9438026231817395E-4</c:v>
                </c:pt>
                <c:pt idx="313">
                  <c:v>-6.1138416860754099E-4</c:v>
                </c:pt>
                <c:pt idx="314">
                  <c:v>-6.2827756815500102E-4</c:v>
                </c:pt>
                <c:pt idx="315">
                  <c:v>-6.4505403792341598E-4</c:v>
                </c:pt>
                <c:pt idx="316">
                  <c:v>-6.6170759811455602E-4</c:v>
                </c:pt>
                <c:pt idx="317">
                  <c:v>-6.7823268169485299E-4</c:v>
                </c:pt>
                <c:pt idx="318">
                  <c:v>-6.94624105785185E-4</c:v>
                </c:pt>
                <c:pt idx="319">
                  <c:v>-7.10877044802965E-4</c:v>
                </c:pt>
                <c:pt idx="320">
                  <c:v>-7.2698700536807795E-4</c:v>
                </c:pt>
                <c:pt idx="321">
                  <c:v>-7.4294980277517795E-4</c:v>
                </c:pt>
                <c:pt idx="322">
                  <c:v>-7.5876153898152602E-4</c:v>
                </c:pt>
                <c:pt idx="323">
                  <c:v>-7.7441858205280203E-4</c:v>
                </c:pt>
                <c:pt idx="324">
                  <c:v>-7.8991754690733995E-4</c:v>
                </c:pt>
                <c:pt idx="325">
                  <c:v>-8.0525527732674398E-4</c:v>
                </c:pt>
                <c:pt idx="326">
                  <c:v>-8.2042882913538199E-4</c:v>
                </c:pt>
                <c:pt idx="327">
                  <c:v>-8.3543545456435202E-4</c:v>
                </c:pt>
                <c:pt idx="328">
                  <c:v>-8.5027258765659299E-4</c:v>
                </c:pt>
                <c:pt idx="329">
                  <c:v>-8.6493783067495198E-4</c:v>
                </c:pt>
                <c:pt idx="330">
                  <c:v>-8.7942894150148596E-4</c:v>
                </c:pt>
                <c:pt idx="331">
                  <c:v>-8.9374382188761603E-4</c:v>
                </c:pt>
                <c:pt idx="332">
                  <c:v>-9.0788050656872199E-4</c:v>
                </c:pt>
                <c:pt idx="333">
                  <c:v>-9.2183715315880303E-4</c:v>
                </c:pt>
                <c:pt idx="334">
                  <c:v>-9.3561203283087902E-4</c:v>
                </c:pt>
                <c:pt idx="335">
                  <c:v>-9.49203521644445E-4</c:v>
                </c:pt>
                <c:pt idx="336">
                  <c:v>-9.6261009251022401E-4</c:v>
                </c:pt>
                <c:pt idx="337">
                  <c:v>-9.7583030783413298E-4</c:v>
                </c:pt>
                <c:pt idx="338">
                  <c:v>-9.8886281275472709E-4</c:v>
                </c:pt>
                <c:pt idx="339">
                  <c:v>-1.0017063288751001E-3</c:v>
                </c:pt>
                <c:pt idx="340">
                  <c:v>-1.0143596484591599E-3</c:v>
                </c:pt>
                <c:pt idx="341">
                  <c:v>-1.0268216291727901E-3</c:v>
                </c:pt>
                <c:pt idx="342">
                  <c:v>-1.0390911891903999E-3</c:v>
                </c:pt>
                <c:pt idx="343">
                  <c:v>-1.05116730268462E-3</c:v>
                </c:pt>
                <c:pt idx="344">
                  <c:v>-1.06304899575677E-3</c:v>
                </c:pt>
                <c:pt idx="345">
                  <c:v>-1.0747353427055699E-3</c:v>
                </c:pt>
                <c:pt idx="346">
                  <c:v>-1.08622546259584E-3</c:v>
                </c:pt>
                <c:pt idx="347">
                  <c:v>-1.0975185161417799E-3</c:v>
                </c:pt>
                <c:pt idx="348">
                  <c:v>-1.10861370281244E-3</c:v>
                </c:pt>
                <c:pt idx="349">
                  <c:v>-1.11951025819804E-3</c:v>
                </c:pt>
                <c:pt idx="350">
                  <c:v>-1.13020745165592E-3</c:v>
                </c:pt>
                <c:pt idx="351">
                  <c:v>-1.1407045841385201E-3</c:v>
                </c:pt>
                <c:pt idx="352">
                  <c:v>-1.1510009861803699E-3</c:v>
                </c:pt>
                <c:pt idx="353">
                  <c:v>-1.16109601612366E-3</c:v>
                </c:pt>
                <c:pt idx="354">
                  <c:v>-1.17098905843183E-3</c:v>
                </c:pt>
                <c:pt idx="355">
                  <c:v>-1.1806795221350301E-3</c:v>
                </c:pt>
                <c:pt idx="356">
                  <c:v>-1.19016683943923E-3</c:v>
                </c:pt>
                <c:pt idx="357">
                  <c:v>-1.1994504644507399E-3</c:v>
                </c:pt>
                <c:pt idx="358">
                  <c:v>-1.2085298720043E-3</c:v>
                </c:pt>
                <c:pt idx="359">
                  <c:v>-1.21740455657104E-3</c:v>
                </c:pt>
                <c:pt idx="360">
                  <c:v>-1.22607403127495E-3</c:v>
                </c:pt>
                <c:pt idx="361">
                  <c:v>-1.2345378269856E-3</c:v>
                </c:pt>
                <c:pt idx="362">
                  <c:v>-1.2427954914910799E-3</c:v>
                </c:pt>
                <c:pt idx="363">
                  <c:v>-1.2508465887256801E-3</c:v>
                </c:pt>
                <c:pt idx="364">
                  <c:v>-1.25869069805549E-3</c:v>
                </c:pt>
                <c:pt idx="365">
                  <c:v>-1.2663274136447899E-3</c:v>
                </c:pt>
                <c:pt idx="366">
                  <c:v>-1.2737563438723701E-3</c:v>
                </c:pt>
                <c:pt idx="367">
                  <c:v>-1.2809771107988299E-3</c:v>
                </c:pt>
                <c:pt idx="368">
                  <c:v>-1.2879893497074199E-3</c:v>
                </c:pt>
                <c:pt idx="369">
                  <c:v>-1.2947927087029699E-3</c:v>
                </c:pt>
                <c:pt idx="370">
                  <c:v>-1.3013868483339099E-3</c:v>
                </c:pt>
                <c:pt idx="371">
                  <c:v>-1.3077714412885401E-3</c:v>
                </c:pt>
                <c:pt idx="372">
                  <c:v>-1.31394617212454E-3</c:v>
                </c:pt>
                <c:pt idx="373">
                  <c:v>-1.31991073703694E-3</c:v>
                </c:pt>
                <c:pt idx="374">
                  <c:v>-1.32566484365998E-3</c:v>
                </c:pt>
                <c:pt idx="375">
                  <c:v>-1.33120821091134E-3</c:v>
                </c:pt>
                <c:pt idx="376">
                  <c:v>-1.3365405688692299E-3</c:v>
                </c:pt>
                <c:pt idx="377">
                  <c:v>-1.3416616586729999E-3</c:v>
                </c:pt>
                <c:pt idx="378">
                  <c:v>-1.34657123244915E-3</c:v>
                </c:pt>
                <c:pt idx="379">
                  <c:v>-1.35126905323635E-3</c:v>
                </c:pt>
                <c:pt idx="380">
                  <c:v>-1.3557548949388099E-3</c:v>
                </c:pt>
                <c:pt idx="381">
                  <c:v>-1.3600285423002801E-3</c:v>
                </c:pt>
                <c:pt idx="382">
                  <c:v>-1.3640897908593101E-3</c:v>
                </c:pt>
                <c:pt idx="383">
                  <c:v>-1.36793844690104E-3</c:v>
                </c:pt>
                <c:pt idx="384">
                  <c:v>-1.37157432745234E-3</c:v>
                </c:pt>
                <c:pt idx="385">
                  <c:v>-1.3749972602467499E-3</c:v>
                </c:pt>
                <c:pt idx="386">
                  <c:v>-1.3782070836703499E-3</c:v>
                </c:pt>
                <c:pt idx="387">
                  <c:v>-1.38120364674418E-3</c:v>
                </c:pt>
                <c:pt idx="388">
                  <c:v>-1.3839868090889001E-3</c:v>
                </c:pt>
                <c:pt idx="389">
                  <c:v>-1.3865564408660799E-3</c:v>
                </c:pt>
                <c:pt idx="390">
                  <c:v>-1.38891242274841E-3</c:v>
                </c:pt>
                <c:pt idx="391">
                  <c:v>-1.3910546458621601E-3</c:v>
                </c:pt>
                <c:pt idx="392">
                  <c:v>-1.39298301173008E-3</c:v>
                </c:pt>
                <c:pt idx="393">
                  <c:v>-1.3946974322330699E-3</c:v>
                </c:pt>
                <c:pt idx="394">
                  <c:v>-1.3961978295537799E-3</c:v>
                </c:pt>
                <c:pt idx="395">
                  <c:v>-1.3974841361240799E-3</c:v>
                </c:pt>
                <c:pt idx="396">
                  <c:v>-1.3985562945654599E-3</c:v>
                </c:pt>
                <c:pt idx="397">
                  <c:v>-1.3994142576411199E-3</c:v>
                </c:pt>
                <c:pt idx="398">
                  <c:v>-1.40005798820782E-3</c:v>
                </c:pt>
                <c:pt idx="399">
                  <c:v>-1.4004874591523799E-3</c:v>
                </c:pt>
                <c:pt idx="400">
                  <c:v>-1.4007026533280199E-3</c:v>
                </c:pt>
                <c:pt idx="401">
                  <c:v>-1.40070356349906E-3</c:v>
                </c:pt>
                <c:pt idx="402">
                  <c:v>-1.40049019227863E-3</c:v>
                </c:pt>
                <c:pt idx="403">
                  <c:v>-1.4000625520409801E-3</c:v>
                </c:pt>
                <c:pt idx="404">
                  <c:v>-1.3994206648580501E-3</c:v>
                </c:pt>
                <c:pt idx="405">
                  <c:v>-1.39856456240769E-3</c:v>
                </c:pt>
                <c:pt idx="406">
                  <c:v>-1.39749428587425E-3</c:v>
                </c:pt>
                <c:pt idx="407">
                  <c:v>-1.39620988587096E-3</c:v>
                </c:pt>
                <c:pt idx="408">
                  <c:v>-1.3947114223335901E-3</c:v>
                </c:pt>
                <c:pt idx="409">
                  <c:v>-1.39299896442221E-3</c:v>
                </c:pt>
                <c:pt idx="410">
                  <c:v>-1.39107259042851E-3</c:v>
                </c:pt>
                <c:pt idx="411">
                  <c:v>-1.38893238769342E-3</c:v>
                </c:pt>
                <c:pt idx="412">
                  <c:v>-1.3865784525161099E-3</c:v>
                </c:pt>
                <c:pt idx="413">
                  <c:v>-1.38401089009631E-3</c:v>
                </c:pt>
                <c:pt idx="414">
                  <c:v>-1.3812298144714301E-3</c:v>
                </c:pt>
                <c:pt idx="415">
                  <c:v>-1.3782353484814199E-3</c:v>
                </c:pt>
                <c:pt idx="416">
                  <c:v>-1.3750276237531E-3</c:v>
                </c:pt>
                <c:pt idx="417">
                  <c:v>-1.37160678069534E-3</c:v>
                </c:pt>
                <c:pt idx="418">
                  <c:v>-1.3679729685256499E-3</c:v>
                </c:pt>
                <c:pt idx="419">
                  <c:v>-1.3641263453163101E-3</c:v>
                </c:pt>
                <c:pt idx="420">
                  <c:v>-1.36006707805051E-3</c:v>
                </c:pt>
                <c:pt idx="421">
                  <c:v>-1.3557953427109401E-3</c:v>
                </c:pt>
                <c:pt idx="422">
                  <c:v>-1.3513113243848801E-3</c:v>
                </c:pt>
                <c:pt idx="423">
                  <c:v>-1.3466152173966001E-3</c:v>
                </c:pt>
                <c:pt idx="424">
                  <c:v>-1.3417072254625201E-3</c:v>
                </c:pt>
                <c:pt idx="425">
                  <c:v>-1.3365875618609399E-3</c:v>
                </c:pt>
                <c:pt idx="426">
                  <c:v>-1.33125644961346E-3</c:v>
                </c:pt>
                <c:pt idx="427">
                  <c:v>-1.3257141217072499E-3</c:v>
                </c:pt>
                <c:pt idx="428">
                  <c:v>-1.3199608213168401E-3</c:v>
                </c:pt>
                <c:pt idx="429">
                  <c:v>-1.3139968020594601E-3</c:v>
                </c:pt>
                <c:pt idx="430">
                  <c:v>-1.30782232828065E-3</c:v>
                </c:pt>
                <c:pt idx="431">
                  <c:v>-1.3014376753533599E-3</c:v>
                </c:pt>
                <c:pt idx="432">
                  <c:v>-1.2948431300101499E-3</c:v>
                </c:pt>
                <c:pt idx="433">
                  <c:v>-1.2880389907129401E-3</c:v>
                </c:pt>
                <c:pt idx="434">
                  <c:v>-1.2810255680502901E-3</c:v>
                </c:pt>
                <c:pt idx="435">
                  <c:v>-1.2738031851576299E-3</c:v>
                </c:pt>
                <c:pt idx="436">
                  <c:v>-1.26637217819138E-3</c:v>
                </c:pt>
                <c:pt idx="437">
                  <c:v>-1.2587328968246699E-3</c:v>
                </c:pt>
                <c:pt idx="438">
                  <c:v>-1.2508857048008899E-3</c:v>
                </c:pt>
                <c:pt idx="439">
                  <c:v>-1.24283098052023E-3</c:v>
                </c:pt>
                <c:pt idx="440">
                  <c:v>-1.23456911768314E-3</c:v>
                </c:pt>
                <c:pt idx="441">
                  <c:v>-1.2261005259726801E-3</c:v>
                </c:pt>
                <c:pt idx="442">
                  <c:v>-1.21742563181053E-3</c:v>
                </c:pt>
                <c:pt idx="443">
                  <c:v>-1.20854487917352E-3</c:v>
                </c:pt>
                <c:pt idx="444">
                  <c:v>-1.19945873046488E-3</c:v>
                </c:pt>
                <c:pt idx="445">
                  <c:v>-1.19016766747884E-3</c:v>
                </c:pt>
                <c:pt idx="446">
                  <c:v>-1.18067219244444E-3</c:v>
                </c:pt>
                <c:pt idx="447">
                  <c:v>-1.1709728291283701E-3</c:v>
                </c:pt>
                <c:pt idx="448">
                  <c:v>-1.1610701240627099E-3</c:v>
                </c:pt>
                <c:pt idx="449">
                  <c:v>-1.15096464786839E-3</c:v>
                </c:pt>
                <c:pt idx="450">
                  <c:v>-1.14065699672807E-3</c:v>
                </c:pt>
                <c:pt idx="451">
                  <c:v>-1.13014779394062E-3</c:v>
                </c:pt>
                <c:pt idx="452">
                  <c:v>-1.11943769163223E-3</c:v>
                </c:pt>
                <c:pt idx="453">
                  <c:v>-1.1085273726025901E-3</c:v>
                </c:pt>
                <c:pt idx="454">
                  <c:v>-1.09741755236812E-3</c:v>
                </c:pt>
                <c:pt idx="455">
                  <c:v>-1.0861089814123001E-3</c:v>
                </c:pt>
                <c:pt idx="456">
                  <c:v>-1.0746024476149399E-3</c:v>
                </c:pt>
                <c:pt idx="457">
                  <c:v>-1.0628987788887101E-3</c:v>
                </c:pt>
                <c:pt idx="458">
                  <c:v>-1.0509988460766101E-3</c:v>
                </c:pt>
                <c:pt idx="459">
                  <c:v>-1.0389035660884601E-3</c:v>
                </c:pt>
                <c:pt idx="460">
                  <c:v>-1.02661390536886E-3</c:v>
                </c:pt>
                <c:pt idx="461">
                  <c:v>-1.0141308836677601E-3</c:v>
                </c:pt>
                <c:pt idx="462">
                  <c:v>-1.0014555781575501E-3</c:v>
                </c:pt>
                <c:pt idx="463">
                  <c:v>-9.8858912789968911E-4</c:v>
                </c:pt>
                <c:pt idx="464">
                  <c:v>-9.7553273874399305E-4</c:v>
                </c:pt>
                <c:pt idx="465">
                  <c:v>-9.6228768862199996E-4</c:v>
                </c:pt>
                <c:pt idx="466">
                  <c:v>-9.4885533327251003E-4</c:v>
                </c:pt>
                <c:pt idx="467">
                  <c:v>-9.3523711254057701E-4</c:v>
                </c:pt>
                <c:pt idx="468">
                  <c:v>-9.2143455718277903E-4</c:v>
                </c:pt>
                <c:pt idx="469">
                  <c:v>-9.0744929624954004E-4</c:v>
                </c:pt>
                <c:pt idx="470">
                  <c:v>-8.9328306505732599E-4</c:v>
                </c:pt>
                <c:pt idx="471">
                  <c:v>-8.7893771382691196E-4</c:v>
                </c:pt>
                <c:pt idx="472">
                  <c:v>-8.6441521704057702E-4</c:v>
                </c:pt>
                <c:pt idx="473">
                  <c:v>-8.4971768358626197E-4</c:v>
                </c:pt>
                <c:pt idx="474">
                  <c:v>-8.3484736762438698E-4</c:v>
                </c:pt>
                <c:pt idx="475">
                  <c:v>-8.1980668036173501E-4</c:v>
                </c:pt>
                <c:pt idx="476">
                  <c:v>-8.0459820267508202E-4</c:v>
                </c:pt>
                <c:pt idx="477">
                  <c:v>-7.8922469873932296E-4</c:v>
                </c:pt>
                <c:pt idx="478">
                  <c:v>-7.7368913061591298E-4</c:v>
                </c:pt>
                <c:pt idx="479">
                  <c:v>-7.57994673913607E-4</c:v>
                </c:pt>
                <c:pt idx="480">
                  <c:v>-7.4214473460097405E-4</c:v>
                </c:pt>
                <c:pt idx="481">
                  <c:v>-7.2614296707170802E-4</c:v>
                </c:pt>
                <c:pt idx="482">
                  <c:v>-7.0999329346090598E-4</c:v>
                </c:pt>
                <c:pt idx="483">
                  <c:v>-6.9369992429376705E-4</c:v>
                </c:pt>
                <c:pt idx="484">
                  <c:v>-6.7726738051612496E-4</c:v>
                </c:pt>
                <c:pt idx="485">
                  <c:v>-6.6070051704479203E-4</c:v>
                </c:pt>
                <c:pt idx="486">
                  <c:v>-6.44004547892313E-4</c:v>
                </c:pt>
                <c:pt idx="487">
                  <c:v>-6.2718507312273795E-4</c:v>
                </c:pt>
                <c:pt idx="488">
                  <c:v>-6.1024810745085299E-4</c:v>
                </c:pt>
                <c:pt idx="489">
                  <c:v>-5.9320011083587899E-4</c:v>
                </c:pt>
                <c:pt idx="490">
                  <c:v>-5.7604802121417398E-4</c:v>
                </c:pt>
                <c:pt idx="491">
                  <c:v>-5.5879928934409904E-4</c:v>
                </c:pt>
                <c:pt idx="492">
                  <c:v>-5.4146191610598797E-4</c:v>
                </c:pt>
                <c:pt idx="493">
                  <c:v>-5.2404449244285005E-4</c:v>
                </c:pt>
                <c:pt idx="494">
                  <c:v>-5.0655624207355198E-4</c:v>
                </c:pt>
                <c:pt idx="495">
                  <c:v>-4.8900706718437998E-4</c:v>
                </c:pt>
                <c:pt idx="496">
                  <c:v>-4.7140759734908E-4</c:v>
                </c:pt>
                <c:pt idx="497">
                  <c:v>-4.5376924189610799E-4</c:v>
                </c:pt>
                <c:pt idx="498">
                  <c:v>-4.3610424556756101E-4</c:v>
                </c:pt>
                <c:pt idx="499">
                  <c:v>-4.18425748752455E-4</c:v>
                </c:pt>
                <c:pt idx="500">
                  <c:v>-4.0074785103189103E-4</c:v>
                </c:pt>
                <c:pt idx="501">
                  <c:v>-3.8308567906031798E-4</c:v>
                </c:pt>
                <c:pt idx="502">
                  <c:v>-3.6545543982612099E-4</c:v>
                </c:pt>
                <c:pt idx="503">
                  <c:v>-3.4787448154485198E-4</c:v>
                </c:pt>
                <c:pt idx="504">
                  <c:v>-3.3036137136378401E-4</c:v>
                </c:pt>
                <c:pt idx="505">
                  <c:v>-3.1293595500901401E-4</c:v>
                </c:pt>
                <c:pt idx="506">
                  <c:v>-2.9561930101947497E-4</c:v>
                </c:pt>
                <c:pt idx="507">
                  <c:v>-2.78433735579583E-4</c:v>
                </c:pt>
                <c:pt idx="508">
                  <c:v>-2.6140282469859797E-4</c:v>
                </c:pt>
                <c:pt idx="509">
                  <c:v>-2.4455125331829101E-4</c:v>
                </c:pt>
                <c:pt idx="510">
                  <c:v>-2.2790462545619101E-4</c:v>
                </c:pt>
                <c:pt idx="511">
                  <c:v>-2.1148919263809101E-4</c:v>
                </c:pt>
                <c:pt idx="512">
                  <c:v>-1.9533177127570501E-4</c:v>
                </c:pt>
                <c:pt idx="513">
                  <c:v>-1.7945935166920101E-4</c:v>
                </c:pt>
                <c:pt idx="514">
                  <c:v>-1.6389870148663199E-4</c:v>
                </c:pt>
                <c:pt idx="515">
                  <c:v>-1.4867578410203501E-4</c:v>
                </c:pt>
                <c:pt idx="516">
                  <c:v>-1.3381586928484001E-4</c:v>
                </c:pt>
                <c:pt idx="517">
                  <c:v>-1.19342809444624E-4</c:v>
                </c:pt>
                <c:pt idx="518">
                  <c:v>-1.052787303341E-4</c:v>
                </c:pt>
                <c:pt idx="519">
                  <c:v>-9.1643603958283901E-5</c:v>
                </c:pt>
                <c:pt idx="520">
                  <c:v>-7.8455232193174403E-5</c:v>
                </c:pt>
                <c:pt idx="521">
                  <c:v>-6.5728973711822494E-5</c:v>
                </c:pt>
                <c:pt idx="522">
                  <c:v>-5.3477299455589601E-5</c:v>
                </c:pt>
                <c:pt idx="523">
                  <c:v>-4.17099100773897E-5</c:v>
                </c:pt>
                <c:pt idx="524">
                  <c:v>-3.0433900715209E-5</c:v>
                </c:pt>
                <c:pt idx="525">
                  <c:v>-1.9653723296636401E-5</c:v>
                </c:pt>
                <c:pt idx="526">
                  <c:v>-9.3714354221162507E-6</c:v>
                </c:pt>
                <c:pt idx="527">
                  <c:v>4.1339142511389502E-7</c:v>
                </c:pt>
                <c:pt idx="528">
                  <c:v>9.7026187074303692E-6</c:v>
                </c:pt>
                <c:pt idx="529">
                  <c:v>1.85001851332648E-5</c:v>
                </c:pt>
                <c:pt idx="530">
                  <c:v>2.6811072767877801E-5</c:v>
                </c:pt>
                <c:pt idx="531">
                  <c:v>3.46412986025634E-5</c:v>
                </c:pt>
                <c:pt idx="532">
                  <c:v>4.19978625599745E-5</c:v>
                </c:pt>
                <c:pt idx="533">
                  <c:v>4.8887705003599798E-5</c:v>
                </c:pt>
                <c:pt idx="534">
                  <c:v>5.5317642453648602E-5</c:v>
                </c:pt>
                <c:pt idx="535">
                  <c:v>6.1294690950915501E-5</c:v>
                </c:pt>
                <c:pt idx="536">
                  <c:v>6.6825217120481395E-5</c:v>
                </c:pt>
                <c:pt idx="537">
                  <c:v>7.1914565437184301E-5</c:v>
                </c:pt>
                <c:pt idx="538">
                  <c:v>7.6567348003518107E-5</c:v>
                </c:pt>
                <c:pt idx="539">
                  <c:v>8.0787917162487597E-5</c:v>
                </c:pt>
                <c:pt idx="540">
                  <c:v>8.4579569758942599E-5</c:v>
                </c:pt>
                <c:pt idx="541">
                  <c:v>8.7945435618756195E-5</c:v>
                </c:pt>
                <c:pt idx="542">
                  <c:v>9.0888450131236905E-5</c:v>
                </c:pt>
                <c:pt idx="543">
                  <c:v>9.3411951591387005E-5</c:v>
                </c:pt>
                <c:pt idx="544">
                  <c:v>9.5519563299315794E-5</c:v>
                </c:pt>
                <c:pt idx="545">
                  <c:v>9.7216178180189894E-5</c:v>
                </c:pt>
                <c:pt idx="546">
                  <c:v>9.8507971218726506E-5</c:v>
                </c:pt>
                <c:pt idx="547">
                  <c:v>9.9403345858755003E-5</c:v>
                </c:pt>
                <c:pt idx="548">
                  <c:v>9.9913375882340299E-5</c:v>
                </c:pt>
                <c:pt idx="549">
                  <c:v>1.00052035213875E-4</c:v>
                </c:pt>
                <c:pt idx="550">
                  <c:v>9.9836442685857004E-5</c:v>
                </c:pt>
                <c:pt idx="551">
                  <c:v>9.9287196370471099E-5</c:v>
                </c:pt>
                <c:pt idx="552">
                  <c:v>9.8428222637812795E-5</c:v>
                </c:pt>
                <c:pt idx="553">
                  <c:v>9.7286153074883406E-5</c:v>
                </c:pt>
                <c:pt idx="554">
                  <c:v>9.58902013265545E-5</c:v>
                </c:pt>
                <c:pt idx="555">
                  <c:v>9.4271623564106796E-5</c:v>
                </c:pt>
                <c:pt idx="556">
                  <c:v>9.2463038107954806E-5</c:v>
                </c:pt>
                <c:pt idx="557">
                  <c:v>9.0497562065896699E-5</c:v>
                </c:pt>
                <c:pt idx="558">
                  <c:v>8.84085049653309E-5</c:v>
                </c:pt>
                <c:pt idx="559">
                  <c:v>8.6228118634076306E-5</c:v>
                </c:pt>
                <c:pt idx="560">
                  <c:v>8.3986480985230206E-5</c:v>
                </c:pt>
                <c:pt idx="561">
                  <c:v>8.1711701103328894E-5</c:v>
                </c:pt>
                <c:pt idx="562">
                  <c:v>7.9428852882273404E-5</c:v>
                </c:pt>
                <c:pt idx="563">
                  <c:v>7.7159245862314595E-5</c:v>
                </c:pt>
                <c:pt idx="564">
                  <c:v>7.4920992047814794E-5</c:v>
                </c:pt>
                <c:pt idx="565">
                  <c:v>7.2728196002633597E-5</c:v>
                </c:pt>
                <c:pt idx="566">
                  <c:v>7.0590783780091895E-5</c:v>
                </c:pt>
                <c:pt idx="567">
                  <c:v>6.8514943585385094E-5</c:v>
                </c:pt>
                <c:pt idx="568">
                  <c:v>6.6503556432916003E-5</c:v>
                </c:pt>
                <c:pt idx="569">
                  <c:v>6.45566554283361E-5</c:v>
                </c:pt>
                <c:pt idx="570">
                  <c:v>6.2672783116668395E-5</c:v>
                </c:pt>
                <c:pt idx="571">
                  <c:v>6.0849232620138599E-5</c:v>
                </c:pt>
                <c:pt idx="572">
                  <c:v>5.9082283266038997E-5</c:v>
                </c:pt>
                <c:pt idx="573">
                  <c:v>5.7367605410641102E-5</c:v>
                </c:pt>
                <c:pt idx="574">
                  <c:v>5.5700531885561397E-5</c:v>
                </c:pt>
                <c:pt idx="575">
                  <c:v>5.4076229770298201E-5</c:v>
                </c:pt>
                <c:pt idx="576">
                  <c:v>5.2490835828490398E-5</c:v>
                </c:pt>
                <c:pt idx="577">
                  <c:v>5.0940815229974303E-5</c:v>
                </c:pt>
                <c:pt idx="578">
                  <c:v>4.9423184442102397E-5</c:v>
                </c:pt>
                <c:pt idx="579">
                  <c:v>4.79354712437424E-5</c:v>
                </c:pt>
                <c:pt idx="580">
                  <c:v>4.6475623833438003E-5</c:v>
                </c:pt>
                <c:pt idx="581">
                  <c:v>4.5042018853658699E-5</c:v>
                </c:pt>
                <c:pt idx="582">
                  <c:v>4.3633708249990401E-5</c:v>
                </c:pt>
                <c:pt idx="583">
                  <c:v>4.2250396085371103E-5</c:v>
                </c:pt>
                <c:pt idx="584">
                  <c:v>4.0892024955065603E-5</c:v>
                </c:pt>
                <c:pt idx="585">
                  <c:v>3.9558496227945301E-5</c:v>
                </c:pt>
                <c:pt idx="586">
                  <c:v>3.82496918002789E-5</c:v>
                </c:pt>
                <c:pt idx="587">
                  <c:v>3.6965316238468601E-5</c:v>
                </c:pt>
                <c:pt idx="588">
                  <c:v>3.5705063690915698E-5</c:v>
                </c:pt>
                <c:pt idx="589">
                  <c:v>3.4468603036103897E-5</c:v>
                </c:pt>
                <c:pt idx="590">
                  <c:v>3.3255629401687899E-5</c:v>
                </c:pt>
                <c:pt idx="591">
                  <c:v>3.2065878586002899E-5</c:v>
                </c:pt>
                <c:pt idx="592">
                  <c:v>3.08991754245307E-5</c:v>
                </c:pt>
                <c:pt idx="593">
                  <c:v>2.97553662083156E-5</c:v>
                </c:pt>
                <c:pt idx="594">
                  <c:v>2.8634267453726399E-5</c:v>
                </c:pt>
                <c:pt idx="595">
                  <c:v>2.7535705522573899E-5</c:v>
                </c:pt>
                <c:pt idx="596">
                  <c:v>2.6459512323072799E-5</c:v>
                </c:pt>
                <c:pt idx="597">
                  <c:v>2.5405595829034801E-5</c:v>
                </c:pt>
                <c:pt idx="598">
                  <c:v>2.4373863973766199E-5</c:v>
                </c:pt>
                <c:pt idx="599">
                  <c:v>2.3364187773812499E-5</c:v>
                </c:pt>
                <c:pt idx="600">
                  <c:v>2.2376448660132999E-5</c:v>
                </c:pt>
                <c:pt idx="601">
                  <c:v>2.1410567011500401E-5</c:v>
                </c:pt>
                <c:pt idx="602">
                  <c:v>2.0466503243667001E-5</c:v>
                </c:pt>
                <c:pt idx="603">
                  <c:v>1.9544240637648799E-5</c:v>
                </c:pt>
                <c:pt idx="604">
                  <c:v>1.86437836961414E-5</c:v>
                </c:pt>
                <c:pt idx="605">
                  <c:v>1.7765162499277001E-5</c:v>
                </c:pt>
                <c:pt idx="606">
                  <c:v>1.6908430661029199E-5</c:v>
                </c:pt>
                <c:pt idx="607">
                  <c:v>1.6073661478807601E-5</c:v>
                </c:pt>
                <c:pt idx="608">
                  <c:v>1.5260944014828801E-5</c:v>
                </c:pt>
                <c:pt idx="609">
                  <c:v>1.44703802482969E-5</c:v>
                </c:pt>
                <c:pt idx="610">
                  <c:v>1.3702082722907001E-5</c:v>
                </c:pt>
                <c:pt idx="611">
                  <c:v>1.2956172094481001E-5</c:v>
                </c:pt>
                <c:pt idx="612">
                  <c:v>1.2232775007727599E-5</c:v>
                </c:pt>
                <c:pt idx="613">
                  <c:v>1.15320224078003E-5</c:v>
                </c:pt>
                <c:pt idx="614">
                  <c:v>1.0854047965275499E-5</c:v>
                </c:pt>
                <c:pt idx="615">
                  <c:v>1.01989866513972E-5</c:v>
                </c:pt>
                <c:pt idx="616">
                  <c:v>9.5669736182950502E-6</c:v>
                </c:pt>
                <c:pt idx="617">
                  <c:v>8.9581432684906308E-6</c:v>
                </c:pt>
                <c:pt idx="618">
                  <c:v>8.3726284206650101E-6</c:v>
                </c:pt>
                <c:pt idx="619">
                  <c:v>7.8105597578195703E-6</c:v>
                </c:pt>
                <c:pt idx="620">
                  <c:v>7.2720652603518897E-6</c:v>
                </c:pt>
                <c:pt idx="621">
                  <c:v>6.7572697497840399E-6</c:v>
                </c:pt>
                <c:pt idx="622">
                  <c:v>6.2662946317886598E-6</c:v>
                </c:pt>
                <c:pt idx="623">
                  <c:v>5.7992576300842098E-6</c:v>
                </c:pt>
                <c:pt idx="624">
                  <c:v>5.3562725598070504E-6</c:v>
                </c:pt>
                <c:pt idx="625">
                  <c:v>4.9374450535527299E-6</c:v>
                </c:pt>
                <c:pt idx="626">
                  <c:v>4.5428357119826603E-6</c:v>
                </c:pt>
                <c:pt idx="627">
                  <c:v>4.1724841268891301E-6</c:v>
                </c:pt>
                <c:pt idx="628">
                  <c:v>3.8264416500448398E-6</c:v>
                </c:pt>
                <c:pt idx="629">
                  <c:v>3.5046672517680801E-6</c:v>
                </c:pt>
                <c:pt idx="630">
                  <c:v>3.2069414932445899E-6</c:v>
                </c:pt>
                <c:pt idx="631">
                  <c:v>2.9329744578081199E-6</c:v>
                </c:pt>
                <c:pt idx="632">
                  <c:v>2.6823271831327899E-6</c:v>
                </c:pt>
                <c:pt idx="633">
                  <c:v>2.4543712431529002E-6</c:v>
                </c:pt>
                <c:pt idx="634">
                  <c:v>2.2481681542516999E-6</c:v>
                </c:pt>
                <c:pt idx="635">
                  <c:v>2.06263552105869E-6</c:v>
                </c:pt>
                <c:pt idx="636">
                  <c:v>1.89642719407005E-6</c:v>
                </c:pt>
                <c:pt idx="637">
                  <c:v>1.7482362851949599E-6</c:v>
                </c:pt>
                <c:pt idx="638">
                  <c:v>1.61637955588274E-6</c:v>
                </c:pt>
                <c:pt idx="639">
                  <c:v>1.49917869999227E-6</c:v>
                </c:pt>
                <c:pt idx="640">
                  <c:v>1.3951347235506299E-6</c:v>
                </c:pt>
                <c:pt idx="641">
                  <c:v>1.3026942633572199E-6</c:v>
                </c:pt>
                <c:pt idx="642">
                  <c:v>1.2202560714673E-6</c:v>
                </c:pt>
                <c:pt idx="643">
                  <c:v>1.1464569614522999E-6</c:v>
                </c:pt>
                <c:pt idx="644">
                  <c:v>1.0800991856382001E-6</c:v>
                </c:pt>
                <c:pt idx="645">
                  <c:v>1.01979977521146E-6</c:v>
                </c:pt>
                <c:pt idx="646">
                  <c:v>9.6436409619965204E-7</c:v>
                </c:pt>
                <c:pt idx="647">
                  <c:v>9.1280816940582202E-7</c:v>
                </c:pt>
                <c:pt idx="648">
                  <c:v>8.6416833236223695E-7</c:v>
                </c:pt>
                <c:pt idx="649">
                  <c:v>8.1783859278307598E-7</c:v>
                </c:pt>
                <c:pt idx="650">
                  <c:v>7.7337975770260104E-7</c:v>
                </c:pt>
                <c:pt idx="651">
                  <c:v>7.3034016185034603E-7</c:v>
                </c:pt>
                <c:pt idx="652">
                  <c:v>6.8839733741363501E-7</c:v>
                </c:pt>
                <c:pt idx="653">
                  <c:v>6.4730541839623798E-7</c:v>
                </c:pt>
                <c:pt idx="654">
                  <c:v>6.06839339381052E-7</c:v>
                </c:pt>
                <c:pt idx="655">
                  <c:v>5.66823590295965E-7</c:v>
                </c:pt>
                <c:pt idx="656">
                  <c:v>5.2708175140432004E-7</c:v>
                </c:pt>
                <c:pt idx="657">
                  <c:v>4.8749871851589198E-7</c:v>
                </c:pt>
                <c:pt idx="658">
                  <c:v>4.48045374839109E-7</c:v>
                </c:pt>
                <c:pt idx="659">
                  <c:v>4.08656602293861E-7</c:v>
                </c:pt>
                <c:pt idx="660">
                  <c:v>3.6927782326740197E-7</c:v>
                </c:pt>
                <c:pt idx="661">
                  <c:v>3.2989904424098101E-7</c:v>
                </c:pt>
                <c:pt idx="662">
                  <c:v>2.90520265214541E-7</c:v>
                </c:pt>
                <c:pt idx="663">
                  <c:v>2.5114148618811601E-7</c:v>
                </c:pt>
                <c:pt idx="664">
                  <c:v>2.1176270716167901E-7</c:v>
                </c:pt>
                <c:pt idx="665">
                  <c:v>1.72383928135249E-7</c:v>
                </c:pt>
                <c:pt idx="666">
                  <c:v>1.3300514910882701E-7</c:v>
                </c:pt>
                <c:pt idx="667">
                  <c:v>9.3626370082390696E-8</c:v>
                </c:pt>
                <c:pt idx="668">
                  <c:v>5.42475910559594E-8</c:v>
                </c:pt>
                <c:pt idx="669">
                  <c:v>1.4868812029518601E-8</c:v>
                </c:pt>
                <c:pt idx="670">
                  <c:v>-2.4509966996911299E-8</c:v>
                </c:pt>
                <c:pt idx="671">
                  <c:v>-6.3888746023333206E-8</c:v>
                </c:pt>
                <c:pt idx="672">
                  <c:v>-1.03267525049766E-7</c:v>
                </c:pt>
                <c:pt idx="673">
                  <c:v>-1.4264630407619301E-7</c:v>
                </c:pt>
                <c:pt idx="674">
                  <c:v>-1.82025083102647E-7</c:v>
                </c:pt>
                <c:pt idx="675">
                  <c:v>-2.21403862129056E-7</c:v>
                </c:pt>
                <c:pt idx="676">
                  <c:v>-2.6078264115549898E-7</c:v>
                </c:pt>
                <c:pt idx="677">
                  <c:v>-3.00161420181931E-7</c:v>
                </c:pt>
                <c:pt idx="678">
                  <c:v>-3.3954019920834402E-7</c:v>
                </c:pt>
                <c:pt idx="679">
                  <c:v>-3.7891897823477901E-7</c:v>
                </c:pt>
                <c:pt idx="680">
                  <c:v>-4.1829775726123602E-7</c:v>
                </c:pt>
                <c:pt idx="681">
                  <c:v>-4.5767653628766402E-7</c:v>
                </c:pt>
                <c:pt idx="682">
                  <c:v>-4.9705531531410499E-7</c:v>
                </c:pt>
                <c:pt idx="683">
                  <c:v>-5.3643409434050901E-7</c:v>
                </c:pt>
                <c:pt idx="684">
                  <c:v>-5.7581287336694596E-7</c:v>
                </c:pt>
                <c:pt idx="685">
                  <c:v>-6.1519165239339403E-7</c:v>
                </c:pt>
                <c:pt idx="686">
                  <c:v>-6.5457043141982399E-7</c:v>
                </c:pt>
                <c:pt idx="687">
                  <c:v>-6.9394921044625003E-7</c:v>
                </c:pt>
                <c:pt idx="688">
                  <c:v>-7.3332798947267596E-7</c:v>
                </c:pt>
                <c:pt idx="689">
                  <c:v>-7.7270676849911302E-7</c:v>
                </c:pt>
                <c:pt idx="690">
                  <c:v>-8.1208554752554499E-7</c:v>
                </c:pt>
                <c:pt idx="691">
                  <c:v>-8.5146432655197399E-7</c:v>
                </c:pt>
                <c:pt idx="692">
                  <c:v>-8.9084310557840904E-7</c:v>
                </c:pt>
                <c:pt idx="693">
                  <c:v>-9.3022188460485001E-7</c:v>
                </c:pt>
                <c:pt idx="694">
                  <c:v>-9.6960066363128304E-7</c:v>
                </c:pt>
                <c:pt idx="695">
                  <c:v>-1.0089794426576899E-6</c:v>
                </c:pt>
                <c:pt idx="696">
                  <c:v>-1.0483582216841099E-6</c:v>
                </c:pt>
                <c:pt idx="697">
                  <c:v>-1.08773700071057E-6</c:v>
                </c:pt>
                <c:pt idx="698">
                  <c:v>-1.12711577973699E-6</c:v>
                </c:pt>
                <c:pt idx="699">
                  <c:v>-1.1664945587634199E-6</c:v>
                </c:pt>
                <c:pt idx="700">
                  <c:v>-1.2058733377898501E-6</c:v>
                </c:pt>
                <c:pt idx="701">
                  <c:v>-1.24525211681628E-6</c:v>
                </c:pt>
                <c:pt idx="702">
                  <c:v>-1.2846308958427299E-6</c:v>
                </c:pt>
                <c:pt idx="703">
                  <c:v>-1.3240096748691499E-6</c:v>
                </c:pt>
                <c:pt idx="704">
                  <c:v>-1.36338845389559E-6</c:v>
                </c:pt>
                <c:pt idx="705">
                  <c:v>-1.40276723292202E-6</c:v>
                </c:pt>
                <c:pt idx="706">
                  <c:v>-1.4421460119484701E-6</c:v>
                </c:pt>
                <c:pt idx="707">
                  <c:v>-1.4815247909748799E-6</c:v>
                </c:pt>
                <c:pt idx="708">
                  <c:v>-1.52090357000129E-6</c:v>
                </c:pt>
                <c:pt idx="709">
                  <c:v>-1.56028234902775E-6</c:v>
                </c:pt>
                <c:pt idx="710">
                  <c:v>-1.5996611280541899E-6</c:v>
                </c:pt>
                <c:pt idx="711">
                  <c:v>-1.6390399070806201E-6</c:v>
                </c:pt>
                <c:pt idx="712">
                  <c:v>-1.6784186861070501E-6</c:v>
                </c:pt>
                <c:pt idx="713">
                  <c:v>-1.7177974651335101E-6</c:v>
                </c:pt>
                <c:pt idx="714">
                  <c:v>-1.7571762441599E-6</c:v>
                </c:pt>
                <c:pt idx="715">
                  <c:v>-1.79655502318637E-6</c:v>
                </c:pt>
                <c:pt idx="716">
                  <c:v>-1.8359338022128E-6</c:v>
                </c:pt>
                <c:pt idx="717">
                  <c:v>-1.8753125812392001E-6</c:v>
                </c:pt>
                <c:pt idx="718">
                  <c:v>-1.9146913602656402E-6</c:v>
                </c:pt>
                <c:pt idx="719">
                  <c:v>-1.9540701392920801E-6</c:v>
                </c:pt>
                <c:pt idx="720">
                  <c:v>-1.9934489183184802E-6</c:v>
                </c:pt>
                <c:pt idx="721">
                  <c:v>-2.03282769734494E-6</c:v>
                </c:pt>
                <c:pt idx="722">
                  <c:v>-2.07220647637136E-6</c:v>
                </c:pt>
                <c:pt idx="723">
                  <c:v>-2.1115852553977902E-6</c:v>
                </c:pt>
                <c:pt idx="724">
                  <c:v>-2.1509640344242301E-6</c:v>
                </c:pt>
                <c:pt idx="725">
                  <c:v>-2.1903428134506399E-6</c:v>
                </c:pt>
                <c:pt idx="726">
                  <c:v>-2.2297215924771002E-6</c:v>
                </c:pt>
                <c:pt idx="727">
                  <c:v>-2.2691003715035202E-6</c:v>
                </c:pt>
                <c:pt idx="728">
                  <c:v>-2.3084791505299499E-6</c:v>
                </c:pt>
                <c:pt idx="729">
                  <c:v>-2.3478579295564E-6</c:v>
                </c:pt>
                <c:pt idx="730">
                  <c:v>-2.38723670858282E-6</c:v>
                </c:pt>
                <c:pt idx="731">
                  <c:v>-2.4266154876092599E-6</c:v>
                </c:pt>
                <c:pt idx="732">
                  <c:v>-2.4659942666356901E-6</c:v>
                </c:pt>
                <c:pt idx="733">
                  <c:v>-2.50537304566213E-6</c:v>
                </c:pt>
                <c:pt idx="734">
                  <c:v>-2.5447518246885399E-6</c:v>
                </c:pt>
                <c:pt idx="735">
                  <c:v>-2.58413060371497E-6</c:v>
                </c:pt>
                <c:pt idx="736">
                  <c:v>-2.6235093827414201E-6</c:v>
                </c:pt>
                <c:pt idx="737">
                  <c:v>-2.6628881617678499E-6</c:v>
                </c:pt>
                <c:pt idx="738">
                  <c:v>-2.7022669407942601E-6</c:v>
                </c:pt>
                <c:pt idx="739">
                  <c:v>-2.7416457198207102E-6</c:v>
                </c:pt>
                <c:pt idx="740">
                  <c:v>-2.7810244988471501E-6</c:v>
                </c:pt>
                <c:pt idx="741">
                  <c:v>-2.8204032778735799E-6</c:v>
                </c:pt>
                <c:pt idx="742">
                  <c:v>-2.8597820568999999E-6</c:v>
                </c:pt>
                <c:pt idx="743">
                  <c:v>-2.8991608359264499E-6</c:v>
                </c:pt>
                <c:pt idx="744">
                  <c:v>-2.9385396149528801E-6</c:v>
                </c:pt>
                <c:pt idx="745">
                  <c:v>-2.9779183939793099E-6</c:v>
                </c:pt>
                <c:pt idx="746">
                  <c:v>-3.01729717300574E-6</c:v>
                </c:pt>
                <c:pt idx="747">
                  <c:v>-3.0566759520321702E-6</c:v>
                </c:pt>
                <c:pt idx="748">
                  <c:v>-3.0960547310586199E-6</c:v>
                </c:pt>
                <c:pt idx="749">
                  <c:v>-3.1354335100850399E-6</c:v>
                </c:pt>
                <c:pt idx="750">
                  <c:v>-3.17481228911147E-6</c:v>
                </c:pt>
                <c:pt idx="751">
                  <c:v>-3.21419106813791E-6</c:v>
                </c:pt>
                <c:pt idx="752">
                  <c:v>-3.25356984716436E-6</c:v>
                </c:pt>
                <c:pt idx="753">
                  <c:v>-3.2929486261907699E-6</c:v>
                </c:pt>
                <c:pt idx="754">
                  <c:v>-3.3323274052172E-6</c:v>
                </c:pt>
                <c:pt idx="755">
                  <c:v>-3.37170618424364E-6</c:v>
                </c:pt>
                <c:pt idx="756">
                  <c:v>-3.4110849632700401E-6</c:v>
                </c:pt>
                <c:pt idx="757">
                  <c:v>-3.4504637422964999E-6</c:v>
                </c:pt>
                <c:pt idx="758">
                  <c:v>-3.4898425213229199E-6</c:v>
                </c:pt>
                <c:pt idx="759">
                  <c:v>-3.5292213003493598E-6</c:v>
                </c:pt>
                <c:pt idx="760">
                  <c:v>-3.56860007937582E-6</c:v>
                </c:pt>
                <c:pt idx="761">
                  <c:v>-3.6079788584022299E-6</c:v>
                </c:pt>
                <c:pt idx="762">
                  <c:v>-3.6473576374286698E-6</c:v>
                </c:pt>
                <c:pt idx="763">
                  <c:v>-3.6867364164550898E-6</c:v>
                </c:pt>
                <c:pt idx="764">
                  <c:v>-3.7261151954815301E-6</c:v>
                </c:pt>
                <c:pt idx="765">
                  <c:v>-3.7654939745079501E-6</c:v>
                </c:pt>
                <c:pt idx="766">
                  <c:v>-3.80487275353441E-6</c:v>
                </c:pt>
                <c:pt idx="767">
                  <c:v>-3.8442515325608397E-6</c:v>
                </c:pt>
                <c:pt idx="768">
                  <c:v>-3.8836303115872301E-6</c:v>
                </c:pt>
                <c:pt idx="769">
                  <c:v>-3.9230090906137102E-6</c:v>
                </c:pt>
                <c:pt idx="770">
                  <c:v>-3.9623878696401404E-6</c:v>
                </c:pt>
                <c:pt idx="771">
                  <c:v>-4.0017666486665604E-6</c:v>
                </c:pt>
                <c:pt idx="772">
                  <c:v>-4.04114542769301E-6</c:v>
                </c:pt>
                <c:pt idx="773">
                  <c:v>-4.0805242067194301E-6</c:v>
                </c:pt>
                <c:pt idx="774">
                  <c:v>-4.1199029857458602E-6</c:v>
                </c:pt>
                <c:pt idx="775">
                  <c:v>-4.1592817647723099E-6</c:v>
                </c:pt>
                <c:pt idx="776">
                  <c:v>-4.1986605437987502E-6</c:v>
                </c:pt>
                <c:pt idx="777">
                  <c:v>-4.2380393228251601E-6</c:v>
                </c:pt>
                <c:pt idx="778">
                  <c:v>-4.2774181018515902E-6</c:v>
                </c:pt>
                <c:pt idx="779">
                  <c:v>-4.3167968808780204E-6</c:v>
                </c:pt>
                <c:pt idx="780">
                  <c:v>-4.3561756599044802E-6</c:v>
                </c:pt>
                <c:pt idx="781">
                  <c:v>-4.3955544389308697E-6</c:v>
                </c:pt>
                <c:pt idx="782">
                  <c:v>-4.4349332179573202E-6</c:v>
                </c:pt>
                <c:pt idx="783">
                  <c:v>-4.4743119969837402E-6</c:v>
                </c:pt>
                <c:pt idx="784">
                  <c:v>-4.5136907760102001E-6</c:v>
                </c:pt>
                <c:pt idx="785">
                  <c:v>-4.5530695550366302E-6</c:v>
                </c:pt>
                <c:pt idx="786">
                  <c:v>-4.5924483340630697E-6</c:v>
                </c:pt>
                <c:pt idx="787">
                  <c:v>-4.63182711308951E-6</c:v>
                </c:pt>
                <c:pt idx="788">
                  <c:v>-4.6712058921159199E-6</c:v>
                </c:pt>
                <c:pt idx="789">
                  <c:v>-4.7105846711423602E-6</c:v>
                </c:pt>
                <c:pt idx="790">
                  <c:v>-4.7499634501688099E-6</c:v>
                </c:pt>
                <c:pt idx="791">
                  <c:v>-4.7893422291952299E-6</c:v>
                </c:pt>
                <c:pt idx="792">
                  <c:v>-4.8287210082216499E-6</c:v>
                </c:pt>
                <c:pt idx="793">
                  <c:v>-4.8680997872481097E-6</c:v>
                </c:pt>
                <c:pt idx="794">
                  <c:v>-4.9074785662745204E-6</c:v>
                </c:pt>
                <c:pt idx="795">
                  <c:v>-4.9468573453009701E-6</c:v>
                </c:pt>
                <c:pt idx="796">
                  <c:v>-4.9862361243273901E-6</c:v>
                </c:pt>
                <c:pt idx="797">
                  <c:v>-5.0256149033538397E-6</c:v>
                </c:pt>
                <c:pt idx="798">
                  <c:v>-5.0649936823802597E-6</c:v>
                </c:pt>
                <c:pt idx="799">
                  <c:v>-5.1043724614067001E-6</c:v>
                </c:pt>
                <c:pt idx="800">
                  <c:v>-5.1437512404331302E-6</c:v>
                </c:pt>
                <c:pt idx="801">
                  <c:v>-5.1831300194595604E-6</c:v>
                </c:pt>
                <c:pt idx="802">
                  <c:v>-5.2225087984859702E-6</c:v>
                </c:pt>
                <c:pt idx="803">
                  <c:v>-5.2618875775124199E-6</c:v>
                </c:pt>
                <c:pt idx="804">
                  <c:v>-5.3012663565388602E-6</c:v>
                </c:pt>
                <c:pt idx="805">
                  <c:v>-5.3406451355652997E-6</c:v>
                </c:pt>
                <c:pt idx="806">
                  <c:v>-5.3800239145917604E-6</c:v>
                </c:pt>
                <c:pt idx="807">
                  <c:v>-5.4194026936181601E-6</c:v>
                </c:pt>
                <c:pt idx="808">
                  <c:v>-5.4587814726446004E-6</c:v>
                </c:pt>
                <c:pt idx="809">
                  <c:v>-5.4981602516710501E-6</c:v>
                </c:pt>
                <c:pt idx="810">
                  <c:v>-5.5375390306974599E-6</c:v>
                </c:pt>
                <c:pt idx="811">
                  <c:v>-5.5769178097238901E-6</c:v>
                </c:pt>
                <c:pt idx="812">
                  <c:v>-5.6162965887503202E-6</c:v>
                </c:pt>
                <c:pt idx="813">
                  <c:v>-5.6556753677767597E-6</c:v>
                </c:pt>
                <c:pt idx="814">
                  <c:v>-5.6950541468032102E-6</c:v>
                </c:pt>
                <c:pt idx="815">
                  <c:v>-5.7344329258296599E-6</c:v>
                </c:pt>
                <c:pt idx="816">
                  <c:v>-5.7738117048560604E-6</c:v>
                </c:pt>
                <c:pt idx="817">
                  <c:v>-5.8131904838824999E-6</c:v>
                </c:pt>
                <c:pt idx="818">
                  <c:v>-5.8525692629089504E-6</c:v>
                </c:pt>
                <c:pt idx="819">
                  <c:v>-5.8919480419353899E-6</c:v>
                </c:pt>
                <c:pt idx="820">
                  <c:v>-5.9313268209618404E-6</c:v>
                </c:pt>
                <c:pt idx="821">
                  <c:v>-5.9707055999882299E-6</c:v>
                </c:pt>
                <c:pt idx="822">
                  <c:v>-6.0100843790146702E-6</c:v>
                </c:pt>
                <c:pt idx="823">
                  <c:v>-6.0494631580411097E-6</c:v>
                </c:pt>
                <c:pt idx="824">
                  <c:v>-6.0888419370675297E-6</c:v>
                </c:pt>
                <c:pt idx="825">
                  <c:v>-6.1282207160939802E-6</c:v>
                </c:pt>
                <c:pt idx="826">
                  <c:v>-6.1675994951204197E-6</c:v>
                </c:pt>
                <c:pt idx="827">
                  <c:v>-6.2069782741468601E-6</c:v>
                </c:pt>
                <c:pt idx="828">
                  <c:v>-6.2463570531732699E-6</c:v>
                </c:pt>
                <c:pt idx="829">
                  <c:v>-6.2857358321997102E-6</c:v>
                </c:pt>
                <c:pt idx="830">
                  <c:v>-6.3251146112261404E-6</c:v>
                </c:pt>
                <c:pt idx="831">
                  <c:v>-6.3644933902525799E-6</c:v>
                </c:pt>
                <c:pt idx="832">
                  <c:v>-6.4038721692790202E-6</c:v>
                </c:pt>
                <c:pt idx="833">
                  <c:v>-6.4432509483054402E-6</c:v>
                </c:pt>
                <c:pt idx="834">
                  <c:v>-6.4826297273318797E-6</c:v>
                </c:pt>
                <c:pt idx="835">
                  <c:v>-6.5220085063583099E-6</c:v>
                </c:pt>
                <c:pt idx="836">
                  <c:v>-6.5613872853847104E-6</c:v>
                </c:pt>
                <c:pt idx="837">
                  <c:v>-6.6007660644111702E-6</c:v>
                </c:pt>
                <c:pt idx="838">
                  <c:v>-6.6401448434376199E-6</c:v>
                </c:pt>
                <c:pt idx="839">
                  <c:v>-6.6795236224640399E-6</c:v>
                </c:pt>
                <c:pt idx="840">
                  <c:v>-6.7189024014904701E-6</c:v>
                </c:pt>
                <c:pt idx="841">
                  <c:v>-6.75828118051694E-6</c:v>
                </c:pt>
                <c:pt idx="842">
                  <c:v>-6.7976599595433601E-6</c:v>
                </c:pt>
                <c:pt idx="843">
                  <c:v>-6.8370387385697902E-6</c:v>
                </c:pt>
                <c:pt idx="844">
                  <c:v>-6.8764175175962102E-6</c:v>
                </c:pt>
                <c:pt idx="845">
                  <c:v>-6.9157962966226404E-6</c:v>
                </c:pt>
                <c:pt idx="846">
                  <c:v>-6.9551750756490901E-6</c:v>
                </c:pt>
                <c:pt idx="847">
                  <c:v>-6.9945538546755304E-6</c:v>
                </c:pt>
                <c:pt idx="848">
                  <c:v>-7.0339326337019402E-6</c:v>
                </c:pt>
                <c:pt idx="849">
                  <c:v>-7.0733114127283704E-6</c:v>
                </c:pt>
                <c:pt idx="850">
                  <c:v>-7.1126901917547904E-6</c:v>
                </c:pt>
                <c:pt idx="851">
                  <c:v>-7.1520689707812502E-6</c:v>
                </c:pt>
                <c:pt idx="852">
                  <c:v>-7.1914477498076897E-6</c:v>
                </c:pt>
                <c:pt idx="853">
                  <c:v>-7.2308265288341097E-6</c:v>
                </c:pt>
                <c:pt idx="854">
                  <c:v>-7.2702053078605501E-6</c:v>
                </c:pt>
                <c:pt idx="855">
                  <c:v>-7.3095840868870099E-6</c:v>
                </c:pt>
                <c:pt idx="856">
                  <c:v>-7.3489628659134299E-6</c:v>
                </c:pt>
                <c:pt idx="857">
                  <c:v>-7.3883416449398499E-6</c:v>
                </c:pt>
                <c:pt idx="858">
                  <c:v>-7.4277204239663004E-6</c:v>
                </c:pt>
                <c:pt idx="859">
                  <c:v>-7.4670992029927297E-6</c:v>
                </c:pt>
                <c:pt idx="860">
                  <c:v>-7.5064779820191599E-6</c:v>
                </c:pt>
                <c:pt idx="861">
                  <c:v>-7.5458567610456002E-6</c:v>
                </c:pt>
                <c:pt idx="862">
                  <c:v>-7.5852355400720304E-6</c:v>
                </c:pt>
                <c:pt idx="863">
                  <c:v>-7.6246143190984504E-6</c:v>
                </c:pt>
                <c:pt idx="864">
                  <c:v>-7.6639930981248797E-6</c:v>
                </c:pt>
                <c:pt idx="865">
                  <c:v>-7.7033718771513201E-6</c:v>
                </c:pt>
                <c:pt idx="866">
                  <c:v>-7.7427506561777604E-6</c:v>
                </c:pt>
                <c:pt idx="867">
                  <c:v>-7.7821294352041804E-6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AF-4B12-9182-26A64363635D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2.6304649948826099E-6</c:v>
                </c:pt>
                <c:pt idx="181">
                  <c:v>3.1124081179965399E-6</c:v>
                </c:pt>
                <c:pt idx="182">
                  <c:v>3.61786403727967E-6</c:v>
                </c:pt>
                <c:pt idx="183">
                  <c:v>4.1467084731742298E-6</c:v>
                </c:pt>
                <c:pt idx="184">
                  <c:v>4.6988146015255803E-6</c:v>
                </c:pt>
                <c:pt idx="185">
                  <c:v>5.2740535235716101E-6</c:v>
                </c:pt>
                <c:pt idx="186">
                  <c:v>5.8722947651894102E-6</c:v>
                </c:pt>
                <c:pt idx="187">
                  <c:v>6.4934068768007404E-6</c:v>
                </c:pt>
                <c:pt idx="188">
                  <c:v>7.1372581091033497E-6</c:v>
                </c:pt>
                <c:pt idx="189">
                  <c:v>7.8037172403950903E-6</c:v>
                </c:pt>
                <c:pt idx="190">
                  <c:v>8.4926545157365098E-6</c:v>
                </c:pt>
                <c:pt idx="191">
                  <c:v>9.2039427197847902E-6</c:v>
                </c:pt>
                <c:pt idx="192">
                  <c:v>9.9374585018924503E-6</c:v>
                </c:pt>
                <c:pt idx="193">
                  <c:v>1.0693083749825599E-5</c:v>
                </c:pt>
                <c:pt idx="194">
                  <c:v>1.14707072397066E-5</c:v>
                </c:pt>
                <c:pt idx="195">
                  <c:v>1.22702265999028E-5</c:v>
                </c:pt>
                <c:pt idx="196">
                  <c:v>1.3091550585784E-5</c:v>
                </c:pt>
                <c:pt idx="197">
                  <c:v>1.39346016202E-5</c:v>
                </c:pt>
                <c:pt idx="198">
                  <c:v>1.47993187948735E-5</c:v>
                </c:pt>
                <c:pt idx="199">
                  <c:v>1.56856617150154E-5</c:v>
                </c:pt>
                <c:pt idx="200">
                  <c:v>1.6593614851615898E-5</c:v>
                </c:pt>
                <c:pt idx="201">
                  <c:v>1.7523192202322601E-5</c:v>
                </c:pt>
                <c:pt idx="202">
                  <c:v>1.8474443328779299E-5</c:v>
                </c:pt>
                <c:pt idx="203">
                  <c:v>1.9447460124396899E-5</c:v>
                </c:pt>
                <c:pt idx="204">
                  <c:v>2.0442380610542098E-5</c:v>
                </c:pt>
                <c:pt idx="205">
                  <c:v>2.14593935958362E-5</c:v>
                </c:pt>
                <c:pt idx="206">
                  <c:v>2.2498746916432499E-5</c:v>
                </c:pt>
                <c:pt idx="207">
                  <c:v>2.35607500124903E-5</c:v>
                </c:pt>
                <c:pt idx="208">
                  <c:v>2.4645765882728001E-5</c:v>
                </c:pt>
                <c:pt idx="209">
                  <c:v>2.5754190657419602E-5</c:v>
                </c:pt>
                <c:pt idx="210">
                  <c:v>2.6886441875143399E-5</c:v>
                </c:pt>
                <c:pt idx="211">
                  <c:v>2.8042989364829398E-5</c:v>
                </c:pt>
                <c:pt idx="212">
                  <c:v>2.9224324873364501E-5</c:v>
                </c:pt>
                <c:pt idx="213">
                  <c:v>3.0430914907006799E-5</c:v>
                </c:pt>
                <c:pt idx="214">
                  <c:v>3.1663214272335401E-5</c:v>
                </c:pt>
                <c:pt idx="215">
                  <c:v>3.2921799327062302E-5</c:v>
                </c:pt>
                <c:pt idx="216">
                  <c:v>3.4207483505734398E-5</c:v>
                </c:pt>
                <c:pt idx="217">
                  <c:v>3.5521321324312401E-5</c:v>
                </c:pt>
                <c:pt idx="218">
                  <c:v>3.6864809439315499E-5</c:v>
                </c:pt>
                <c:pt idx="219">
                  <c:v>3.8240272006506003E-5</c:v>
                </c:pt>
                <c:pt idx="220">
                  <c:v>3.9651291719780802E-5</c:v>
                </c:pt>
                <c:pt idx="221">
                  <c:v>4.1102695829675699E-5</c:v>
                </c:pt>
                <c:pt idx="222">
                  <c:v>4.2600781903391499E-5</c:v>
                </c:pt>
                <c:pt idx="223">
                  <c:v>4.4153759558663398E-5</c:v>
                </c:pt>
                <c:pt idx="224">
                  <c:v>4.5771807082965698E-5</c:v>
                </c:pt>
                <c:pt idx="225">
                  <c:v>4.7466867711406798E-5</c:v>
                </c:pt>
                <c:pt idx="226">
                  <c:v>4.92523034113169E-5</c:v>
                </c:pt>
                <c:pt idx="227">
                  <c:v>5.11429940608567E-5</c:v>
                </c:pt>
                <c:pt idx="228">
                  <c:v>5.31548039470489E-5</c:v>
                </c:pt>
                <c:pt idx="229">
                  <c:v>5.5303861215199397E-5</c:v>
                </c:pt>
                <c:pt idx="230">
                  <c:v>5.7605905641365898E-5</c:v>
                </c:pt>
                <c:pt idx="231">
                  <c:v>6.0076158476869098E-5</c:v>
                </c:pt>
                <c:pt idx="232">
                  <c:v>6.2728531980178496E-5</c:v>
                </c:pt>
                <c:pt idx="233">
                  <c:v>6.5574714739170104E-5</c:v>
                </c:pt>
                <c:pt idx="234">
                  <c:v>6.86237543684772E-5</c:v>
                </c:pt>
                <c:pt idx="235">
                  <c:v>7.1881561191900904E-5</c:v>
                </c:pt>
                <c:pt idx="236">
                  <c:v>7.5349774874785294E-5</c:v>
                </c:pt>
                <c:pt idx="237">
                  <c:v>7.90255344481101E-5</c:v>
                </c:pt>
                <c:pt idx="238">
                  <c:v>8.2901635791033304E-5</c:v>
                </c:pt>
                <c:pt idx="239">
                  <c:v>8.6966553637181205E-5</c:v>
                </c:pt>
                <c:pt idx="240">
                  <c:v>9.1204634691571099E-5</c:v>
                </c:pt>
                <c:pt idx="241">
                  <c:v>9.5597182051756997E-5</c:v>
                </c:pt>
                <c:pt idx="242">
                  <c:v>1.00122591204822E-4</c:v>
                </c:pt>
                <c:pt idx="243">
                  <c:v>1.04757020888392E-4</c:v>
                </c:pt>
                <c:pt idx="244">
                  <c:v>1.09475119107617E-4</c:v>
                </c:pt>
                <c:pt idx="245">
                  <c:v>1.14250594180454E-4</c:v>
                </c:pt>
                <c:pt idx="246">
                  <c:v>1.19056941277008E-4</c:v>
                </c:pt>
                <c:pt idx="247">
                  <c:v>1.2386872257223001E-4</c:v>
                </c:pt>
                <c:pt idx="248">
                  <c:v>1.2866169143755499E-4</c:v>
                </c:pt>
                <c:pt idx="249">
                  <c:v>1.33412968010647E-4</c:v>
                </c:pt>
                <c:pt idx="250">
                  <c:v>1.3810205096217101E-4</c:v>
                </c:pt>
                <c:pt idx="251">
                  <c:v>1.4271067909150099E-4</c:v>
                </c:pt>
                <c:pt idx="252">
                  <c:v>1.4722216082052001E-4</c:v>
                </c:pt>
                <c:pt idx="253">
                  <c:v>1.5162153652844201E-4</c:v>
                </c:pt>
                <c:pt idx="254">
                  <c:v>1.55895875082874E-4</c:v>
                </c:pt>
                <c:pt idx="255">
                  <c:v>1.6003365667618599E-4</c:v>
                </c:pt>
                <c:pt idx="256">
                  <c:v>1.6402397230272901E-4</c:v>
                </c:pt>
                <c:pt idx="257">
                  <c:v>1.6785669600362499E-4</c:v>
                </c:pt>
                <c:pt idx="258">
                  <c:v>1.7152171621328299E-4</c:v>
                </c:pt>
                <c:pt idx="259">
                  <c:v>1.7500825846043699E-4</c:v>
                </c:pt>
                <c:pt idx="260">
                  <c:v>1.7830473839093101E-4</c:v>
                </c:pt>
                <c:pt idx="261">
                  <c:v>1.8139877748458299E-4</c:v>
                </c:pt>
                <c:pt idx="262">
                  <c:v>1.8427649209625199E-4</c:v>
                </c:pt>
                <c:pt idx="263">
                  <c:v>1.86922244372639E-4</c:v>
                </c:pt>
                <c:pt idx="264">
                  <c:v>1.8931918377270099E-4</c:v>
                </c:pt>
                <c:pt idx="265">
                  <c:v>1.9144905302560599E-4</c:v>
                </c:pt>
                <c:pt idx="266">
                  <c:v>1.93291767673896E-4</c:v>
                </c:pt>
                <c:pt idx="267">
                  <c:v>1.94826229789789E-4</c:v>
                </c:pt>
                <c:pt idx="268">
                  <c:v>1.96030559863502E-4</c:v>
                </c:pt>
                <c:pt idx="269">
                  <c:v>1.9688200209349999E-4</c:v>
                </c:pt>
                <c:pt idx="270">
                  <c:v>1.9735790624411101E-4</c:v>
                </c:pt>
                <c:pt idx="271">
                  <c:v>1.97435961545753E-4</c:v>
                </c:pt>
                <c:pt idx="272">
                  <c:v>1.9709453654946001E-4</c:v>
                </c:pt>
                <c:pt idx="273">
                  <c:v>1.9631393526500199E-4</c:v>
                </c:pt>
                <c:pt idx="274">
                  <c:v>1.9507596591687501E-4</c:v>
                </c:pt>
                <c:pt idx="275">
                  <c:v>1.93364908929674E-4</c:v>
                </c:pt>
                <c:pt idx="276">
                  <c:v>1.91168206783965E-4</c:v>
                </c:pt>
                <c:pt idx="277">
                  <c:v>1.8847636952983599E-4</c:v>
                </c:pt>
                <c:pt idx="278">
                  <c:v>1.8528343727204901E-4</c:v>
                </c:pt>
                <c:pt idx="279">
                  <c:v>1.8158734016045499E-4</c:v>
                </c:pt>
                <c:pt idx="280">
                  <c:v>1.7738971429332701E-4</c:v>
                </c:pt>
                <c:pt idx="281">
                  <c:v>1.72695829917195E-4</c:v>
                </c:pt>
                <c:pt idx="282">
                  <c:v>1.67514485112147E-4</c:v>
                </c:pt>
                <c:pt idx="283">
                  <c:v>1.6185772379930199E-4</c:v>
                </c:pt>
                <c:pt idx="284">
                  <c:v>1.5574066247248599E-4</c:v>
                </c:pt>
                <c:pt idx="285">
                  <c:v>1.49180916614944E-4</c:v>
                </c:pt>
                <c:pt idx="286">
                  <c:v>1.4219854154836099E-4</c:v>
                </c:pt>
                <c:pt idx="287">
                  <c:v>1.3481512124945499E-4</c:v>
                </c:pt>
                <c:pt idx="288">
                  <c:v>1.27053766414716E-4</c:v>
                </c:pt>
                <c:pt idx="289">
                  <c:v>1.18938480824336E-4</c:v>
                </c:pt>
                <c:pt idx="290">
                  <c:v>1.10493577989957E-4</c:v>
                </c:pt>
                <c:pt idx="291">
                  <c:v>1.01743631397655E-4</c:v>
                </c:pt>
                <c:pt idx="292">
                  <c:v>9.2713206571046406E-5</c:v>
                </c:pt>
                <c:pt idx="293">
                  <c:v>8.34263588914754E-5</c:v>
                </c:pt>
                <c:pt idx="294">
                  <c:v>7.3906660164914901E-5</c:v>
                </c:pt>
                <c:pt idx="295">
                  <c:v>6.41768779811769E-5</c:v>
                </c:pt>
                <c:pt idx="296">
                  <c:v>5.4258792475003698E-5</c:v>
                </c:pt>
                <c:pt idx="297">
                  <c:v>4.4173285754774402E-5</c:v>
                </c:pt>
                <c:pt idx="298">
                  <c:v>3.3940239546976199E-5</c:v>
                </c:pt>
                <c:pt idx="299">
                  <c:v>2.35784010981782E-5</c:v>
                </c:pt>
                <c:pt idx="300">
                  <c:v>1.31055636323264E-5</c:v>
                </c:pt>
                <c:pt idx="301">
                  <c:v>2.5384148701558901E-6</c:v>
                </c:pt>
                <c:pt idx="302">
                  <c:v>-8.1073475434514496E-6</c:v>
                </c:pt>
                <c:pt idx="303">
                  <c:v>-1.88169907906979E-5</c:v>
                </c:pt>
                <c:pt idx="304">
                  <c:v>-2.9576783976926E-5</c:v>
                </c:pt>
                <c:pt idx="305">
                  <c:v>-4.0373900236070403E-5</c:v>
                </c:pt>
                <c:pt idx="306">
                  <c:v>-5.1196359762365802E-5</c:v>
                </c:pt>
                <c:pt idx="307">
                  <c:v>-6.2033006738354795E-5</c:v>
                </c:pt>
                <c:pt idx="308">
                  <c:v>-7.2873457867902601E-5</c:v>
                </c:pt>
                <c:pt idx="309">
                  <c:v>-8.3708050837900098E-5</c:v>
                </c:pt>
                <c:pt idx="310">
                  <c:v>-9.4527796099322598E-5</c:v>
                </c:pt>
                <c:pt idx="311">
                  <c:v>-1.05324331742438E-4</c:v>
                </c:pt>
                <c:pt idx="312">
                  <c:v>-1.16089881164025E-4</c:v>
                </c:pt>
                <c:pt idx="313">
                  <c:v>-1.2681721352691299E-4</c:v>
                </c:pt>
                <c:pt idx="314">
                  <c:v>-1.3749960661011101E-4</c:v>
                </c:pt>
                <c:pt idx="315">
                  <c:v>-1.4813081220182501E-4</c:v>
                </c:pt>
                <c:pt idx="316">
                  <c:v>-1.5870502358687701E-4</c:v>
                </c:pt>
                <c:pt idx="317">
                  <c:v>-1.6921684511531001E-4</c:v>
                </c:pt>
                <c:pt idx="318">
                  <c:v>-1.79661263573987E-4</c:v>
                </c:pt>
                <c:pt idx="319">
                  <c:v>-1.9003362142600301E-4</c:v>
                </c:pt>
                <c:pt idx="320">
                  <c:v>-2.0032959170518001E-4</c:v>
                </c:pt>
                <c:pt idx="321">
                  <c:v>-2.1054515455047601E-4</c:v>
                </c:pt>
                <c:pt idx="322">
                  <c:v>-2.2067657514867399E-4</c:v>
                </c:pt>
                <c:pt idx="323">
                  <c:v>-2.3072038313747101E-4</c:v>
                </c:pt>
                <c:pt idx="324">
                  <c:v>-2.4067335338471901E-4</c:v>
                </c:pt>
                <c:pt idx="325">
                  <c:v>-2.5053248800147802E-4</c:v>
                </c:pt>
                <c:pt idx="326">
                  <c:v>-2.60294999564608E-4</c:v>
                </c:pt>
                <c:pt idx="327">
                  <c:v>-2.6995829545374003E-4</c:v>
                </c:pt>
                <c:pt idx="328">
                  <c:v>-2.7951996316947998E-4</c:v>
                </c:pt>
                <c:pt idx="329">
                  <c:v>-2.8897775676534402E-4</c:v>
                </c:pt>
                <c:pt idx="330">
                  <c:v>-2.9832958420992898E-4</c:v>
                </c:pt>
                <c:pt idx="331">
                  <c:v>-3.07573495604036E-4</c:v>
                </c:pt>
                <c:pt idx="332">
                  <c:v>-3.16707672306295E-4</c:v>
                </c:pt>
                <c:pt idx="333">
                  <c:v>-3.2573041679320898E-4</c:v>
                </c:pt>
                <c:pt idx="334">
                  <c:v>-3.3464014326375598E-4</c:v>
                </c:pt>
                <c:pt idx="335">
                  <c:v>-3.4343536897657402E-4</c:v>
                </c:pt>
                <c:pt idx="336">
                  <c:v>-3.5211470620870702E-4</c:v>
                </c:pt>
                <c:pt idx="337">
                  <c:v>-3.6067685485984501E-4</c:v>
                </c:pt>
                <c:pt idx="338">
                  <c:v>-3.6912059564305698E-4</c:v>
                </c:pt>
                <c:pt idx="339">
                  <c:v>-3.7744478380792698E-4</c:v>
                </c:pt>
                <c:pt idx="340">
                  <c:v>-3.85648343347894E-4</c:v>
                </c:pt>
                <c:pt idx="341">
                  <c:v>-3.9373026168170599E-4</c:v>
                </c:pt>
                <c:pt idx="342">
                  <c:v>-4.0168958477625801E-4</c:v>
                </c:pt>
                <c:pt idx="343">
                  <c:v>-4.0952541266189299E-4</c:v>
                </c:pt>
                <c:pt idx="344">
                  <c:v>-4.1723689533664101E-4</c:v>
                </c:pt>
                <c:pt idx="345">
                  <c:v>-4.2482322899112701E-4</c:v>
                </c:pt>
                <c:pt idx="346">
                  <c:v>-4.3228365256809401E-4</c:v>
                </c:pt>
                <c:pt idx="347">
                  <c:v>-4.3961744463421698E-4</c:v>
                </c:pt>
                <c:pt idx="348">
                  <c:v>-4.4682392051443101E-4</c:v>
                </c:pt>
                <c:pt idx="349">
                  <c:v>-4.5390242964287798E-4</c:v>
                </c:pt>
                <c:pt idx="350">
                  <c:v>-4.6085235317369503E-4</c:v>
                </c:pt>
                <c:pt idx="351">
                  <c:v>-4.67673101792316E-4</c:v>
                </c:pt>
                <c:pt idx="352">
                  <c:v>-4.7436411369306799E-4</c:v>
                </c:pt>
                <c:pt idx="353">
                  <c:v>-4.8092485276705899E-4</c:v>
                </c:pt>
                <c:pt idx="354">
                  <c:v>-4.8735480692826901E-4</c:v>
                </c:pt>
                <c:pt idx="355">
                  <c:v>-4.9365348657383996E-4</c:v>
                </c:pt>
                <c:pt idx="356">
                  <c:v>-4.9982042318436905E-4</c:v>
                </c:pt>
                <c:pt idx="357">
                  <c:v>-5.0585516804085601E-4</c:v>
                </c:pt>
                <c:pt idx="358">
                  <c:v>-5.1175729103319196E-4</c:v>
                </c:pt>
                <c:pt idx="359">
                  <c:v>-5.1752637957206099E-4</c:v>
                </c:pt>
                <c:pt idx="360">
                  <c:v>-5.2316203761022405E-4</c:v>
                </c:pt>
                <c:pt idx="361">
                  <c:v>-5.2866388470892598E-4</c:v>
                </c:pt>
                <c:pt idx="362">
                  <c:v>-5.3403155521029801E-4</c:v>
                </c:pt>
                <c:pt idx="363">
                  <c:v>-5.3926469745845104E-4</c:v>
                </c:pt>
                <c:pt idx="364">
                  <c:v>-5.4436297309994096E-4</c:v>
                </c:pt>
                <c:pt idx="365">
                  <c:v>-5.4932605645102803E-4</c:v>
                </c:pt>
                <c:pt idx="366">
                  <c:v>-5.5415363390197198E-4</c:v>
                </c:pt>
                <c:pt idx="367">
                  <c:v>-5.5884540339909297E-4</c:v>
                </c:pt>
                <c:pt idx="368">
                  <c:v>-5.6340107397836201E-4</c:v>
                </c:pt>
                <c:pt idx="369">
                  <c:v>-5.6782036534869696E-4</c:v>
                </c:pt>
                <c:pt idx="370">
                  <c:v>-5.7210300752084703E-4</c:v>
                </c:pt>
                <c:pt idx="371">
                  <c:v>-5.7624874048889504E-4</c:v>
                </c:pt>
                <c:pt idx="372">
                  <c:v>-5.8025731396158897E-4</c:v>
                </c:pt>
                <c:pt idx="373">
                  <c:v>-5.84128487113177E-4</c:v>
                </c:pt>
                <c:pt idx="374">
                  <c:v>-5.87862028402744E-4</c:v>
                </c:pt>
                <c:pt idx="375">
                  <c:v>-5.9145771540036198E-4</c:v>
                </c:pt>
                <c:pt idx="376">
                  <c:v>-5.9491533466476899E-4</c:v>
                </c:pt>
                <c:pt idx="377">
                  <c:v>-5.98234681641347E-4</c:v>
                </c:pt>
                <c:pt idx="378">
                  <c:v>-6.0141556058228003E-4</c:v>
                </c:pt>
                <c:pt idx="379">
                  <c:v>-6.0445778447036701E-4</c:v>
                </c:pt>
                <c:pt idx="380">
                  <c:v>-6.0736117496494602E-4</c:v>
                </c:pt>
                <c:pt idx="381">
                  <c:v>-6.1012556236903002E-4</c:v>
                </c:pt>
                <c:pt idx="382">
                  <c:v>-6.1275078559344101E-4</c:v>
                </c:pt>
                <c:pt idx="383">
                  <c:v>-6.1523669211267697E-4</c:v>
                </c:pt>
                <c:pt idx="384">
                  <c:v>-6.1758313794696895E-4</c:v>
                </c:pt>
                <c:pt idx="385">
                  <c:v>-6.1978998764105405E-4</c:v>
                </c:pt>
                <c:pt idx="386">
                  <c:v>-6.2185711421665205E-4</c:v>
                </c:pt>
                <c:pt idx="387">
                  <c:v>-6.23784399138638E-4</c:v>
                </c:pt>
                <c:pt idx="388">
                  <c:v>-6.2557173229529505E-4</c:v>
                </c:pt>
                <c:pt idx="389">
                  <c:v>-6.2721901193888601E-4</c:v>
                </c:pt>
                <c:pt idx="390">
                  <c:v>-6.2872614465239198E-4</c:v>
                </c:pt>
                <c:pt idx="391">
                  <c:v>-6.3009304530161801E-4</c:v>
                </c:pt>
                <c:pt idx="392">
                  <c:v>-6.3131963698375402E-4</c:v>
                </c:pt>
                <c:pt idx="393">
                  <c:v>-6.3240585098041997E-4</c:v>
                </c:pt>
                <c:pt idx="394">
                  <c:v>-6.3335162670412099E-4</c:v>
                </c:pt>
                <c:pt idx="395">
                  <c:v>-6.3415691166181795E-4</c:v>
                </c:pt>
                <c:pt idx="396">
                  <c:v>-6.3482166139213099E-4</c:v>
                </c:pt>
                <c:pt idx="397">
                  <c:v>-6.3534583941349395E-4</c:v>
                </c:pt>
                <c:pt idx="398">
                  <c:v>-6.3572941718486903E-4</c:v>
                </c:pt>
                <c:pt idx="399">
                  <c:v>-6.3597237404752803E-4</c:v>
                </c:pt>
                <c:pt idx="400">
                  <c:v>-6.3607469716362797E-4</c:v>
                </c:pt>
                <c:pt idx="401">
                  <c:v>-6.3603638145304795E-4</c:v>
                </c:pt>
                <c:pt idx="402">
                  <c:v>-6.3585742954471803E-4</c:v>
                </c:pt>
                <c:pt idx="403">
                  <c:v>-6.3553785169591099E-4</c:v>
                </c:pt>
                <c:pt idx="404">
                  <c:v>-6.35077665726349E-4</c:v>
                </c:pt>
                <c:pt idx="405">
                  <c:v>-6.3447689693125E-4</c:v>
                </c:pt>
                <c:pt idx="406">
                  <c:v>-6.3373557799022596E-4</c:v>
                </c:pt>
                <c:pt idx="407">
                  <c:v>-6.3285374889438201E-4</c:v>
                </c:pt>
                <c:pt idx="408">
                  <c:v>-6.3183145684214703E-4</c:v>
                </c:pt>
                <c:pt idx="409">
                  <c:v>-6.3066875614446001E-4</c:v>
                </c:pt>
                <c:pt idx="410">
                  <c:v>-6.2936570813537803E-4</c:v>
                </c:pt>
                <c:pt idx="411">
                  <c:v>-6.2792238109122297E-4</c:v>
                </c:pt>
                <c:pt idx="412">
                  <c:v>-6.2633885014145001E-4</c:v>
                </c:pt>
                <c:pt idx="413">
                  <c:v>-6.2461519720439596E-4</c:v>
                </c:pt>
                <c:pt idx="414">
                  <c:v>-6.2275151092937102E-4</c:v>
                </c:pt>
                <c:pt idx="415">
                  <c:v>-6.2074788664684996E-4</c:v>
                </c:pt>
                <c:pt idx="416">
                  <c:v>-6.1860442635575899E-4</c:v>
                </c:pt>
                <c:pt idx="417">
                  <c:v>-6.1632123870762005E-4</c:v>
                </c:pt>
                <c:pt idx="418">
                  <c:v>-6.13898439027849E-4</c:v>
                </c:pt>
                <c:pt idx="419">
                  <c:v>-6.1133614934580295E-4</c:v>
                </c:pt>
                <c:pt idx="420">
                  <c:v>-6.0863449845879197E-4</c:v>
                </c:pt>
                <c:pt idx="421">
                  <c:v>-6.0579362199511403E-4</c:v>
                </c:pt>
                <c:pt idx="422">
                  <c:v>-6.0281366251911303E-4</c:v>
                </c:pt>
                <c:pt idx="423">
                  <c:v>-5.9969476964166497E-4</c:v>
                </c:pt>
                <c:pt idx="424">
                  <c:v>-5.9643710016337695E-4</c:v>
                </c:pt>
                <c:pt idx="425">
                  <c:v>-5.9304081824046396E-4</c:v>
                </c:pt>
                <c:pt idx="426">
                  <c:v>-5.8950609555188905E-4</c:v>
                </c:pt>
                <c:pt idx="427">
                  <c:v>-5.8583311150506995E-4</c:v>
                </c:pt>
                <c:pt idx="428">
                  <c:v>-5.8202205345150599E-4</c:v>
                </c:pt>
                <c:pt idx="429">
                  <c:v>-5.7807311692020498E-4</c:v>
                </c:pt>
                <c:pt idx="430">
                  <c:v>-5.7398650588418704E-4</c:v>
                </c:pt>
                <c:pt idx="431">
                  <c:v>-5.6976243305320595E-4</c:v>
                </c:pt>
                <c:pt idx="432">
                  <c:v>-5.6540112019184702E-4</c:v>
                </c:pt>
                <c:pt idx="433">
                  <c:v>-5.6090279845598097E-4</c:v>
                </c:pt>
                <c:pt idx="434">
                  <c:v>-5.5626770878563895E-4</c:v>
                </c:pt>
                <c:pt idx="435">
                  <c:v>-5.5149610230123102E-4</c:v>
                </c:pt>
                <c:pt idx="436">
                  <c:v>-5.4658824075525501E-4</c:v>
                </c:pt>
                <c:pt idx="437">
                  <c:v>-5.4154439701396405E-4</c:v>
                </c:pt>
                <c:pt idx="438">
                  <c:v>-5.3636485558198005E-4</c:v>
                </c:pt>
                <c:pt idx="439">
                  <c:v>-5.3104991316718099E-4</c:v>
                </c:pt>
                <c:pt idx="440">
                  <c:v>-5.2559987929566695E-4</c:v>
                </c:pt>
                <c:pt idx="441">
                  <c:v>-5.2001507696843204E-4</c:v>
                </c:pt>
                <c:pt idx="442">
                  <c:v>-5.1429584339149695E-4</c:v>
                </c:pt>
                <c:pt idx="443">
                  <c:v>-5.0844253075553903E-4</c:v>
                </c:pt>
                <c:pt idx="444">
                  <c:v>-5.0245550706893899E-4</c:v>
                </c:pt>
                <c:pt idx="445">
                  <c:v>-4.9633515706667898E-4</c:v>
                </c:pt>
                <c:pt idx="446">
                  <c:v>-4.9008188320407299E-4</c:v>
                </c:pt>
                <c:pt idx="447">
                  <c:v>-4.8369610672053799E-4</c:v>
                </c:pt>
                <c:pt idx="448">
                  <c:v>-4.7717826879403302E-4</c:v>
                </c:pt>
                <c:pt idx="449">
                  <c:v>-4.7052883181548699E-4</c:v>
                </c:pt>
                <c:pt idx="450">
                  <c:v>-4.6374828075869E-4</c:v>
                </c:pt>
                <c:pt idx="451">
                  <c:v>-4.56837124657422E-4</c:v>
                </c:pt>
                <c:pt idx="452">
                  <c:v>-4.49795898230564E-4</c:v>
                </c:pt>
                <c:pt idx="453">
                  <c:v>-4.4262516366527099E-4</c:v>
                </c:pt>
                <c:pt idx="454">
                  <c:v>-4.3532551253319402E-4</c:v>
                </c:pt>
                <c:pt idx="455">
                  <c:v>-4.2789756790075501E-4</c:v>
                </c:pt>
                <c:pt idx="456">
                  <c:v>-4.20341986641257E-4</c:v>
                </c:pt>
                <c:pt idx="457">
                  <c:v>-4.1265946193142899E-4</c:v>
                </c:pt>
                <c:pt idx="458">
                  <c:v>-4.0485072600324201E-4</c:v>
                </c:pt>
                <c:pt idx="459">
                  <c:v>-3.9691655315346301E-4</c:v>
                </c:pt>
                <c:pt idx="460">
                  <c:v>-3.88857763002992E-4</c:v>
                </c:pt>
                <c:pt idx="461">
                  <c:v>-3.8067522409398298E-4</c:v>
                </c:pt>
                <c:pt idx="462">
                  <c:v>-3.7236985780108E-4</c:v>
                </c:pt>
                <c:pt idx="463">
                  <c:v>-3.63942642581718E-4</c:v>
                </c:pt>
                <c:pt idx="464">
                  <c:v>-3.5539461864519901E-4</c:v>
                </c:pt>
                <c:pt idx="465">
                  <c:v>-3.4672689300195699E-4</c:v>
                </c:pt>
                <c:pt idx="466">
                  <c:v>-3.3794064499066299E-4</c:v>
                </c:pt>
                <c:pt idx="467">
                  <c:v>-3.2903713226959899E-4</c:v>
                </c:pt>
                <c:pt idx="468">
                  <c:v>-3.20017697291433E-4</c:v>
                </c:pt>
                <c:pt idx="469">
                  <c:v>-3.1088377438803002E-4</c:v>
                </c:pt>
                <c:pt idx="470">
                  <c:v>-3.01636897420506E-4</c:v>
                </c:pt>
                <c:pt idx="471">
                  <c:v>-2.9227870806286603E-4</c:v>
                </c:pt>
                <c:pt idx="472">
                  <c:v>-2.8281096476784502E-4</c:v>
                </c:pt>
                <c:pt idx="473">
                  <c:v>-2.7323555245636699E-4</c:v>
                </c:pt>
                <c:pt idx="474">
                  <c:v>-2.6355449296239502E-4</c:v>
                </c:pt>
                <c:pt idx="475">
                  <c:v>-2.5376995626160499E-4</c:v>
                </c:pt>
                <c:pt idx="476">
                  <c:v>-2.4388427266592799E-4</c:v>
                </c:pt>
                <c:pt idx="477">
                  <c:v>-2.3389994588799101E-4</c:v>
                </c:pt>
                <c:pt idx="478">
                  <c:v>-2.23819667043532E-4</c:v>
                </c:pt>
                <c:pt idx="479">
                  <c:v>-2.13646329749967E-4</c:v>
                </c:pt>
                <c:pt idx="480">
                  <c:v>-2.03383046264602E-4</c:v>
                </c:pt>
                <c:pt idx="481">
                  <c:v>-1.9303316477482199E-4</c:v>
                </c:pt>
                <c:pt idx="482">
                  <c:v>-1.82600287968274E-4</c:v>
                </c:pt>
                <c:pt idx="483">
                  <c:v>-1.7208829284119599E-4</c:v>
                </c:pt>
                <c:pt idx="484">
                  <c:v>-1.61501351914447E-4</c:v>
                </c:pt>
                <c:pt idx="485">
                  <c:v>-1.5084395586184199E-4</c:v>
                </c:pt>
                <c:pt idx="486">
                  <c:v>-1.4012093768388701E-4</c:v>
                </c:pt>
                <c:pt idx="487">
                  <c:v>-1.29337498496893E-4</c:v>
                </c:pt>
                <c:pt idx="488">
                  <c:v>-1.18499235095257E-4</c:v>
                </c:pt>
                <c:pt idx="489">
                  <c:v>-1.07612169299078E-4</c:v>
                </c:pt>
                <c:pt idx="490">
                  <c:v>-9.6682779362967805E-5</c:v>
                </c:pt>
                <c:pt idx="491">
                  <c:v>-8.5718033432783799E-5</c:v>
                </c:pt>
                <c:pt idx="492">
                  <c:v>-7.4725425210987297E-5</c:v>
                </c:pt>
                <c:pt idx="493">
                  <c:v>-6.3713012372987703E-5</c:v>
                </c:pt>
                <c:pt idx="494">
                  <c:v>-5.2689457503268197E-5</c:v>
                </c:pt>
                <c:pt idx="495">
                  <c:v>-4.16640718647011E-5</c:v>
                </c:pt>
                <c:pt idx="496">
                  <c:v>-3.0646862141203498E-5</c:v>
                </c:pt>
                <c:pt idx="497">
                  <c:v>-1.9648580742891299E-5</c:v>
                </c:pt>
                <c:pt idx="498">
                  <c:v>-8.6807791749003105E-6</c:v>
                </c:pt>
                <c:pt idx="499">
                  <c:v>2.24413475640237E-6</c:v>
                </c:pt>
                <c:pt idx="500">
                  <c:v>1.31128351854121E-5</c:v>
                </c:pt>
                <c:pt idx="501">
                  <c:v>2.3911013161119901E-5</c:v>
                </c:pt>
                <c:pt idx="502">
                  <c:v>3.4623310082511301E-5</c:v>
                </c:pt>
                <c:pt idx="503">
                  <c:v>4.5233274350125197E-5</c:v>
                </c:pt>
                <c:pt idx="504">
                  <c:v>5.5723282433342001E-5</c:v>
                </c:pt>
                <c:pt idx="505">
                  <c:v>6.6074462728928204E-5</c:v>
                </c:pt>
                <c:pt idx="506">
                  <c:v>7.6266701080932801E-5</c:v>
                </c:pt>
                <c:pt idx="507">
                  <c:v>8.6278682565292606E-5</c:v>
                </c:pt>
                <c:pt idx="508">
                  <c:v>9.60878333093401E-5</c:v>
                </c:pt>
                <c:pt idx="509">
                  <c:v>1.0567043287122299E-4</c:v>
                </c:pt>
                <c:pt idx="510">
                  <c:v>1.1500181970307901E-4</c:v>
                </c:pt>
                <c:pt idx="511">
                  <c:v>1.2405664008089599E-4</c:v>
                </c:pt>
                <c:pt idx="512">
                  <c:v>1.3280899173131E-4</c:v>
                </c:pt>
                <c:pt idx="513">
                  <c:v>1.4123293829216099E-4</c:v>
                </c:pt>
                <c:pt idx="514">
                  <c:v>1.4930272240246299E-4</c:v>
                </c:pt>
                <c:pt idx="515">
                  <c:v>1.5699358741031699E-4</c:v>
                </c:pt>
                <c:pt idx="516">
                  <c:v>1.6428186697566699E-4</c:v>
                </c:pt>
                <c:pt idx="517">
                  <c:v>1.7114556745443399E-4</c:v>
                </c:pt>
                <c:pt idx="518">
                  <c:v>1.77564970414298E-4</c:v>
                </c:pt>
                <c:pt idx="519">
                  <c:v>1.83522995345365E-4</c:v>
                </c:pt>
                <c:pt idx="520">
                  <c:v>1.8900543037370299E-4</c:v>
                </c:pt>
                <c:pt idx="521">
                  <c:v>1.9400096046365799E-4</c:v>
                </c:pt>
                <c:pt idx="522">
                  <c:v>1.9850253083370401E-4</c:v>
                </c:pt>
                <c:pt idx="523">
                  <c:v>2.0250624110964701E-4</c:v>
                </c:pt>
                <c:pt idx="524">
                  <c:v>2.0601184225437901E-4</c:v>
                </c:pt>
                <c:pt idx="525">
                  <c:v>2.09022879077263E-4</c:v>
                </c:pt>
                <c:pt idx="526">
                  <c:v>2.11546780861486E-4</c:v>
                </c:pt>
                <c:pt idx="527">
                  <c:v>2.1359375120782201E-4</c:v>
                </c:pt>
                <c:pt idx="528">
                  <c:v>2.1517710358429299E-4</c:v>
                </c:pt>
                <c:pt idx="529">
                  <c:v>2.16312862961567E-4</c:v>
                </c:pt>
                <c:pt idx="530">
                  <c:v>2.1701894126356899E-4</c:v>
                </c:pt>
                <c:pt idx="531">
                  <c:v>2.17315071217515E-4</c:v>
                </c:pt>
                <c:pt idx="532">
                  <c:v>2.17222047422256E-4</c:v>
                </c:pt>
                <c:pt idx="533">
                  <c:v>2.16760958867433E-4</c:v>
                </c:pt>
                <c:pt idx="534">
                  <c:v>2.1595331068733299E-4</c:v>
                </c:pt>
                <c:pt idx="535">
                  <c:v>2.1482017665013699E-4</c:v>
                </c:pt>
                <c:pt idx="536">
                  <c:v>2.13381554790329E-4</c:v>
                </c:pt>
                <c:pt idx="537">
                  <c:v>2.1165650969643101E-4</c:v>
                </c:pt>
                <c:pt idx="538">
                  <c:v>2.0966289832078901E-4</c:v>
                </c:pt>
                <c:pt idx="539">
                  <c:v>2.0741681236624801E-4</c:v>
                </c:pt>
                <c:pt idx="540">
                  <c:v>2.0493238014485199E-4</c:v>
                </c:pt>
                <c:pt idx="541">
                  <c:v>2.0222246176908299E-4</c:v>
                </c:pt>
                <c:pt idx="542">
                  <c:v>1.9929838967642599E-4</c:v>
                </c:pt>
                <c:pt idx="543">
                  <c:v>1.96170380159865E-4</c:v>
                </c:pt>
                <c:pt idx="544">
                  <c:v>1.9284752113653999E-4</c:v>
                </c:pt>
                <c:pt idx="545">
                  <c:v>1.89338403813643E-4</c:v>
                </c:pt>
                <c:pt idx="546">
                  <c:v>1.85652229572932E-4</c:v>
                </c:pt>
                <c:pt idx="547">
                  <c:v>1.8179870336777599E-4</c:v>
                </c:pt>
                <c:pt idx="548">
                  <c:v>1.7778862895307599E-4</c:v>
                </c:pt>
                <c:pt idx="549">
                  <c:v>1.7363473756016199E-4</c:v>
                </c:pt>
                <c:pt idx="550">
                  <c:v>1.6935204931091901E-4</c:v>
                </c:pt>
                <c:pt idx="551">
                  <c:v>1.6495811421666801E-4</c:v>
                </c:pt>
                <c:pt idx="552">
                  <c:v>1.6047315997937299E-4</c:v>
                </c:pt>
                <c:pt idx="553">
                  <c:v>1.5591939795393E-4</c:v>
                </c:pt>
                <c:pt idx="554">
                  <c:v>1.51321900485936E-4</c:v>
                </c:pt>
                <c:pt idx="555">
                  <c:v>1.4670718158337401E-4</c:v>
                </c:pt>
                <c:pt idx="556">
                  <c:v>1.4210248923220999E-4</c:v>
                </c:pt>
                <c:pt idx="557">
                  <c:v>1.3753547623261201E-4</c:v>
                </c:pt>
                <c:pt idx="558">
                  <c:v>1.3303366686680999E-4</c:v>
                </c:pt>
                <c:pt idx="559">
                  <c:v>1.28622613033211E-4</c:v>
                </c:pt>
                <c:pt idx="560">
                  <c:v>1.2432554276291201E-4</c:v>
                </c:pt>
                <c:pt idx="561">
                  <c:v>1.20163033661698E-4</c:v>
                </c:pt>
                <c:pt idx="562">
                  <c:v>1.16152526680898E-4</c:v>
                </c:pt>
                <c:pt idx="563">
                  <c:v>1.12308038213116E-4</c:v>
                </c:pt>
                <c:pt idx="564">
                  <c:v>1.0863964937156E-4</c:v>
                </c:pt>
                <c:pt idx="565">
                  <c:v>1.0515316472289999E-4</c:v>
                </c:pt>
                <c:pt idx="566">
                  <c:v>1.0185046023737901E-4</c:v>
                </c:pt>
                <c:pt idx="567">
                  <c:v>9.8729134426571704E-5</c:v>
                </c:pt>
                <c:pt idx="568">
                  <c:v>9.5783098940848706E-5</c:v>
                </c:pt>
                <c:pt idx="569">
                  <c:v>9.3003221912539306E-5</c:v>
                </c:pt>
                <c:pt idx="570">
                  <c:v>9.0378101752581805E-5</c:v>
                </c:pt>
                <c:pt idx="571">
                  <c:v>8.7895211154019899E-5</c:v>
                </c:pt>
                <c:pt idx="572">
                  <c:v>8.5542059290524098E-5</c:v>
                </c:pt>
                <c:pt idx="573">
                  <c:v>8.3306139691542803E-5</c:v>
                </c:pt>
                <c:pt idx="574">
                  <c:v>8.11750037538697E-5</c:v>
                </c:pt>
                <c:pt idx="575">
                  <c:v>7.9136685013998605E-5</c:v>
                </c:pt>
                <c:pt idx="576">
                  <c:v>7.7179881713804603E-5</c:v>
                </c:pt>
                <c:pt idx="577">
                  <c:v>7.5294139686216994E-5</c:v>
                </c:pt>
                <c:pt idx="578">
                  <c:v>7.3470385700354304E-5</c:v>
                </c:pt>
                <c:pt idx="579">
                  <c:v>7.1700960748441898E-5</c:v>
                </c:pt>
                <c:pt idx="580">
                  <c:v>6.9979468345567002E-5</c:v>
                </c:pt>
                <c:pt idx="581">
                  <c:v>6.8300665862030898E-5</c:v>
                </c:pt>
                <c:pt idx="582">
                  <c:v>6.6660219085816101E-5</c:v>
                </c:pt>
                <c:pt idx="583">
                  <c:v>6.5054734526257801E-5</c:v>
                </c:pt>
                <c:pt idx="584">
                  <c:v>6.3481816000761804E-5</c:v>
                </c:pt>
                <c:pt idx="585">
                  <c:v>6.1939541353722203E-5</c:v>
                </c:pt>
                <c:pt idx="586">
                  <c:v>6.0426301706211901E-5</c:v>
                </c:pt>
                <c:pt idx="587">
                  <c:v>5.8940865807150598E-5</c:v>
                </c:pt>
                <c:pt idx="588">
                  <c:v>5.7482150419881903E-5</c:v>
                </c:pt>
                <c:pt idx="589">
                  <c:v>5.6049175397873097E-5</c:v>
                </c:pt>
                <c:pt idx="590">
                  <c:v>5.4641143023457702E-5</c:v>
                </c:pt>
                <c:pt idx="591">
                  <c:v>5.3257357389738499E-5</c:v>
                </c:pt>
                <c:pt idx="592">
                  <c:v>5.1897285815130001E-5</c:v>
                </c:pt>
                <c:pt idx="593">
                  <c:v>5.0560587069790903E-5</c:v>
                </c:pt>
                <c:pt idx="594">
                  <c:v>4.9246960487549097E-5</c:v>
                </c:pt>
                <c:pt idx="595">
                  <c:v>4.7956153546979601E-5</c:v>
                </c:pt>
                <c:pt idx="596">
                  <c:v>4.66879282428328E-5</c:v>
                </c:pt>
                <c:pt idx="597">
                  <c:v>4.5442075015198598E-5</c:v>
                </c:pt>
                <c:pt idx="598">
                  <c:v>4.4218454183613701E-5</c:v>
                </c:pt>
                <c:pt idx="599">
                  <c:v>4.3016955733831997E-5</c:v>
                </c:pt>
                <c:pt idx="600">
                  <c:v>4.1837462025386597E-5</c:v>
                </c:pt>
                <c:pt idx="601">
                  <c:v>4.0679874379492999E-5</c:v>
                </c:pt>
                <c:pt idx="602">
                  <c:v>3.9544126898643103E-5</c:v>
                </c:pt>
                <c:pt idx="603">
                  <c:v>3.8430185801978603E-5</c:v>
                </c:pt>
                <c:pt idx="604">
                  <c:v>3.7338045948187699E-5</c:v>
                </c:pt>
                <c:pt idx="605">
                  <c:v>3.6267724718717102E-5</c:v>
                </c:pt>
                <c:pt idx="606">
                  <c:v>3.5219261764897901E-5</c:v>
                </c:pt>
                <c:pt idx="607">
                  <c:v>3.4192718374808703E-5</c:v>
                </c:pt>
                <c:pt idx="608">
                  <c:v>3.3188173954905102E-5</c:v>
                </c:pt>
                <c:pt idx="609">
                  <c:v>3.2205722436997202E-5</c:v>
                </c:pt>
                <c:pt idx="610">
                  <c:v>3.1245469729177203E-5</c:v>
                </c:pt>
                <c:pt idx="611">
                  <c:v>3.0307531330004601E-5</c:v>
                </c:pt>
                <c:pt idx="612">
                  <c:v>2.9392030058926599E-5</c:v>
                </c:pt>
                <c:pt idx="613">
                  <c:v>2.8499094089963999E-5</c:v>
                </c:pt>
                <c:pt idx="614">
                  <c:v>2.76288553607838E-5</c:v>
                </c:pt>
                <c:pt idx="615">
                  <c:v>2.6781448023220001E-5</c:v>
                </c:pt>
                <c:pt idx="616">
                  <c:v>2.5957007125382901E-5</c:v>
                </c:pt>
                <c:pt idx="617">
                  <c:v>2.5155667578636501E-5</c:v>
                </c:pt>
                <c:pt idx="618">
                  <c:v>2.43775631930772E-5</c:v>
                </c:pt>
                <c:pt idx="619">
                  <c:v>2.3622825989997399E-5</c:v>
                </c:pt>
                <c:pt idx="620">
                  <c:v>2.2891585660264498E-5</c:v>
                </c:pt>
                <c:pt idx="621">
                  <c:v>2.2183968984170701E-5</c:v>
                </c:pt>
                <c:pt idx="622">
                  <c:v>2.1500099465135598E-5</c:v>
                </c:pt>
                <c:pt idx="623">
                  <c:v>2.0840097084063601E-5</c:v>
                </c:pt>
                <c:pt idx="624">
                  <c:v>2.0204078041629699E-5</c:v>
                </c:pt>
                <c:pt idx="625">
                  <c:v>1.9592154078682001E-5</c:v>
                </c:pt>
                <c:pt idx="626">
                  <c:v>1.90044169206796E-5</c:v>
                </c:pt>
                <c:pt idx="627">
                  <c:v>1.84409210175908E-5</c:v>
                </c:pt>
                <c:pt idx="628">
                  <c:v>1.7901703906444201E-5</c:v>
                </c:pt>
                <c:pt idx="629">
                  <c:v>1.7386790277771601E-5</c:v>
                </c:pt>
                <c:pt idx="630">
                  <c:v>1.6896069108991501E-5</c:v>
                </c:pt>
                <c:pt idx="631">
                  <c:v>1.6429287431764399E-5</c:v>
                </c:pt>
                <c:pt idx="632">
                  <c:v>1.59861229772225E-5</c:v>
                </c:pt>
                <c:pt idx="633">
                  <c:v>1.55660638934045E-5</c:v>
                </c:pt>
                <c:pt idx="634">
                  <c:v>1.5168362276114401E-5</c:v>
                </c:pt>
                <c:pt idx="635">
                  <c:v>1.4791990101014601E-5</c:v>
                </c:pt>
                <c:pt idx="636">
                  <c:v>1.4435766409072001E-5</c:v>
                </c:pt>
                <c:pt idx="637">
                  <c:v>1.4098422142296399E-5</c:v>
                </c:pt>
                <c:pt idx="638">
                  <c:v>1.3778491034886E-5</c:v>
                </c:pt>
                <c:pt idx="639">
                  <c:v>1.34741853648747E-5</c:v>
                </c:pt>
                <c:pt idx="640">
                  <c:v>1.3183966700156601E-5</c:v>
                </c:pt>
                <c:pt idx="641">
                  <c:v>1.2906263887250799E-5</c:v>
                </c:pt>
                <c:pt idx="642">
                  <c:v>1.26395038308868E-5</c:v>
                </c:pt>
                <c:pt idx="643">
                  <c:v>1.2382130399443099E-5</c:v>
                </c:pt>
                <c:pt idx="644">
                  <c:v>1.21329524501414E-5</c:v>
                </c:pt>
                <c:pt idx="645">
                  <c:v>1.1890632284544E-5</c:v>
                </c:pt>
                <c:pt idx="646">
                  <c:v>1.1653870998378201E-5</c:v>
                </c:pt>
                <c:pt idx="647">
                  <c:v>1.14215891624442E-5</c:v>
                </c:pt>
                <c:pt idx="648">
                  <c:v>1.1192794295940001E-5</c:v>
                </c:pt>
                <c:pt idx="649">
                  <c:v>1.0966656101663801E-5</c:v>
                </c:pt>
                <c:pt idx="650">
                  <c:v>1.0742651550828499E-5</c:v>
                </c:pt>
                <c:pt idx="651">
                  <c:v>1.05203194683212E-5</c:v>
                </c:pt>
                <c:pt idx="652">
                  <c:v>1.0299277888720501E-5</c:v>
                </c:pt>
                <c:pt idx="653">
                  <c:v>1.00792208379861E-5</c:v>
                </c:pt>
                <c:pt idx="654">
                  <c:v>9.8599239719293697E-6</c:v>
                </c:pt>
                <c:pt idx="655">
                  <c:v>9.6411803957038406E-6</c:v>
                </c:pt>
                <c:pt idx="656">
                  <c:v>9.4228286132933607E-6</c:v>
                </c:pt>
                <c:pt idx="657">
                  <c:v>9.2046955630409196E-6</c:v>
                </c:pt>
                <c:pt idx="658">
                  <c:v>8.9867033674872005E-6</c:v>
                </c:pt>
                <c:pt idx="659">
                  <c:v>8.7688231759062792E-6</c:v>
                </c:pt>
                <c:pt idx="660">
                  <c:v>8.5509868919037993E-6</c:v>
                </c:pt>
                <c:pt idx="661">
                  <c:v>8.3331541922610894E-6</c:v>
                </c:pt>
                <c:pt idx="662">
                  <c:v>8.1153214926184099E-6</c:v>
                </c:pt>
                <c:pt idx="663">
                  <c:v>7.8974887929757203E-6</c:v>
                </c:pt>
                <c:pt idx="664">
                  <c:v>7.6796560933330104E-6</c:v>
                </c:pt>
                <c:pt idx="665">
                  <c:v>7.4618233936903301E-6</c:v>
                </c:pt>
                <c:pt idx="666">
                  <c:v>7.24399069404761E-6</c:v>
                </c:pt>
                <c:pt idx="667">
                  <c:v>7.0261579944049102E-6</c:v>
                </c:pt>
                <c:pt idx="668">
                  <c:v>6.8083252947621901E-6</c:v>
                </c:pt>
                <c:pt idx="669">
                  <c:v>6.5904925951195199E-6</c:v>
                </c:pt>
                <c:pt idx="670">
                  <c:v>6.3726598954767998E-6</c:v>
                </c:pt>
                <c:pt idx="671">
                  <c:v>6.1548271958340899E-6</c:v>
                </c:pt>
                <c:pt idx="672">
                  <c:v>5.9369944961914002E-6</c:v>
                </c:pt>
                <c:pt idx="673">
                  <c:v>5.7191617965487098E-6</c:v>
                </c:pt>
                <c:pt idx="674">
                  <c:v>5.5013290969059998E-6</c:v>
                </c:pt>
                <c:pt idx="675">
                  <c:v>5.2834963972633297E-6</c:v>
                </c:pt>
                <c:pt idx="676">
                  <c:v>5.0656636976206197E-6</c:v>
                </c:pt>
                <c:pt idx="677">
                  <c:v>4.8478309979779301E-6</c:v>
                </c:pt>
                <c:pt idx="678">
                  <c:v>4.62999829833521E-6</c:v>
                </c:pt>
                <c:pt idx="679">
                  <c:v>4.4121655986925399E-6</c:v>
                </c:pt>
                <c:pt idx="680">
                  <c:v>4.1943328990498299E-6</c:v>
                </c:pt>
                <c:pt idx="681">
                  <c:v>3.9765001994071301E-6</c:v>
                </c:pt>
                <c:pt idx="682">
                  <c:v>3.7586674997644202E-6</c:v>
                </c:pt>
                <c:pt idx="683">
                  <c:v>3.5408348001217301E-6</c:v>
                </c:pt>
                <c:pt idx="684">
                  <c:v>3.3230021004790299E-6</c:v>
                </c:pt>
                <c:pt idx="685">
                  <c:v>3.10516940083632E-6</c:v>
                </c:pt>
                <c:pt idx="686">
                  <c:v>2.8873367011936202E-6</c:v>
                </c:pt>
                <c:pt idx="687">
                  <c:v>2.6695040015509302E-6</c:v>
                </c:pt>
                <c:pt idx="688">
                  <c:v>2.45167130190823E-6</c:v>
                </c:pt>
                <c:pt idx="689">
                  <c:v>2.23383860226552E-6</c:v>
                </c:pt>
                <c:pt idx="690">
                  <c:v>2.0160059026228401E-6</c:v>
                </c:pt>
                <c:pt idx="691">
                  <c:v>1.79817320298012E-6</c:v>
                </c:pt>
                <c:pt idx="692">
                  <c:v>1.58034050333743E-6</c:v>
                </c:pt>
                <c:pt idx="693">
                  <c:v>1.36250780369473E-6</c:v>
                </c:pt>
                <c:pt idx="694">
                  <c:v>1.1446751040520399E-6</c:v>
                </c:pt>
                <c:pt idx="695">
                  <c:v>9.26842404409323E-7</c:v>
                </c:pt>
                <c:pt idx="696">
                  <c:v>7.0900970476665201E-7</c:v>
                </c:pt>
                <c:pt idx="697">
                  <c:v>4.9117700512394302E-7</c:v>
                </c:pt>
                <c:pt idx="698">
                  <c:v>2.7334430548125298E-7</c:v>
                </c:pt>
                <c:pt idx="699">
                  <c:v>5.5511605838541499E-8</c:v>
                </c:pt>
                <c:pt idx="700">
                  <c:v>-1.62321093804163E-7</c:v>
                </c:pt>
                <c:pt idx="701">
                  <c:v>-3.8015379344684701E-7</c:v>
                </c:pt>
                <c:pt idx="702">
                  <c:v>-5.9798649308955399E-7</c:v>
                </c:pt>
                <c:pt idx="703">
                  <c:v>-8.1581919273224001E-7</c:v>
                </c:pt>
                <c:pt idx="704">
                  <c:v>-1.0336518923749501E-6</c:v>
                </c:pt>
                <c:pt idx="705">
                  <c:v>-1.2514845920176399E-6</c:v>
                </c:pt>
                <c:pt idx="706">
                  <c:v>-1.4693172916603299E-6</c:v>
                </c:pt>
                <c:pt idx="707">
                  <c:v>-1.6871499913030299E-6</c:v>
                </c:pt>
                <c:pt idx="708">
                  <c:v>-1.9049826909457501E-6</c:v>
                </c:pt>
                <c:pt idx="709">
                  <c:v>-2.1228153905884299E-6</c:v>
                </c:pt>
                <c:pt idx="710">
                  <c:v>-2.3406480902311399E-6</c:v>
                </c:pt>
                <c:pt idx="711">
                  <c:v>-2.5584807898738299E-6</c:v>
                </c:pt>
                <c:pt idx="712">
                  <c:v>-2.7763134895165301E-6</c:v>
                </c:pt>
                <c:pt idx="713">
                  <c:v>-2.9941461891592498E-6</c:v>
                </c:pt>
                <c:pt idx="714">
                  <c:v>-3.21197888880195E-6</c:v>
                </c:pt>
                <c:pt idx="715">
                  <c:v>-3.4298115884446498E-6</c:v>
                </c:pt>
                <c:pt idx="716">
                  <c:v>-3.6476442880873199E-6</c:v>
                </c:pt>
                <c:pt idx="717">
                  <c:v>-3.8654769877300299E-6</c:v>
                </c:pt>
                <c:pt idx="718">
                  <c:v>-4.0833096873727297E-6</c:v>
                </c:pt>
                <c:pt idx="719">
                  <c:v>-4.3011423870154303E-6</c:v>
                </c:pt>
                <c:pt idx="720">
                  <c:v>-4.5189750866581301E-6</c:v>
                </c:pt>
                <c:pt idx="721">
                  <c:v>-4.73680778630084E-6</c:v>
                </c:pt>
                <c:pt idx="722">
                  <c:v>-4.9546404859435398E-6</c:v>
                </c:pt>
                <c:pt idx="723">
                  <c:v>-5.17247318558621E-6</c:v>
                </c:pt>
                <c:pt idx="724">
                  <c:v>-5.3903058852289199E-6</c:v>
                </c:pt>
                <c:pt idx="725">
                  <c:v>-5.60813858487164E-6</c:v>
                </c:pt>
                <c:pt idx="726">
                  <c:v>-5.8259712845143102E-6</c:v>
                </c:pt>
                <c:pt idx="727">
                  <c:v>-6.0438039841570303E-6</c:v>
                </c:pt>
                <c:pt idx="728">
                  <c:v>-6.2616366837997301E-6</c:v>
                </c:pt>
                <c:pt idx="729">
                  <c:v>-6.47946938344244E-6</c:v>
                </c:pt>
                <c:pt idx="730">
                  <c:v>-6.6973020830851296E-6</c:v>
                </c:pt>
                <c:pt idx="731">
                  <c:v>-6.9151347827278201E-6</c:v>
                </c:pt>
                <c:pt idx="732">
                  <c:v>-7.1329674823705199E-6</c:v>
                </c:pt>
                <c:pt idx="733">
                  <c:v>-7.3508001820132298E-6</c:v>
                </c:pt>
                <c:pt idx="734">
                  <c:v>-7.5686328816558898E-6</c:v>
                </c:pt>
                <c:pt idx="735">
                  <c:v>-7.7864655812986201E-6</c:v>
                </c:pt>
                <c:pt idx="736">
                  <c:v>-8.0042982809412995E-6</c:v>
                </c:pt>
                <c:pt idx="737">
                  <c:v>-8.2221309805839993E-6</c:v>
                </c:pt>
                <c:pt idx="738">
                  <c:v>-8.4399636802267008E-6</c:v>
                </c:pt>
                <c:pt idx="739">
                  <c:v>-8.6577963798694192E-6</c:v>
                </c:pt>
                <c:pt idx="740">
                  <c:v>-8.8756290795121105E-6</c:v>
                </c:pt>
                <c:pt idx="741">
                  <c:v>-9.0934617791548103E-6</c:v>
                </c:pt>
                <c:pt idx="742">
                  <c:v>-9.3112944787975101E-6</c:v>
                </c:pt>
                <c:pt idx="743">
                  <c:v>-9.5291271784402099E-6</c:v>
                </c:pt>
                <c:pt idx="744">
                  <c:v>-9.7469598780829097E-6</c:v>
                </c:pt>
                <c:pt idx="745">
                  <c:v>-9.9647925777256196E-6</c:v>
                </c:pt>
                <c:pt idx="746">
                  <c:v>-1.0182625277368301E-5</c:v>
                </c:pt>
                <c:pt idx="747">
                  <c:v>-1.0400457977011001E-5</c:v>
                </c:pt>
                <c:pt idx="748">
                  <c:v>-1.06182906766537E-5</c:v>
                </c:pt>
                <c:pt idx="749">
                  <c:v>-1.08361233762964E-5</c:v>
                </c:pt>
                <c:pt idx="750">
                  <c:v>-1.1053956075939E-5</c:v>
                </c:pt>
                <c:pt idx="751">
                  <c:v>-1.12717887755818E-5</c:v>
                </c:pt>
                <c:pt idx="752">
                  <c:v>-1.1489621475224499E-5</c:v>
                </c:pt>
                <c:pt idx="753">
                  <c:v>-1.1707454174867199E-5</c:v>
                </c:pt>
                <c:pt idx="754">
                  <c:v>-1.1925286874509801E-5</c:v>
                </c:pt>
                <c:pt idx="755">
                  <c:v>-1.2143119574152501E-5</c:v>
                </c:pt>
                <c:pt idx="756">
                  <c:v>-1.23609522737952E-5</c:v>
                </c:pt>
                <c:pt idx="757">
                  <c:v>-1.2578784973438E-5</c:v>
                </c:pt>
                <c:pt idx="758">
                  <c:v>-1.27966176730807E-5</c:v>
                </c:pt>
                <c:pt idx="759">
                  <c:v>-1.30144503727234E-5</c:v>
                </c:pt>
                <c:pt idx="760">
                  <c:v>-1.3232283072365999E-5</c:v>
                </c:pt>
                <c:pt idx="761">
                  <c:v>-1.3450115772008699E-5</c:v>
                </c:pt>
                <c:pt idx="762">
                  <c:v>-1.3667948471651401E-5</c:v>
                </c:pt>
                <c:pt idx="763">
                  <c:v>-1.3885781171294101E-5</c:v>
                </c:pt>
                <c:pt idx="764">
                  <c:v>-1.41036138709369E-5</c:v>
                </c:pt>
                <c:pt idx="765">
                  <c:v>-1.43214465705795E-5</c:v>
                </c:pt>
                <c:pt idx="766">
                  <c:v>-1.45392792702222E-5</c:v>
                </c:pt>
                <c:pt idx="767">
                  <c:v>-1.47571119698649E-5</c:v>
                </c:pt>
                <c:pt idx="768">
                  <c:v>-1.4974944669507599E-5</c:v>
                </c:pt>
                <c:pt idx="769">
                  <c:v>-1.5192777369150299E-5</c:v>
                </c:pt>
                <c:pt idx="770">
                  <c:v>-1.5410610068792999E-5</c:v>
                </c:pt>
                <c:pt idx="771">
                  <c:v>-1.5628442768435699E-5</c:v>
                </c:pt>
                <c:pt idx="772">
                  <c:v>-1.5846275468078399E-5</c:v>
                </c:pt>
                <c:pt idx="773">
                  <c:v>-1.6064108167721098E-5</c:v>
                </c:pt>
                <c:pt idx="774">
                  <c:v>-1.6281940867363802E-5</c:v>
                </c:pt>
                <c:pt idx="775">
                  <c:v>-1.6499773567006501E-5</c:v>
                </c:pt>
                <c:pt idx="776">
                  <c:v>-1.6717606266649201E-5</c:v>
                </c:pt>
                <c:pt idx="777">
                  <c:v>-1.6935438966291901E-5</c:v>
                </c:pt>
                <c:pt idx="778">
                  <c:v>-1.7153271665934601E-5</c:v>
                </c:pt>
                <c:pt idx="779">
                  <c:v>-1.73711043655773E-5</c:v>
                </c:pt>
                <c:pt idx="780">
                  <c:v>-1.758893706522E-5</c:v>
                </c:pt>
                <c:pt idx="781">
                  <c:v>-1.78067697648627E-5</c:v>
                </c:pt>
                <c:pt idx="782">
                  <c:v>-1.80246024645054E-5</c:v>
                </c:pt>
                <c:pt idx="783">
                  <c:v>-1.82424351641481E-5</c:v>
                </c:pt>
                <c:pt idx="784">
                  <c:v>-1.8460267863790799E-5</c:v>
                </c:pt>
                <c:pt idx="785">
                  <c:v>-1.8678100563433499E-5</c:v>
                </c:pt>
                <c:pt idx="786">
                  <c:v>-1.8895933263076199E-5</c:v>
                </c:pt>
                <c:pt idx="787">
                  <c:v>-1.9113765962718899E-5</c:v>
                </c:pt>
                <c:pt idx="788">
                  <c:v>-1.9331598662361599E-5</c:v>
                </c:pt>
                <c:pt idx="789">
                  <c:v>-1.9549431362004302E-5</c:v>
                </c:pt>
                <c:pt idx="790">
                  <c:v>-1.9767264061647001E-5</c:v>
                </c:pt>
                <c:pt idx="791">
                  <c:v>-1.9985096761289701E-5</c:v>
                </c:pt>
                <c:pt idx="792">
                  <c:v>-2.0202929460932401E-5</c:v>
                </c:pt>
                <c:pt idx="793">
                  <c:v>-2.0420762160575101E-5</c:v>
                </c:pt>
                <c:pt idx="794">
                  <c:v>-2.0638594860217801E-5</c:v>
                </c:pt>
                <c:pt idx="795">
                  <c:v>-2.08564275598605E-5</c:v>
                </c:pt>
                <c:pt idx="796">
                  <c:v>-2.10742602595032E-5</c:v>
                </c:pt>
                <c:pt idx="797">
                  <c:v>-2.12920929591459E-5</c:v>
                </c:pt>
                <c:pt idx="798">
                  <c:v>-2.15099256587886E-5</c:v>
                </c:pt>
                <c:pt idx="799">
                  <c:v>-2.17277583584313E-5</c:v>
                </c:pt>
                <c:pt idx="800">
                  <c:v>-2.1945591058073999E-5</c:v>
                </c:pt>
                <c:pt idx="801">
                  <c:v>-2.2163423757716699E-5</c:v>
                </c:pt>
                <c:pt idx="802">
                  <c:v>-2.2381256457359399E-5</c:v>
                </c:pt>
                <c:pt idx="803">
                  <c:v>-2.2599089157002099E-5</c:v>
                </c:pt>
                <c:pt idx="804">
                  <c:v>-2.2816921856644798E-5</c:v>
                </c:pt>
                <c:pt idx="805">
                  <c:v>-2.3034754556287502E-5</c:v>
                </c:pt>
                <c:pt idx="806">
                  <c:v>-2.3252587255930201E-5</c:v>
                </c:pt>
                <c:pt idx="807">
                  <c:v>-2.3470419955572901E-5</c:v>
                </c:pt>
                <c:pt idx="808">
                  <c:v>-2.3688252655215601E-5</c:v>
                </c:pt>
                <c:pt idx="809">
                  <c:v>-2.3906085354858301E-5</c:v>
                </c:pt>
                <c:pt idx="810">
                  <c:v>-2.4123918054501001E-5</c:v>
                </c:pt>
                <c:pt idx="811">
                  <c:v>-2.43417507541437E-5</c:v>
                </c:pt>
                <c:pt idx="812">
                  <c:v>-2.45595834537864E-5</c:v>
                </c:pt>
                <c:pt idx="813">
                  <c:v>-2.47774161534291E-5</c:v>
                </c:pt>
                <c:pt idx="814">
                  <c:v>-2.49952488530718E-5</c:v>
                </c:pt>
                <c:pt idx="815">
                  <c:v>-2.5213081552714499E-5</c:v>
                </c:pt>
                <c:pt idx="816">
                  <c:v>-2.5430914252357199E-5</c:v>
                </c:pt>
                <c:pt idx="817">
                  <c:v>-2.5648746951999899E-5</c:v>
                </c:pt>
                <c:pt idx="818">
                  <c:v>-2.5866579651642599E-5</c:v>
                </c:pt>
                <c:pt idx="819">
                  <c:v>-2.6084412351285299E-5</c:v>
                </c:pt>
                <c:pt idx="820">
                  <c:v>-2.6302245050927998E-5</c:v>
                </c:pt>
                <c:pt idx="821">
                  <c:v>-2.6520077750570702E-5</c:v>
                </c:pt>
                <c:pt idx="822">
                  <c:v>-2.6737910450213401E-5</c:v>
                </c:pt>
                <c:pt idx="823">
                  <c:v>-2.6955743149856101E-5</c:v>
                </c:pt>
                <c:pt idx="824">
                  <c:v>-2.7173575849498801E-5</c:v>
                </c:pt>
                <c:pt idx="825">
                  <c:v>-2.7391408549141501E-5</c:v>
                </c:pt>
                <c:pt idx="826">
                  <c:v>-2.76092412487842E-5</c:v>
                </c:pt>
                <c:pt idx="827">
                  <c:v>-2.78270739484269E-5</c:v>
                </c:pt>
                <c:pt idx="828">
                  <c:v>-2.80449066480696E-5</c:v>
                </c:pt>
                <c:pt idx="829">
                  <c:v>-2.82627393477123E-5</c:v>
                </c:pt>
                <c:pt idx="830">
                  <c:v>-2.8480572047355E-5</c:v>
                </c:pt>
                <c:pt idx="831">
                  <c:v>-2.8698404746997699E-5</c:v>
                </c:pt>
                <c:pt idx="832">
                  <c:v>-2.8916237446640399E-5</c:v>
                </c:pt>
                <c:pt idx="833">
                  <c:v>-2.9134070146283001E-5</c:v>
                </c:pt>
                <c:pt idx="834">
                  <c:v>-2.9351902845925799E-5</c:v>
                </c:pt>
                <c:pt idx="835">
                  <c:v>-2.9569735545568499E-5</c:v>
                </c:pt>
                <c:pt idx="836">
                  <c:v>-2.97875682452111E-5</c:v>
                </c:pt>
                <c:pt idx="837">
                  <c:v>-3.00054009448538E-5</c:v>
                </c:pt>
                <c:pt idx="838">
                  <c:v>-3.02232336444965E-5</c:v>
                </c:pt>
                <c:pt idx="839">
                  <c:v>-3.0441066344139199E-5</c:v>
                </c:pt>
                <c:pt idx="840">
                  <c:v>-3.0658899043781997E-5</c:v>
                </c:pt>
                <c:pt idx="841">
                  <c:v>-3.0876731743424602E-5</c:v>
                </c:pt>
                <c:pt idx="842">
                  <c:v>-3.1094564443067302E-5</c:v>
                </c:pt>
                <c:pt idx="843">
                  <c:v>-3.1312397142710002E-5</c:v>
                </c:pt>
                <c:pt idx="844">
                  <c:v>-3.1530229842352702E-5</c:v>
                </c:pt>
                <c:pt idx="845">
                  <c:v>-3.1748062541995401E-5</c:v>
                </c:pt>
                <c:pt idx="846">
                  <c:v>-3.1965895241638203E-5</c:v>
                </c:pt>
                <c:pt idx="847">
                  <c:v>-3.2183727941280801E-5</c:v>
                </c:pt>
                <c:pt idx="848">
                  <c:v>-3.2401560640923501E-5</c:v>
                </c:pt>
                <c:pt idx="849">
                  <c:v>-3.2619393340566201E-5</c:v>
                </c:pt>
                <c:pt idx="850">
                  <c:v>-3.28372260402089E-5</c:v>
                </c:pt>
                <c:pt idx="851">
                  <c:v>-3.30550587398516E-5</c:v>
                </c:pt>
                <c:pt idx="852">
                  <c:v>-3.3272891439494402E-5</c:v>
                </c:pt>
                <c:pt idx="853">
                  <c:v>-3.3490724139137E-5</c:v>
                </c:pt>
                <c:pt idx="854">
                  <c:v>-3.37085568387797E-5</c:v>
                </c:pt>
                <c:pt idx="855">
                  <c:v>-3.3926389538422399E-5</c:v>
                </c:pt>
                <c:pt idx="856">
                  <c:v>-3.4144222238065099E-5</c:v>
                </c:pt>
                <c:pt idx="857">
                  <c:v>-3.4362054937707799E-5</c:v>
                </c:pt>
                <c:pt idx="858">
                  <c:v>-3.4579887637350499E-5</c:v>
                </c:pt>
                <c:pt idx="859">
                  <c:v>-3.4797720336993198E-5</c:v>
                </c:pt>
                <c:pt idx="860">
                  <c:v>-3.5015553036635898E-5</c:v>
                </c:pt>
                <c:pt idx="861">
                  <c:v>-3.5233385736278598E-5</c:v>
                </c:pt>
                <c:pt idx="862">
                  <c:v>-3.5451218435921298E-5</c:v>
                </c:pt>
                <c:pt idx="863">
                  <c:v>-3.5669051135563998E-5</c:v>
                </c:pt>
                <c:pt idx="864">
                  <c:v>-3.5886883835206697E-5</c:v>
                </c:pt>
                <c:pt idx="865">
                  <c:v>-3.6104716534849397E-5</c:v>
                </c:pt>
                <c:pt idx="866">
                  <c:v>-3.6322549234492097E-5</c:v>
                </c:pt>
                <c:pt idx="867">
                  <c:v>-3.6540381934134797E-5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AF-4B12-9182-26A643636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E9-4653-A966-3EE0C1FCDB19}"/>
            </c:ext>
          </c:extLst>
        </c:ser>
        <c:ser>
          <c:idx val="1"/>
          <c:order val="1"/>
          <c:tx>
            <c:strRef>
              <c:f>NEMI!$T$1</c:f>
              <c:strCache>
                <c:ptCount val="1"/>
                <c:pt idx="0">
                  <c:v>200 keV 13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NEMI!$X$3:$X$870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7.3730000000000004E-2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7.4219999999999994E-2</c:v>
                </c:pt>
                <c:pt idx="208">
                  <c:v>7.4400000000000008E-2</c:v>
                </c:pt>
                <c:pt idx="209">
                  <c:v>7.46E-2</c:v>
                </c:pt>
                <c:pt idx="210">
                  <c:v>7.4830000000000008E-2</c:v>
                </c:pt>
                <c:pt idx="211">
                  <c:v>7.5060000000000002E-2</c:v>
                </c:pt>
                <c:pt idx="212">
                  <c:v>7.5270000000000004E-2</c:v>
                </c:pt>
                <c:pt idx="213">
                  <c:v>7.5429999999999997E-2</c:v>
                </c:pt>
                <c:pt idx="214">
                  <c:v>7.553E-2</c:v>
                </c:pt>
                <c:pt idx="215">
                  <c:v>7.5590000000000004E-2</c:v>
                </c:pt>
                <c:pt idx="216">
                  <c:v>7.5600000000000001E-2</c:v>
                </c:pt>
                <c:pt idx="217">
                  <c:v>7.5600000000000001E-2</c:v>
                </c:pt>
                <c:pt idx="218">
                  <c:v>7.5619999999999993E-2</c:v>
                </c:pt>
                <c:pt idx="219">
                  <c:v>7.5749999999999998E-2</c:v>
                </c:pt>
                <c:pt idx="220">
                  <c:v>7.6119999999999993E-2</c:v>
                </c:pt>
                <c:pt idx="221">
                  <c:v>7.6969999999999997E-2</c:v>
                </c:pt>
                <c:pt idx="222">
                  <c:v>7.8570000000000001E-2</c:v>
                </c:pt>
                <c:pt idx="223">
                  <c:v>8.1129999999999994E-2</c:v>
                </c:pt>
                <c:pt idx="224">
                  <c:v>8.4849999999999995E-2</c:v>
                </c:pt>
                <c:pt idx="225">
                  <c:v>8.9799999999999991E-2</c:v>
                </c:pt>
                <c:pt idx="226">
                  <c:v>9.5949999999999994E-2</c:v>
                </c:pt>
                <c:pt idx="227">
                  <c:v>0.1031</c:v>
                </c:pt>
                <c:pt idx="228">
                  <c:v>0.1109</c:v>
                </c:pt>
                <c:pt idx="229">
                  <c:v>0.1188</c:v>
                </c:pt>
                <c:pt idx="230">
                  <c:v>0.12639999999999998</c:v>
                </c:pt>
                <c:pt idx="231">
                  <c:v>0.13320000000000001</c:v>
                </c:pt>
                <c:pt idx="232">
                  <c:v>0.13880000000000001</c:v>
                </c:pt>
                <c:pt idx="233">
                  <c:v>0.14269999999999999</c:v>
                </c:pt>
                <c:pt idx="234">
                  <c:v>0.1447</c:v>
                </c:pt>
                <c:pt idx="235">
                  <c:v>0.14480000000000001</c:v>
                </c:pt>
                <c:pt idx="236">
                  <c:v>0.14350000000000002</c:v>
                </c:pt>
                <c:pt idx="237">
                  <c:v>0.1414</c:v>
                </c:pt>
                <c:pt idx="238">
                  <c:v>0.14000000000000001</c:v>
                </c:pt>
                <c:pt idx="239">
                  <c:v>0.1409</c:v>
                </c:pt>
                <c:pt idx="240">
                  <c:v>0.14560000000000001</c:v>
                </c:pt>
                <c:pt idx="241">
                  <c:v>0.15540000000000001</c:v>
                </c:pt>
                <c:pt idx="242">
                  <c:v>0.1704</c:v>
                </c:pt>
                <c:pt idx="243">
                  <c:v>0.19</c:v>
                </c:pt>
                <c:pt idx="244">
                  <c:v>0.21290000000000001</c:v>
                </c:pt>
                <c:pt idx="245">
                  <c:v>0.2379</c:v>
                </c:pt>
                <c:pt idx="246">
                  <c:v>0.2636</c:v>
                </c:pt>
                <c:pt idx="247">
                  <c:v>0.28889999999999999</c:v>
                </c:pt>
                <c:pt idx="248">
                  <c:v>0.31310000000000004</c:v>
                </c:pt>
                <c:pt idx="249">
                  <c:v>0.33539999999999998</c:v>
                </c:pt>
                <c:pt idx="250">
                  <c:v>0.35549999999999998</c:v>
                </c:pt>
                <c:pt idx="251">
                  <c:v>0.37310000000000004</c:v>
                </c:pt>
                <c:pt idx="252">
                  <c:v>0.3881</c:v>
                </c:pt>
                <c:pt idx="253">
                  <c:v>0.40050000000000002</c:v>
                </c:pt>
                <c:pt idx="254">
                  <c:v>0.41059999999999997</c:v>
                </c:pt>
                <c:pt idx="255">
                  <c:v>0.41860000000000003</c:v>
                </c:pt>
                <c:pt idx="256">
                  <c:v>0.42480000000000001</c:v>
                </c:pt>
                <c:pt idx="257">
                  <c:v>0.42959999999999998</c:v>
                </c:pt>
                <c:pt idx="258">
                  <c:v>0.43360000000000004</c:v>
                </c:pt>
                <c:pt idx="259">
                  <c:v>0.43690000000000001</c:v>
                </c:pt>
                <c:pt idx="260">
                  <c:v>0.44009999999999999</c:v>
                </c:pt>
                <c:pt idx="261">
                  <c:v>0.44330000000000003</c:v>
                </c:pt>
                <c:pt idx="262">
                  <c:v>0.44680000000000003</c:v>
                </c:pt>
                <c:pt idx="263">
                  <c:v>0.45100000000000001</c:v>
                </c:pt>
                <c:pt idx="264">
                  <c:v>0.45589999999999997</c:v>
                </c:pt>
                <c:pt idx="265">
                  <c:v>0.46150000000000002</c:v>
                </c:pt>
                <c:pt idx="266">
                  <c:v>0.46789999999999998</c:v>
                </c:pt>
                <c:pt idx="267">
                  <c:v>0.47489999999999999</c:v>
                </c:pt>
                <c:pt idx="268">
                  <c:v>0.48240000000000005</c:v>
                </c:pt>
                <c:pt idx="269">
                  <c:v>0.49009999999999998</c:v>
                </c:pt>
                <c:pt idx="270">
                  <c:v>0.49770000000000003</c:v>
                </c:pt>
                <c:pt idx="271">
                  <c:v>0.505</c:v>
                </c:pt>
                <c:pt idx="272">
                  <c:v>0.51170000000000004</c:v>
                </c:pt>
                <c:pt idx="273">
                  <c:v>0.51729999999999998</c:v>
                </c:pt>
                <c:pt idx="274">
                  <c:v>0.52170000000000005</c:v>
                </c:pt>
                <c:pt idx="275">
                  <c:v>0.52449999999999997</c:v>
                </c:pt>
                <c:pt idx="276">
                  <c:v>0.52549999999999997</c:v>
                </c:pt>
                <c:pt idx="277">
                  <c:v>0.52449999999999997</c:v>
                </c:pt>
                <c:pt idx="278">
                  <c:v>0.52139999999999997</c:v>
                </c:pt>
                <c:pt idx="279">
                  <c:v>0.51590000000000003</c:v>
                </c:pt>
                <c:pt idx="280">
                  <c:v>0.50819999999999999</c:v>
                </c:pt>
                <c:pt idx="281">
                  <c:v>0.49829999999999997</c:v>
                </c:pt>
                <c:pt idx="282">
                  <c:v>0.48609999999999998</c:v>
                </c:pt>
                <c:pt idx="283">
                  <c:v>0.47199999999999998</c:v>
                </c:pt>
                <c:pt idx="284">
                  <c:v>0.45610000000000001</c:v>
                </c:pt>
                <c:pt idx="285">
                  <c:v>0.4385</c:v>
                </c:pt>
                <c:pt idx="286">
                  <c:v>0.41960000000000003</c:v>
                </c:pt>
                <c:pt idx="287">
                  <c:v>0.39960000000000001</c:v>
                </c:pt>
                <c:pt idx="288">
                  <c:v>0.37879999999999997</c:v>
                </c:pt>
                <c:pt idx="289">
                  <c:v>0.35750000000000004</c:v>
                </c:pt>
                <c:pt idx="290">
                  <c:v>0.33589999999999998</c:v>
                </c:pt>
                <c:pt idx="291">
                  <c:v>0.31430000000000002</c:v>
                </c:pt>
                <c:pt idx="292">
                  <c:v>0.29299999999999998</c:v>
                </c:pt>
                <c:pt idx="293">
                  <c:v>0.27210000000000001</c:v>
                </c:pt>
                <c:pt idx="294">
                  <c:v>0.25180000000000002</c:v>
                </c:pt>
                <c:pt idx="295">
                  <c:v>0.23230000000000001</c:v>
                </c:pt>
                <c:pt idx="296">
                  <c:v>0.21379999999999999</c:v>
                </c:pt>
                <c:pt idx="297">
                  <c:v>0.19649999999999998</c:v>
                </c:pt>
                <c:pt idx="298">
                  <c:v>0.18029999999999999</c:v>
                </c:pt>
                <c:pt idx="299">
                  <c:v>0.16549999999999998</c:v>
                </c:pt>
                <c:pt idx="300">
                  <c:v>0.15209999999999999</c:v>
                </c:pt>
                <c:pt idx="301">
                  <c:v>0.14019999999999999</c:v>
                </c:pt>
                <c:pt idx="302">
                  <c:v>0.12989999999999999</c:v>
                </c:pt>
                <c:pt idx="303">
                  <c:v>0.1211</c:v>
                </c:pt>
                <c:pt idx="304">
                  <c:v>0.11389999999999999</c:v>
                </c:pt>
                <c:pt idx="305">
                  <c:v>0.1081</c:v>
                </c:pt>
                <c:pt idx="306">
                  <c:v>0.1037</c:v>
                </c:pt>
                <c:pt idx="307">
                  <c:v>0.10050000000000001</c:v>
                </c:pt>
                <c:pt idx="308">
                  <c:v>9.8529999999999993E-2</c:v>
                </c:pt>
                <c:pt idx="309">
                  <c:v>9.7470000000000001E-2</c:v>
                </c:pt>
                <c:pt idx="310">
                  <c:v>9.7209999999999991E-2</c:v>
                </c:pt>
                <c:pt idx="311">
                  <c:v>9.758E-2</c:v>
                </c:pt>
                <c:pt idx="312">
                  <c:v>9.844E-2</c:v>
                </c:pt>
                <c:pt idx="313">
                  <c:v>9.9680000000000005E-2</c:v>
                </c:pt>
                <c:pt idx="314">
                  <c:v>0.10120000000000001</c:v>
                </c:pt>
                <c:pt idx="315">
                  <c:v>0.10279999999999999</c:v>
                </c:pt>
                <c:pt idx="316">
                  <c:v>0.1046</c:v>
                </c:pt>
                <c:pt idx="317">
                  <c:v>0.1065</c:v>
                </c:pt>
                <c:pt idx="318">
                  <c:v>0.10829999999999999</c:v>
                </c:pt>
                <c:pt idx="319">
                  <c:v>0.11019999999999999</c:v>
                </c:pt>
                <c:pt idx="320">
                  <c:v>0.112</c:v>
                </c:pt>
                <c:pt idx="321">
                  <c:v>0.11370000000000001</c:v>
                </c:pt>
                <c:pt idx="322">
                  <c:v>0.1154</c:v>
                </c:pt>
                <c:pt idx="323">
                  <c:v>0.11700000000000001</c:v>
                </c:pt>
                <c:pt idx="324">
                  <c:v>0.11849999999999999</c:v>
                </c:pt>
                <c:pt idx="325">
                  <c:v>0.11990000000000001</c:v>
                </c:pt>
                <c:pt idx="326">
                  <c:v>0.12130000000000001</c:v>
                </c:pt>
                <c:pt idx="327">
                  <c:v>0.1225</c:v>
                </c:pt>
                <c:pt idx="328">
                  <c:v>0.1237</c:v>
                </c:pt>
                <c:pt idx="329">
                  <c:v>0.12489999999999998</c:v>
                </c:pt>
                <c:pt idx="330">
                  <c:v>0.12590000000000001</c:v>
                </c:pt>
                <c:pt idx="331">
                  <c:v>0.12690000000000001</c:v>
                </c:pt>
                <c:pt idx="332">
                  <c:v>0.1278</c:v>
                </c:pt>
                <c:pt idx="333">
                  <c:v>0.12870000000000001</c:v>
                </c:pt>
                <c:pt idx="334">
                  <c:v>0.12949999999999998</c:v>
                </c:pt>
                <c:pt idx="335">
                  <c:v>0.13019999999999998</c:v>
                </c:pt>
                <c:pt idx="336">
                  <c:v>0.13089999999999999</c:v>
                </c:pt>
                <c:pt idx="337">
                  <c:v>0.13159999999999999</c:v>
                </c:pt>
                <c:pt idx="338">
                  <c:v>0.13220000000000001</c:v>
                </c:pt>
                <c:pt idx="339">
                  <c:v>0.1328</c:v>
                </c:pt>
                <c:pt idx="340">
                  <c:v>0.1333</c:v>
                </c:pt>
                <c:pt idx="341">
                  <c:v>0.1338</c:v>
                </c:pt>
                <c:pt idx="342">
                  <c:v>0.1343</c:v>
                </c:pt>
                <c:pt idx="343">
                  <c:v>0.13470000000000001</c:v>
                </c:pt>
                <c:pt idx="344">
                  <c:v>0.13510000000000003</c:v>
                </c:pt>
                <c:pt idx="345">
                  <c:v>0.13549999999999998</c:v>
                </c:pt>
                <c:pt idx="346">
                  <c:v>0.13589999999999999</c:v>
                </c:pt>
                <c:pt idx="347">
                  <c:v>0.13619999999999999</c:v>
                </c:pt>
                <c:pt idx="348">
                  <c:v>0.13650000000000001</c:v>
                </c:pt>
                <c:pt idx="349">
                  <c:v>0.1368</c:v>
                </c:pt>
                <c:pt idx="350">
                  <c:v>0.1371</c:v>
                </c:pt>
                <c:pt idx="351">
                  <c:v>0.13739999999999999</c:v>
                </c:pt>
                <c:pt idx="352">
                  <c:v>0.13769999999999999</c:v>
                </c:pt>
                <c:pt idx="353">
                  <c:v>0.13790000000000002</c:v>
                </c:pt>
                <c:pt idx="354">
                  <c:v>0.13820000000000002</c:v>
                </c:pt>
                <c:pt idx="355">
                  <c:v>0.1384</c:v>
                </c:pt>
                <c:pt idx="356">
                  <c:v>0.1386</c:v>
                </c:pt>
                <c:pt idx="357">
                  <c:v>0.13880000000000001</c:v>
                </c:pt>
                <c:pt idx="358">
                  <c:v>0.13899999999999998</c:v>
                </c:pt>
                <c:pt idx="359">
                  <c:v>0.13919999999999999</c:v>
                </c:pt>
                <c:pt idx="360">
                  <c:v>0.1394</c:v>
                </c:pt>
                <c:pt idx="361">
                  <c:v>0.1396</c:v>
                </c:pt>
                <c:pt idx="362">
                  <c:v>0.13980000000000001</c:v>
                </c:pt>
                <c:pt idx="363">
                  <c:v>0.1399</c:v>
                </c:pt>
                <c:pt idx="364">
                  <c:v>0.1401</c:v>
                </c:pt>
                <c:pt idx="365">
                  <c:v>0.14030000000000001</c:v>
                </c:pt>
                <c:pt idx="366">
                  <c:v>0.14040000000000002</c:v>
                </c:pt>
                <c:pt idx="367">
                  <c:v>0.1406</c:v>
                </c:pt>
                <c:pt idx="368">
                  <c:v>0.14070000000000002</c:v>
                </c:pt>
                <c:pt idx="369">
                  <c:v>0.14079999999999998</c:v>
                </c:pt>
                <c:pt idx="370">
                  <c:v>0.14100000000000001</c:v>
                </c:pt>
                <c:pt idx="371">
                  <c:v>0.1411</c:v>
                </c:pt>
                <c:pt idx="372">
                  <c:v>0.14119999999999999</c:v>
                </c:pt>
                <c:pt idx="373">
                  <c:v>0.1414</c:v>
                </c:pt>
                <c:pt idx="374">
                  <c:v>0.14149999999999999</c:v>
                </c:pt>
                <c:pt idx="375">
                  <c:v>0.1416</c:v>
                </c:pt>
                <c:pt idx="376">
                  <c:v>0.14169999999999999</c:v>
                </c:pt>
                <c:pt idx="377">
                  <c:v>0.14180000000000001</c:v>
                </c:pt>
                <c:pt idx="378">
                  <c:v>0.1419</c:v>
                </c:pt>
                <c:pt idx="379">
                  <c:v>0.14199999999999999</c:v>
                </c:pt>
                <c:pt idx="380">
                  <c:v>0.1421</c:v>
                </c:pt>
                <c:pt idx="381">
                  <c:v>0.14219999999999999</c:v>
                </c:pt>
                <c:pt idx="382">
                  <c:v>0.14230000000000001</c:v>
                </c:pt>
                <c:pt idx="383">
                  <c:v>0.1424</c:v>
                </c:pt>
                <c:pt idx="384">
                  <c:v>0.14250000000000002</c:v>
                </c:pt>
                <c:pt idx="385">
                  <c:v>0.1426</c:v>
                </c:pt>
                <c:pt idx="386">
                  <c:v>0.14269999999999999</c:v>
                </c:pt>
                <c:pt idx="387">
                  <c:v>0.14280000000000001</c:v>
                </c:pt>
                <c:pt idx="388">
                  <c:v>0.1429</c:v>
                </c:pt>
                <c:pt idx="389">
                  <c:v>0.1429</c:v>
                </c:pt>
                <c:pt idx="390">
                  <c:v>0.14299999999999999</c:v>
                </c:pt>
                <c:pt idx="391">
                  <c:v>0.1431</c:v>
                </c:pt>
                <c:pt idx="392">
                  <c:v>0.14320000000000002</c:v>
                </c:pt>
                <c:pt idx="393">
                  <c:v>0.14320000000000002</c:v>
                </c:pt>
                <c:pt idx="394">
                  <c:v>0.14329999999999998</c:v>
                </c:pt>
                <c:pt idx="395">
                  <c:v>0.1434</c:v>
                </c:pt>
                <c:pt idx="396">
                  <c:v>0.1434</c:v>
                </c:pt>
                <c:pt idx="397">
                  <c:v>0.14350000000000002</c:v>
                </c:pt>
                <c:pt idx="398">
                  <c:v>0.14350000000000002</c:v>
                </c:pt>
                <c:pt idx="399">
                  <c:v>0.14359999999999998</c:v>
                </c:pt>
                <c:pt idx="400">
                  <c:v>0.14369999999999999</c:v>
                </c:pt>
                <c:pt idx="401">
                  <c:v>0.14369999999999999</c:v>
                </c:pt>
                <c:pt idx="402">
                  <c:v>0.14380000000000001</c:v>
                </c:pt>
                <c:pt idx="403">
                  <c:v>0.14380000000000001</c:v>
                </c:pt>
                <c:pt idx="404">
                  <c:v>0.1439</c:v>
                </c:pt>
                <c:pt idx="405">
                  <c:v>0.1439</c:v>
                </c:pt>
                <c:pt idx="406">
                  <c:v>0.1439</c:v>
                </c:pt>
                <c:pt idx="407">
                  <c:v>0.14399999999999999</c:v>
                </c:pt>
                <c:pt idx="408">
                  <c:v>0.14399999999999999</c:v>
                </c:pt>
                <c:pt idx="409">
                  <c:v>0.14410000000000001</c:v>
                </c:pt>
                <c:pt idx="410">
                  <c:v>0.14410000000000001</c:v>
                </c:pt>
                <c:pt idx="411">
                  <c:v>0.14410000000000001</c:v>
                </c:pt>
                <c:pt idx="412">
                  <c:v>0.14419999999999999</c:v>
                </c:pt>
                <c:pt idx="413">
                  <c:v>0.14419999999999999</c:v>
                </c:pt>
                <c:pt idx="414">
                  <c:v>0.14419999999999999</c:v>
                </c:pt>
                <c:pt idx="415">
                  <c:v>0.14429999999999998</c:v>
                </c:pt>
                <c:pt idx="416">
                  <c:v>0.14429999999999998</c:v>
                </c:pt>
                <c:pt idx="417">
                  <c:v>0.14429999999999998</c:v>
                </c:pt>
                <c:pt idx="418">
                  <c:v>0.1444</c:v>
                </c:pt>
                <c:pt idx="419">
                  <c:v>0.1444</c:v>
                </c:pt>
                <c:pt idx="420">
                  <c:v>0.1444</c:v>
                </c:pt>
                <c:pt idx="421">
                  <c:v>0.1444</c:v>
                </c:pt>
                <c:pt idx="422">
                  <c:v>0.1444</c:v>
                </c:pt>
                <c:pt idx="423">
                  <c:v>0.14450000000000002</c:v>
                </c:pt>
                <c:pt idx="424">
                  <c:v>0.14450000000000002</c:v>
                </c:pt>
                <c:pt idx="425">
                  <c:v>0.14450000000000002</c:v>
                </c:pt>
                <c:pt idx="426">
                  <c:v>0.14450000000000002</c:v>
                </c:pt>
                <c:pt idx="427">
                  <c:v>0.14450000000000002</c:v>
                </c:pt>
                <c:pt idx="428">
                  <c:v>0.14450000000000002</c:v>
                </c:pt>
                <c:pt idx="429">
                  <c:v>0.14460000000000001</c:v>
                </c:pt>
                <c:pt idx="430">
                  <c:v>0.14460000000000001</c:v>
                </c:pt>
                <c:pt idx="431">
                  <c:v>0.14460000000000001</c:v>
                </c:pt>
                <c:pt idx="432">
                  <c:v>0.14460000000000001</c:v>
                </c:pt>
                <c:pt idx="433">
                  <c:v>0.14460000000000001</c:v>
                </c:pt>
                <c:pt idx="434">
                  <c:v>0.14460000000000001</c:v>
                </c:pt>
                <c:pt idx="435">
                  <c:v>0.14460000000000001</c:v>
                </c:pt>
                <c:pt idx="436">
                  <c:v>0.14460000000000001</c:v>
                </c:pt>
                <c:pt idx="437">
                  <c:v>0.14460000000000001</c:v>
                </c:pt>
                <c:pt idx="438">
                  <c:v>0.14460000000000001</c:v>
                </c:pt>
                <c:pt idx="439">
                  <c:v>0.14460000000000001</c:v>
                </c:pt>
                <c:pt idx="440">
                  <c:v>0.14450000000000002</c:v>
                </c:pt>
                <c:pt idx="441">
                  <c:v>0.14450000000000002</c:v>
                </c:pt>
                <c:pt idx="442">
                  <c:v>0.14450000000000002</c:v>
                </c:pt>
                <c:pt idx="443">
                  <c:v>0.14450000000000002</c:v>
                </c:pt>
                <c:pt idx="444">
                  <c:v>0.14450000000000002</c:v>
                </c:pt>
                <c:pt idx="445">
                  <c:v>0.1444</c:v>
                </c:pt>
                <c:pt idx="446">
                  <c:v>0.1444</c:v>
                </c:pt>
                <c:pt idx="447">
                  <c:v>0.1444</c:v>
                </c:pt>
                <c:pt idx="448">
                  <c:v>0.14429999999999998</c:v>
                </c:pt>
                <c:pt idx="449">
                  <c:v>0.14429999999999998</c:v>
                </c:pt>
                <c:pt idx="450">
                  <c:v>0.14419999999999999</c:v>
                </c:pt>
                <c:pt idx="451">
                  <c:v>0.14419999999999999</c:v>
                </c:pt>
                <c:pt idx="452">
                  <c:v>0.14410000000000001</c:v>
                </c:pt>
                <c:pt idx="453">
                  <c:v>0.14399999999999999</c:v>
                </c:pt>
                <c:pt idx="454">
                  <c:v>0.14399999999999999</c:v>
                </c:pt>
                <c:pt idx="455">
                  <c:v>0.1439</c:v>
                </c:pt>
                <c:pt idx="456">
                  <c:v>0.14380000000000001</c:v>
                </c:pt>
                <c:pt idx="457">
                  <c:v>0.14369999999999999</c:v>
                </c:pt>
                <c:pt idx="458">
                  <c:v>0.14359999999999998</c:v>
                </c:pt>
                <c:pt idx="459">
                  <c:v>0.14350000000000002</c:v>
                </c:pt>
                <c:pt idx="460">
                  <c:v>0.1434</c:v>
                </c:pt>
                <c:pt idx="461">
                  <c:v>0.14329999999999998</c:v>
                </c:pt>
                <c:pt idx="462">
                  <c:v>0.1431</c:v>
                </c:pt>
                <c:pt idx="463">
                  <c:v>0.14299999999999999</c:v>
                </c:pt>
                <c:pt idx="464">
                  <c:v>0.14280000000000001</c:v>
                </c:pt>
                <c:pt idx="465">
                  <c:v>0.14269999999999999</c:v>
                </c:pt>
                <c:pt idx="466">
                  <c:v>0.14250000000000002</c:v>
                </c:pt>
                <c:pt idx="467">
                  <c:v>0.14230000000000001</c:v>
                </c:pt>
                <c:pt idx="468">
                  <c:v>0.1421</c:v>
                </c:pt>
                <c:pt idx="469">
                  <c:v>0.1419</c:v>
                </c:pt>
                <c:pt idx="470">
                  <c:v>0.14169999999999999</c:v>
                </c:pt>
                <c:pt idx="471">
                  <c:v>0.14149999999999999</c:v>
                </c:pt>
                <c:pt idx="472">
                  <c:v>0.14119999999999999</c:v>
                </c:pt>
                <c:pt idx="473">
                  <c:v>0.14100000000000001</c:v>
                </c:pt>
                <c:pt idx="474">
                  <c:v>0.14070000000000002</c:v>
                </c:pt>
                <c:pt idx="475">
                  <c:v>0.14040000000000002</c:v>
                </c:pt>
                <c:pt idx="476">
                  <c:v>0.1401</c:v>
                </c:pt>
                <c:pt idx="477">
                  <c:v>0.13980000000000001</c:v>
                </c:pt>
                <c:pt idx="478">
                  <c:v>0.13949999999999999</c:v>
                </c:pt>
                <c:pt idx="479">
                  <c:v>0.13919999999999999</c:v>
                </c:pt>
                <c:pt idx="480">
                  <c:v>0.1389</c:v>
                </c:pt>
                <c:pt idx="481">
                  <c:v>0.1386</c:v>
                </c:pt>
                <c:pt idx="482">
                  <c:v>0.13829999999999998</c:v>
                </c:pt>
                <c:pt idx="483">
                  <c:v>0.13790000000000002</c:v>
                </c:pt>
                <c:pt idx="484">
                  <c:v>0.1376</c:v>
                </c:pt>
                <c:pt idx="485">
                  <c:v>0.13739999999999999</c:v>
                </c:pt>
                <c:pt idx="486">
                  <c:v>0.1371</c:v>
                </c:pt>
                <c:pt idx="487">
                  <c:v>0.13689999999999999</c:v>
                </c:pt>
                <c:pt idx="488">
                  <c:v>0.13669999999999999</c:v>
                </c:pt>
                <c:pt idx="489">
                  <c:v>0.1366</c:v>
                </c:pt>
                <c:pt idx="490">
                  <c:v>0.1366</c:v>
                </c:pt>
                <c:pt idx="491">
                  <c:v>0.1366</c:v>
                </c:pt>
                <c:pt idx="492">
                  <c:v>0.1368</c:v>
                </c:pt>
                <c:pt idx="493">
                  <c:v>0.1371</c:v>
                </c:pt>
                <c:pt idx="494">
                  <c:v>0.1376</c:v>
                </c:pt>
                <c:pt idx="495">
                  <c:v>0.1384</c:v>
                </c:pt>
                <c:pt idx="496">
                  <c:v>0.13930000000000001</c:v>
                </c:pt>
                <c:pt idx="497">
                  <c:v>0.1406</c:v>
                </c:pt>
                <c:pt idx="498">
                  <c:v>0.14219999999999999</c:v>
                </c:pt>
                <c:pt idx="499">
                  <c:v>0.14419999999999999</c:v>
                </c:pt>
                <c:pt idx="500">
                  <c:v>0.1467</c:v>
                </c:pt>
                <c:pt idx="501">
                  <c:v>0.1497</c:v>
                </c:pt>
                <c:pt idx="502">
                  <c:v>0.15329999999999999</c:v>
                </c:pt>
                <c:pt idx="503">
                  <c:v>0.1575</c:v>
                </c:pt>
                <c:pt idx="504">
                  <c:v>0.16239999999999999</c:v>
                </c:pt>
                <c:pt idx="505">
                  <c:v>0.1681</c:v>
                </c:pt>
                <c:pt idx="506">
                  <c:v>0.17450000000000002</c:v>
                </c:pt>
                <c:pt idx="507">
                  <c:v>0.18160000000000001</c:v>
                </c:pt>
                <c:pt idx="508">
                  <c:v>0.18939999999999999</c:v>
                </c:pt>
                <c:pt idx="509">
                  <c:v>0.1978</c:v>
                </c:pt>
                <c:pt idx="510">
                  <c:v>0.20680000000000001</c:v>
                </c:pt>
                <c:pt idx="511">
                  <c:v>0.21610000000000001</c:v>
                </c:pt>
                <c:pt idx="512">
                  <c:v>0.22569999999999998</c:v>
                </c:pt>
                <c:pt idx="513">
                  <c:v>0.23550000000000001</c:v>
                </c:pt>
                <c:pt idx="514">
                  <c:v>0.2452</c:v>
                </c:pt>
                <c:pt idx="515">
                  <c:v>0.25470000000000004</c:v>
                </c:pt>
                <c:pt idx="516">
                  <c:v>0.26389999999999997</c:v>
                </c:pt>
                <c:pt idx="517">
                  <c:v>0.2727</c:v>
                </c:pt>
                <c:pt idx="518">
                  <c:v>0.28080000000000005</c:v>
                </c:pt>
                <c:pt idx="519">
                  <c:v>0.2883</c:v>
                </c:pt>
                <c:pt idx="520">
                  <c:v>0.2949</c:v>
                </c:pt>
                <c:pt idx="521">
                  <c:v>0.30080000000000001</c:v>
                </c:pt>
                <c:pt idx="522">
                  <c:v>0.30559999999999998</c:v>
                </c:pt>
                <c:pt idx="523">
                  <c:v>0.30940000000000001</c:v>
                </c:pt>
                <c:pt idx="524">
                  <c:v>0.31219999999999998</c:v>
                </c:pt>
                <c:pt idx="525">
                  <c:v>0.314</c:v>
                </c:pt>
                <c:pt idx="526">
                  <c:v>0.31490000000000001</c:v>
                </c:pt>
                <c:pt idx="527">
                  <c:v>0.31469999999999998</c:v>
                </c:pt>
                <c:pt idx="528">
                  <c:v>0.31359999999999999</c:v>
                </c:pt>
                <c:pt idx="529">
                  <c:v>0.31170000000000003</c:v>
                </c:pt>
                <c:pt idx="530">
                  <c:v>0.30919999999999997</c:v>
                </c:pt>
                <c:pt idx="531">
                  <c:v>0.30610000000000004</c:v>
                </c:pt>
                <c:pt idx="532">
                  <c:v>0.30249999999999999</c:v>
                </c:pt>
                <c:pt idx="533">
                  <c:v>0.29880000000000001</c:v>
                </c:pt>
                <c:pt idx="534">
                  <c:v>0.2949</c:v>
                </c:pt>
                <c:pt idx="535">
                  <c:v>0.29099999999999998</c:v>
                </c:pt>
                <c:pt idx="536">
                  <c:v>0.2873</c:v>
                </c:pt>
                <c:pt idx="537">
                  <c:v>0.28389999999999999</c:v>
                </c:pt>
                <c:pt idx="538">
                  <c:v>0.28080000000000005</c:v>
                </c:pt>
                <c:pt idx="539">
                  <c:v>0.27799999999999997</c:v>
                </c:pt>
                <c:pt idx="540">
                  <c:v>0.27560000000000001</c:v>
                </c:pt>
                <c:pt idx="541">
                  <c:v>0.27350000000000002</c:v>
                </c:pt>
                <c:pt idx="542">
                  <c:v>0.27160000000000001</c:v>
                </c:pt>
                <c:pt idx="543">
                  <c:v>0.2697</c:v>
                </c:pt>
                <c:pt idx="544">
                  <c:v>0.2676</c:v>
                </c:pt>
                <c:pt idx="545">
                  <c:v>0.2651</c:v>
                </c:pt>
                <c:pt idx="546">
                  <c:v>0.26189999999999997</c:v>
                </c:pt>
                <c:pt idx="547">
                  <c:v>0.25779999999999997</c:v>
                </c:pt>
                <c:pt idx="548">
                  <c:v>0.25260000000000005</c:v>
                </c:pt>
                <c:pt idx="549">
                  <c:v>0.24620000000000003</c:v>
                </c:pt>
                <c:pt idx="550">
                  <c:v>0.23830000000000001</c:v>
                </c:pt>
                <c:pt idx="551">
                  <c:v>0.2291</c:v>
                </c:pt>
                <c:pt idx="552">
                  <c:v>0.21839999999999998</c:v>
                </c:pt>
                <c:pt idx="553">
                  <c:v>0.20660000000000001</c:v>
                </c:pt>
                <c:pt idx="554">
                  <c:v>0.1938</c:v>
                </c:pt>
                <c:pt idx="555">
                  <c:v>0.18029999999999999</c:v>
                </c:pt>
                <c:pt idx="556">
                  <c:v>0.1666</c:v>
                </c:pt>
                <c:pt idx="557">
                  <c:v>0.15309999999999999</c:v>
                </c:pt>
                <c:pt idx="558">
                  <c:v>0.14030000000000001</c:v>
                </c:pt>
                <c:pt idx="559">
                  <c:v>0.12889999999999999</c:v>
                </c:pt>
                <c:pt idx="560">
                  <c:v>0.1192</c:v>
                </c:pt>
                <c:pt idx="561">
                  <c:v>0.1115</c:v>
                </c:pt>
                <c:pt idx="562">
                  <c:v>0.10590000000000001</c:v>
                </c:pt>
                <c:pt idx="563">
                  <c:v>0.1021</c:v>
                </c:pt>
                <c:pt idx="564">
                  <c:v>9.9670000000000009E-2</c:v>
                </c:pt>
                <c:pt idx="565">
                  <c:v>9.8299999999999998E-2</c:v>
                </c:pt>
                <c:pt idx="566">
                  <c:v>9.7509999999999999E-2</c:v>
                </c:pt>
                <c:pt idx="567">
                  <c:v>9.6940000000000012E-2</c:v>
                </c:pt>
                <c:pt idx="568">
                  <c:v>9.6329999999999999E-2</c:v>
                </c:pt>
                <c:pt idx="569">
                  <c:v>9.552999999999999E-2</c:v>
                </c:pt>
                <c:pt idx="570">
                  <c:v>9.4380000000000006E-2</c:v>
                </c:pt>
                <c:pt idx="571">
                  <c:v>9.2939999999999995E-2</c:v>
                </c:pt>
                <c:pt idx="572">
                  <c:v>9.1249999999999998E-2</c:v>
                </c:pt>
                <c:pt idx="573">
                  <c:v>8.9359999999999995E-2</c:v>
                </c:pt>
                <c:pt idx="574">
                  <c:v>8.7330000000000005E-2</c:v>
                </c:pt>
                <c:pt idx="575">
                  <c:v>8.5209999999999994E-2</c:v>
                </c:pt>
                <c:pt idx="576">
                  <c:v>8.3099999999999993E-2</c:v>
                </c:pt>
                <c:pt idx="577">
                  <c:v>8.1140000000000004E-2</c:v>
                </c:pt>
                <c:pt idx="578">
                  <c:v>7.9369999999999996E-2</c:v>
                </c:pt>
                <c:pt idx="579">
                  <c:v>7.782E-2</c:v>
                </c:pt>
                <c:pt idx="580">
                  <c:v>7.6520000000000005E-2</c:v>
                </c:pt>
                <c:pt idx="581">
                  <c:v>7.5499999999999998E-2</c:v>
                </c:pt>
                <c:pt idx="582">
                  <c:v>7.4760000000000007E-2</c:v>
                </c:pt>
                <c:pt idx="583">
                  <c:v>7.4299999999999991E-2</c:v>
                </c:pt>
                <c:pt idx="584">
                  <c:v>7.4050000000000005E-2</c:v>
                </c:pt>
                <c:pt idx="585">
                  <c:v>7.392E-2</c:v>
                </c:pt>
                <c:pt idx="586">
                  <c:v>7.3870000000000005E-2</c:v>
                </c:pt>
                <c:pt idx="587">
                  <c:v>7.3870000000000005E-2</c:v>
                </c:pt>
                <c:pt idx="588">
                  <c:v>7.3910000000000003E-2</c:v>
                </c:pt>
                <c:pt idx="589">
                  <c:v>7.3980000000000004E-2</c:v>
                </c:pt>
                <c:pt idx="590">
                  <c:v>7.4050000000000005E-2</c:v>
                </c:pt>
                <c:pt idx="591">
                  <c:v>7.4079999999999993E-2</c:v>
                </c:pt>
                <c:pt idx="592">
                  <c:v>7.4060000000000001E-2</c:v>
                </c:pt>
                <c:pt idx="593">
                  <c:v>7.4020000000000002E-2</c:v>
                </c:pt>
                <c:pt idx="594">
                  <c:v>7.3970000000000008E-2</c:v>
                </c:pt>
                <c:pt idx="595">
                  <c:v>7.3929999999999996E-2</c:v>
                </c:pt>
                <c:pt idx="596">
                  <c:v>7.3880000000000001E-2</c:v>
                </c:pt>
                <c:pt idx="597">
                  <c:v>7.3819999999999997E-2</c:v>
                </c:pt>
                <c:pt idx="598">
                  <c:v>7.3759999999999992E-2</c:v>
                </c:pt>
                <c:pt idx="599">
                  <c:v>7.3709999999999998E-2</c:v>
                </c:pt>
                <c:pt idx="600">
                  <c:v>7.3679999999999995E-2</c:v>
                </c:pt>
                <c:pt idx="601">
                  <c:v>7.3650000000000007E-2</c:v>
                </c:pt>
                <c:pt idx="602">
                  <c:v>7.3619999999999991E-2</c:v>
                </c:pt>
                <c:pt idx="603">
                  <c:v>7.3609999999999995E-2</c:v>
                </c:pt>
                <c:pt idx="604">
                  <c:v>7.3609999999999995E-2</c:v>
                </c:pt>
                <c:pt idx="605">
                  <c:v>7.3609999999999995E-2</c:v>
                </c:pt>
                <c:pt idx="606">
                  <c:v>7.3609999999999995E-2</c:v>
                </c:pt>
                <c:pt idx="607">
                  <c:v>7.3630000000000001E-2</c:v>
                </c:pt>
                <c:pt idx="608">
                  <c:v>7.3639999999999997E-2</c:v>
                </c:pt>
                <c:pt idx="609">
                  <c:v>7.3660000000000003E-2</c:v>
                </c:pt>
                <c:pt idx="610">
                  <c:v>7.3679999999999995E-2</c:v>
                </c:pt>
                <c:pt idx="611">
                  <c:v>7.3709999999999998E-2</c:v>
                </c:pt>
                <c:pt idx="612">
                  <c:v>7.3730000000000004E-2</c:v>
                </c:pt>
                <c:pt idx="613">
                  <c:v>7.3759999999999992E-2</c:v>
                </c:pt>
                <c:pt idx="614">
                  <c:v>7.3789999999999994E-2</c:v>
                </c:pt>
                <c:pt idx="615">
                  <c:v>7.3819999999999997E-2</c:v>
                </c:pt>
                <c:pt idx="616">
                  <c:v>7.3849999999999999E-2</c:v>
                </c:pt>
                <c:pt idx="617">
                  <c:v>7.3880000000000001E-2</c:v>
                </c:pt>
                <c:pt idx="618">
                  <c:v>7.3910000000000003E-2</c:v>
                </c:pt>
                <c:pt idx="619">
                  <c:v>7.3940000000000006E-2</c:v>
                </c:pt>
                <c:pt idx="620">
                  <c:v>7.3970000000000008E-2</c:v>
                </c:pt>
                <c:pt idx="621">
                  <c:v>7.3999999999999996E-2</c:v>
                </c:pt>
                <c:pt idx="622">
                  <c:v>7.4029999999999999E-2</c:v>
                </c:pt>
                <c:pt idx="623">
                  <c:v>7.4060000000000001E-2</c:v>
                </c:pt>
                <c:pt idx="624">
                  <c:v>7.4090000000000003E-2</c:v>
                </c:pt>
                <c:pt idx="625">
                  <c:v>7.4110000000000009E-2</c:v>
                </c:pt>
                <c:pt idx="626">
                  <c:v>7.4120000000000005E-2</c:v>
                </c:pt>
                <c:pt idx="627">
                  <c:v>7.4130000000000001E-2</c:v>
                </c:pt>
                <c:pt idx="628">
                  <c:v>7.4130000000000001E-2</c:v>
                </c:pt>
                <c:pt idx="629">
                  <c:v>7.4130000000000001E-2</c:v>
                </c:pt>
                <c:pt idx="630">
                  <c:v>7.4099999999999999E-2</c:v>
                </c:pt>
                <c:pt idx="631">
                  <c:v>7.4029999999999999E-2</c:v>
                </c:pt>
                <c:pt idx="632">
                  <c:v>7.3950000000000002E-2</c:v>
                </c:pt>
                <c:pt idx="633">
                  <c:v>7.3849999999999999E-2</c:v>
                </c:pt>
                <c:pt idx="634">
                  <c:v>7.3759999999999992E-2</c:v>
                </c:pt>
                <c:pt idx="635">
                  <c:v>7.3639999999999997E-2</c:v>
                </c:pt>
                <c:pt idx="636">
                  <c:v>7.3529999999999998E-2</c:v>
                </c:pt>
                <c:pt idx="637">
                  <c:v>7.3459999999999998E-2</c:v>
                </c:pt>
                <c:pt idx="638">
                  <c:v>7.3419999999999999E-2</c:v>
                </c:pt>
                <c:pt idx="639">
                  <c:v>7.3370000000000005E-2</c:v>
                </c:pt>
                <c:pt idx="640">
                  <c:v>7.3329999999999992E-2</c:v>
                </c:pt>
                <c:pt idx="641">
                  <c:v>7.324E-2</c:v>
                </c:pt>
                <c:pt idx="642">
                  <c:v>7.3130000000000001E-2</c:v>
                </c:pt>
                <c:pt idx="643">
                  <c:v>7.3020000000000002E-2</c:v>
                </c:pt>
                <c:pt idx="644">
                  <c:v>7.2889999999999996E-2</c:v>
                </c:pt>
                <c:pt idx="645">
                  <c:v>7.2790000000000007E-2</c:v>
                </c:pt>
                <c:pt idx="646">
                  <c:v>7.2679999999999995E-2</c:v>
                </c:pt>
                <c:pt idx="647">
                  <c:v>7.2580000000000006E-2</c:v>
                </c:pt>
                <c:pt idx="648">
                  <c:v>7.2470000000000007E-2</c:v>
                </c:pt>
                <c:pt idx="649">
                  <c:v>7.238E-2</c:v>
                </c:pt>
                <c:pt idx="650">
                  <c:v>7.2340000000000002E-2</c:v>
                </c:pt>
                <c:pt idx="651">
                  <c:v>7.2309999999999999E-2</c:v>
                </c:pt>
                <c:pt idx="652">
                  <c:v>7.2270000000000001E-2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7.2250000000000009E-2</c:v>
                </c:pt>
                <c:pt idx="659">
                  <c:v>7.2250000000000009E-2</c:v>
                </c:pt>
                <c:pt idx="660">
                  <c:v>7.2250000000000009E-2</c:v>
                </c:pt>
                <c:pt idx="661">
                  <c:v>7.2250000000000009E-2</c:v>
                </c:pt>
                <c:pt idx="662">
                  <c:v>7.2250000000000009E-2</c:v>
                </c:pt>
                <c:pt idx="663">
                  <c:v>7.2250000000000009E-2</c:v>
                </c:pt>
                <c:pt idx="664">
                  <c:v>7.2250000000000009E-2</c:v>
                </c:pt>
                <c:pt idx="665">
                  <c:v>7.2250000000000009E-2</c:v>
                </c:pt>
                <c:pt idx="666">
                  <c:v>7.2250000000000009E-2</c:v>
                </c:pt>
                <c:pt idx="667">
                  <c:v>7.2250000000000009E-2</c:v>
                </c:pt>
                <c:pt idx="668">
                  <c:v>7.2250000000000009E-2</c:v>
                </c:pt>
                <c:pt idx="669">
                  <c:v>7.2250000000000009E-2</c:v>
                </c:pt>
                <c:pt idx="670">
                  <c:v>7.2250000000000009E-2</c:v>
                </c:pt>
                <c:pt idx="671">
                  <c:v>7.2250000000000009E-2</c:v>
                </c:pt>
                <c:pt idx="672">
                  <c:v>7.2250000000000009E-2</c:v>
                </c:pt>
                <c:pt idx="673">
                  <c:v>7.2250000000000009E-2</c:v>
                </c:pt>
                <c:pt idx="674">
                  <c:v>7.2250000000000009E-2</c:v>
                </c:pt>
                <c:pt idx="675">
                  <c:v>7.2250000000000009E-2</c:v>
                </c:pt>
                <c:pt idx="676">
                  <c:v>7.2250000000000009E-2</c:v>
                </c:pt>
                <c:pt idx="677">
                  <c:v>7.2250000000000009E-2</c:v>
                </c:pt>
                <c:pt idx="678">
                  <c:v>7.2250000000000009E-2</c:v>
                </c:pt>
                <c:pt idx="679">
                  <c:v>7.2250000000000009E-2</c:v>
                </c:pt>
                <c:pt idx="680">
                  <c:v>7.2250000000000009E-2</c:v>
                </c:pt>
                <c:pt idx="681">
                  <c:v>7.2250000000000009E-2</c:v>
                </c:pt>
                <c:pt idx="682">
                  <c:v>7.2250000000000009E-2</c:v>
                </c:pt>
                <c:pt idx="683">
                  <c:v>7.2250000000000009E-2</c:v>
                </c:pt>
                <c:pt idx="684">
                  <c:v>7.2250000000000009E-2</c:v>
                </c:pt>
                <c:pt idx="685">
                  <c:v>7.2250000000000009E-2</c:v>
                </c:pt>
                <c:pt idx="686">
                  <c:v>7.2250000000000009E-2</c:v>
                </c:pt>
                <c:pt idx="687">
                  <c:v>7.2250000000000009E-2</c:v>
                </c:pt>
                <c:pt idx="688">
                  <c:v>7.2250000000000009E-2</c:v>
                </c:pt>
                <c:pt idx="689">
                  <c:v>7.2250000000000009E-2</c:v>
                </c:pt>
                <c:pt idx="690">
                  <c:v>7.2250000000000009E-2</c:v>
                </c:pt>
                <c:pt idx="691">
                  <c:v>7.2250000000000009E-2</c:v>
                </c:pt>
                <c:pt idx="692">
                  <c:v>7.2250000000000009E-2</c:v>
                </c:pt>
                <c:pt idx="693">
                  <c:v>7.2250000000000009E-2</c:v>
                </c:pt>
                <c:pt idx="694">
                  <c:v>7.2250000000000009E-2</c:v>
                </c:pt>
                <c:pt idx="695">
                  <c:v>7.2250000000000009E-2</c:v>
                </c:pt>
                <c:pt idx="696">
                  <c:v>7.2250000000000009E-2</c:v>
                </c:pt>
                <c:pt idx="697">
                  <c:v>7.2250000000000009E-2</c:v>
                </c:pt>
                <c:pt idx="698">
                  <c:v>7.2250000000000009E-2</c:v>
                </c:pt>
                <c:pt idx="699">
                  <c:v>7.2250000000000009E-2</c:v>
                </c:pt>
                <c:pt idx="700">
                  <c:v>7.2250000000000009E-2</c:v>
                </c:pt>
                <c:pt idx="701">
                  <c:v>7.2250000000000009E-2</c:v>
                </c:pt>
                <c:pt idx="702">
                  <c:v>7.2250000000000009E-2</c:v>
                </c:pt>
                <c:pt idx="703">
                  <c:v>7.2250000000000009E-2</c:v>
                </c:pt>
                <c:pt idx="704">
                  <c:v>7.2250000000000009E-2</c:v>
                </c:pt>
                <c:pt idx="705">
                  <c:v>7.2250000000000009E-2</c:v>
                </c:pt>
                <c:pt idx="706">
                  <c:v>7.2250000000000009E-2</c:v>
                </c:pt>
                <c:pt idx="707">
                  <c:v>7.2250000000000009E-2</c:v>
                </c:pt>
                <c:pt idx="708">
                  <c:v>7.2250000000000009E-2</c:v>
                </c:pt>
                <c:pt idx="709">
                  <c:v>7.2250000000000009E-2</c:v>
                </c:pt>
                <c:pt idx="710">
                  <c:v>7.2250000000000009E-2</c:v>
                </c:pt>
                <c:pt idx="711">
                  <c:v>7.2250000000000009E-2</c:v>
                </c:pt>
                <c:pt idx="712">
                  <c:v>7.2250000000000009E-2</c:v>
                </c:pt>
                <c:pt idx="713">
                  <c:v>7.2250000000000009E-2</c:v>
                </c:pt>
                <c:pt idx="714">
                  <c:v>7.2250000000000009E-2</c:v>
                </c:pt>
                <c:pt idx="715">
                  <c:v>7.2250000000000009E-2</c:v>
                </c:pt>
                <c:pt idx="716">
                  <c:v>7.2250000000000009E-2</c:v>
                </c:pt>
                <c:pt idx="717">
                  <c:v>7.2250000000000009E-2</c:v>
                </c:pt>
                <c:pt idx="718">
                  <c:v>7.2250000000000009E-2</c:v>
                </c:pt>
                <c:pt idx="719">
                  <c:v>7.2250000000000009E-2</c:v>
                </c:pt>
                <c:pt idx="720">
                  <c:v>7.2250000000000009E-2</c:v>
                </c:pt>
                <c:pt idx="721">
                  <c:v>7.2250000000000009E-2</c:v>
                </c:pt>
                <c:pt idx="722">
                  <c:v>7.2250000000000009E-2</c:v>
                </c:pt>
                <c:pt idx="723">
                  <c:v>7.2250000000000009E-2</c:v>
                </c:pt>
                <c:pt idx="724">
                  <c:v>7.2250000000000009E-2</c:v>
                </c:pt>
                <c:pt idx="725">
                  <c:v>7.2250000000000009E-2</c:v>
                </c:pt>
                <c:pt idx="726">
                  <c:v>7.2250000000000009E-2</c:v>
                </c:pt>
                <c:pt idx="727">
                  <c:v>7.2250000000000009E-2</c:v>
                </c:pt>
                <c:pt idx="728">
                  <c:v>7.2250000000000009E-2</c:v>
                </c:pt>
                <c:pt idx="729">
                  <c:v>7.2250000000000009E-2</c:v>
                </c:pt>
                <c:pt idx="730">
                  <c:v>7.2250000000000009E-2</c:v>
                </c:pt>
                <c:pt idx="731">
                  <c:v>7.2250000000000009E-2</c:v>
                </c:pt>
                <c:pt idx="732">
                  <c:v>7.2250000000000009E-2</c:v>
                </c:pt>
                <c:pt idx="733">
                  <c:v>7.2250000000000009E-2</c:v>
                </c:pt>
                <c:pt idx="734">
                  <c:v>7.2250000000000009E-2</c:v>
                </c:pt>
                <c:pt idx="735">
                  <c:v>7.2250000000000009E-2</c:v>
                </c:pt>
                <c:pt idx="736">
                  <c:v>7.2250000000000009E-2</c:v>
                </c:pt>
                <c:pt idx="737">
                  <c:v>7.2250000000000009E-2</c:v>
                </c:pt>
                <c:pt idx="738">
                  <c:v>7.2250000000000009E-2</c:v>
                </c:pt>
                <c:pt idx="739">
                  <c:v>7.2250000000000009E-2</c:v>
                </c:pt>
                <c:pt idx="740">
                  <c:v>7.2250000000000009E-2</c:v>
                </c:pt>
                <c:pt idx="741">
                  <c:v>7.2250000000000009E-2</c:v>
                </c:pt>
                <c:pt idx="742">
                  <c:v>7.2250000000000009E-2</c:v>
                </c:pt>
                <c:pt idx="743">
                  <c:v>7.2250000000000009E-2</c:v>
                </c:pt>
                <c:pt idx="744">
                  <c:v>7.2250000000000009E-2</c:v>
                </c:pt>
                <c:pt idx="745">
                  <c:v>7.2250000000000009E-2</c:v>
                </c:pt>
                <c:pt idx="746">
                  <c:v>7.2250000000000009E-2</c:v>
                </c:pt>
                <c:pt idx="747">
                  <c:v>7.2250000000000009E-2</c:v>
                </c:pt>
                <c:pt idx="748">
                  <c:v>7.2250000000000009E-2</c:v>
                </c:pt>
                <c:pt idx="749">
                  <c:v>7.2250000000000009E-2</c:v>
                </c:pt>
                <c:pt idx="750">
                  <c:v>7.2250000000000009E-2</c:v>
                </c:pt>
                <c:pt idx="751">
                  <c:v>7.2250000000000009E-2</c:v>
                </c:pt>
                <c:pt idx="752">
                  <c:v>7.2250000000000009E-2</c:v>
                </c:pt>
                <c:pt idx="753">
                  <c:v>7.2250000000000009E-2</c:v>
                </c:pt>
                <c:pt idx="754">
                  <c:v>7.2250000000000009E-2</c:v>
                </c:pt>
                <c:pt idx="755">
                  <c:v>7.2250000000000009E-2</c:v>
                </c:pt>
                <c:pt idx="756">
                  <c:v>7.2250000000000009E-2</c:v>
                </c:pt>
                <c:pt idx="757">
                  <c:v>7.2250000000000009E-2</c:v>
                </c:pt>
                <c:pt idx="758">
                  <c:v>7.2250000000000009E-2</c:v>
                </c:pt>
                <c:pt idx="759">
                  <c:v>7.2250000000000009E-2</c:v>
                </c:pt>
                <c:pt idx="760">
                  <c:v>7.2250000000000009E-2</c:v>
                </c:pt>
                <c:pt idx="761">
                  <c:v>7.2250000000000009E-2</c:v>
                </c:pt>
                <c:pt idx="762">
                  <c:v>7.2250000000000009E-2</c:v>
                </c:pt>
                <c:pt idx="763">
                  <c:v>7.2250000000000009E-2</c:v>
                </c:pt>
                <c:pt idx="764">
                  <c:v>7.2250000000000009E-2</c:v>
                </c:pt>
                <c:pt idx="765">
                  <c:v>7.2250000000000009E-2</c:v>
                </c:pt>
                <c:pt idx="766">
                  <c:v>7.2250000000000009E-2</c:v>
                </c:pt>
                <c:pt idx="767">
                  <c:v>7.2250000000000009E-2</c:v>
                </c:pt>
                <c:pt idx="768">
                  <c:v>7.2250000000000009E-2</c:v>
                </c:pt>
                <c:pt idx="769">
                  <c:v>7.2250000000000009E-2</c:v>
                </c:pt>
                <c:pt idx="770">
                  <c:v>7.2250000000000009E-2</c:v>
                </c:pt>
                <c:pt idx="771">
                  <c:v>7.2250000000000009E-2</c:v>
                </c:pt>
                <c:pt idx="772">
                  <c:v>7.2250000000000009E-2</c:v>
                </c:pt>
                <c:pt idx="773">
                  <c:v>7.2250000000000009E-2</c:v>
                </c:pt>
                <c:pt idx="774">
                  <c:v>7.2250000000000009E-2</c:v>
                </c:pt>
                <c:pt idx="775">
                  <c:v>7.2250000000000009E-2</c:v>
                </c:pt>
                <c:pt idx="776">
                  <c:v>7.2250000000000009E-2</c:v>
                </c:pt>
                <c:pt idx="777">
                  <c:v>7.2250000000000009E-2</c:v>
                </c:pt>
                <c:pt idx="778">
                  <c:v>7.2250000000000009E-2</c:v>
                </c:pt>
                <c:pt idx="779">
                  <c:v>7.2250000000000009E-2</c:v>
                </c:pt>
                <c:pt idx="780">
                  <c:v>7.2250000000000009E-2</c:v>
                </c:pt>
                <c:pt idx="781">
                  <c:v>7.2250000000000009E-2</c:v>
                </c:pt>
                <c:pt idx="782">
                  <c:v>7.2250000000000009E-2</c:v>
                </c:pt>
                <c:pt idx="783">
                  <c:v>7.2250000000000009E-2</c:v>
                </c:pt>
                <c:pt idx="784">
                  <c:v>7.2250000000000009E-2</c:v>
                </c:pt>
                <c:pt idx="785">
                  <c:v>7.2250000000000009E-2</c:v>
                </c:pt>
                <c:pt idx="786">
                  <c:v>7.2250000000000009E-2</c:v>
                </c:pt>
                <c:pt idx="787">
                  <c:v>7.2250000000000009E-2</c:v>
                </c:pt>
                <c:pt idx="788">
                  <c:v>7.2250000000000009E-2</c:v>
                </c:pt>
                <c:pt idx="789">
                  <c:v>7.2250000000000009E-2</c:v>
                </c:pt>
                <c:pt idx="790">
                  <c:v>7.2250000000000009E-2</c:v>
                </c:pt>
                <c:pt idx="791">
                  <c:v>7.2250000000000009E-2</c:v>
                </c:pt>
                <c:pt idx="792">
                  <c:v>7.2250000000000009E-2</c:v>
                </c:pt>
                <c:pt idx="793">
                  <c:v>7.2250000000000009E-2</c:v>
                </c:pt>
                <c:pt idx="794">
                  <c:v>7.2250000000000009E-2</c:v>
                </c:pt>
                <c:pt idx="795">
                  <c:v>7.2250000000000009E-2</c:v>
                </c:pt>
                <c:pt idx="796">
                  <c:v>7.2250000000000009E-2</c:v>
                </c:pt>
                <c:pt idx="797">
                  <c:v>7.2250000000000009E-2</c:v>
                </c:pt>
                <c:pt idx="798">
                  <c:v>7.2250000000000009E-2</c:v>
                </c:pt>
                <c:pt idx="799">
                  <c:v>7.2250000000000009E-2</c:v>
                </c:pt>
                <c:pt idx="800">
                  <c:v>7.2250000000000009E-2</c:v>
                </c:pt>
                <c:pt idx="801">
                  <c:v>7.2250000000000009E-2</c:v>
                </c:pt>
                <c:pt idx="802">
                  <c:v>7.2250000000000009E-2</c:v>
                </c:pt>
                <c:pt idx="803">
                  <c:v>7.2250000000000009E-2</c:v>
                </c:pt>
                <c:pt idx="804">
                  <c:v>7.2250000000000009E-2</c:v>
                </c:pt>
                <c:pt idx="805">
                  <c:v>7.2250000000000009E-2</c:v>
                </c:pt>
                <c:pt idx="806">
                  <c:v>7.2250000000000009E-2</c:v>
                </c:pt>
                <c:pt idx="807">
                  <c:v>7.2250000000000009E-2</c:v>
                </c:pt>
                <c:pt idx="808">
                  <c:v>7.2250000000000009E-2</c:v>
                </c:pt>
                <c:pt idx="809">
                  <c:v>7.2250000000000009E-2</c:v>
                </c:pt>
                <c:pt idx="810">
                  <c:v>7.2250000000000009E-2</c:v>
                </c:pt>
                <c:pt idx="811">
                  <c:v>7.2250000000000009E-2</c:v>
                </c:pt>
                <c:pt idx="812">
                  <c:v>7.2250000000000009E-2</c:v>
                </c:pt>
                <c:pt idx="813">
                  <c:v>7.2250000000000009E-2</c:v>
                </c:pt>
                <c:pt idx="814">
                  <c:v>7.2250000000000009E-2</c:v>
                </c:pt>
                <c:pt idx="815">
                  <c:v>7.2250000000000009E-2</c:v>
                </c:pt>
                <c:pt idx="816">
                  <c:v>7.2250000000000009E-2</c:v>
                </c:pt>
                <c:pt idx="817">
                  <c:v>7.2250000000000009E-2</c:v>
                </c:pt>
                <c:pt idx="818">
                  <c:v>7.2250000000000009E-2</c:v>
                </c:pt>
                <c:pt idx="819">
                  <c:v>7.2250000000000009E-2</c:v>
                </c:pt>
                <c:pt idx="820">
                  <c:v>7.2250000000000009E-2</c:v>
                </c:pt>
                <c:pt idx="821">
                  <c:v>7.2250000000000009E-2</c:v>
                </c:pt>
                <c:pt idx="822">
                  <c:v>7.2250000000000009E-2</c:v>
                </c:pt>
                <c:pt idx="823">
                  <c:v>7.2250000000000009E-2</c:v>
                </c:pt>
                <c:pt idx="824">
                  <c:v>7.2250000000000009E-2</c:v>
                </c:pt>
                <c:pt idx="825">
                  <c:v>7.2250000000000009E-2</c:v>
                </c:pt>
                <c:pt idx="826">
                  <c:v>7.2250000000000009E-2</c:v>
                </c:pt>
                <c:pt idx="827">
                  <c:v>7.2250000000000009E-2</c:v>
                </c:pt>
                <c:pt idx="828">
                  <c:v>7.2250000000000009E-2</c:v>
                </c:pt>
                <c:pt idx="829">
                  <c:v>7.2250000000000009E-2</c:v>
                </c:pt>
                <c:pt idx="830">
                  <c:v>7.2250000000000009E-2</c:v>
                </c:pt>
                <c:pt idx="831">
                  <c:v>7.2250000000000009E-2</c:v>
                </c:pt>
                <c:pt idx="832">
                  <c:v>7.2250000000000009E-2</c:v>
                </c:pt>
                <c:pt idx="833">
                  <c:v>7.2250000000000009E-2</c:v>
                </c:pt>
                <c:pt idx="834">
                  <c:v>7.2250000000000009E-2</c:v>
                </c:pt>
                <c:pt idx="835">
                  <c:v>7.2250000000000009E-2</c:v>
                </c:pt>
                <c:pt idx="836">
                  <c:v>7.2250000000000009E-2</c:v>
                </c:pt>
                <c:pt idx="837">
                  <c:v>7.2250000000000009E-2</c:v>
                </c:pt>
                <c:pt idx="838">
                  <c:v>7.2250000000000009E-2</c:v>
                </c:pt>
                <c:pt idx="839">
                  <c:v>7.2250000000000009E-2</c:v>
                </c:pt>
                <c:pt idx="840">
                  <c:v>7.2250000000000009E-2</c:v>
                </c:pt>
                <c:pt idx="841">
                  <c:v>7.2250000000000009E-2</c:v>
                </c:pt>
                <c:pt idx="842">
                  <c:v>7.2250000000000009E-2</c:v>
                </c:pt>
                <c:pt idx="843">
                  <c:v>7.2250000000000009E-2</c:v>
                </c:pt>
                <c:pt idx="844">
                  <c:v>7.2250000000000009E-2</c:v>
                </c:pt>
                <c:pt idx="845">
                  <c:v>7.2250000000000009E-2</c:v>
                </c:pt>
                <c:pt idx="846">
                  <c:v>7.2250000000000009E-2</c:v>
                </c:pt>
                <c:pt idx="847">
                  <c:v>7.2250000000000009E-2</c:v>
                </c:pt>
                <c:pt idx="848">
                  <c:v>7.2250000000000009E-2</c:v>
                </c:pt>
                <c:pt idx="849">
                  <c:v>7.2250000000000009E-2</c:v>
                </c:pt>
                <c:pt idx="850">
                  <c:v>7.2250000000000009E-2</c:v>
                </c:pt>
                <c:pt idx="851">
                  <c:v>7.2250000000000009E-2</c:v>
                </c:pt>
                <c:pt idx="852">
                  <c:v>7.2250000000000009E-2</c:v>
                </c:pt>
                <c:pt idx="853">
                  <c:v>7.2250000000000009E-2</c:v>
                </c:pt>
                <c:pt idx="854">
                  <c:v>7.2250000000000009E-2</c:v>
                </c:pt>
                <c:pt idx="855">
                  <c:v>7.2250000000000009E-2</c:v>
                </c:pt>
                <c:pt idx="856">
                  <c:v>7.2250000000000009E-2</c:v>
                </c:pt>
                <c:pt idx="857">
                  <c:v>7.2250000000000009E-2</c:v>
                </c:pt>
                <c:pt idx="858">
                  <c:v>7.2250000000000009E-2</c:v>
                </c:pt>
                <c:pt idx="859">
                  <c:v>7.2250000000000009E-2</c:v>
                </c:pt>
                <c:pt idx="860">
                  <c:v>7.2250000000000009E-2</c:v>
                </c:pt>
                <c:pt idx="861">
                  <c:v>7.2250000000000009E-2</c:v>
                </c:pt>
                <c:pt idx="862">
                  <c:v>7.2250000000000009E-2</c:v>
                </c:pt>
                <c:pt idx="863">
                  <c:v>7.2250000000000009E-2</c:v>
                </c:pt>
                <c:pt idx="864">
                  <c:v>7.2250000000000009E-2</c:v>
                </c:pt>
                <c:pt idx="865">
                  <c:v>7.2250000000000009E-2</c:v>
                </c:pt>
                <c:pt idx="866">
                  <c:v>7.2250000000000009E-2</c:v>
                </c:pt>
                <c:pt idx="867">
                  <c:v>7.2250000000000009E-2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E9-4653-A966-3EE0C1FCDB19}"/>
            </c:ext>
          </c:extLst>
        </c:ser>
        <c:ser>
          <c:idx val="2"/>
          <c:order val="2"/>
          <c:tx>
            <c:strRef>
              <c:f>NEMI!$Y$1</c:f>
              <c:strCache>
                <c:ptCount val="1"/>
                <c:pt idx="0">
                  <c:v>200 keV 11mm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NEMI!$AD$3:$AD$870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NEMI!$AF$3:$AF$870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7.3849999999999999E-2</c:v>
                </c:pt>
                <c:pt idx="205">
                  <c:v>7.3940000000000006E-2</c:v>
                </c:pt>
                <c:pt idx="206">
                  <c:v>7.4050000000000005E-2</c:v>
                </c:pt>
                <c:pt idx="207">
                  <c:v>7.418000000000001E-2</c:v>
                </c:pt>
                <c:pt idx="208">
                  <c:v>7.4340000000000003E-2</c:v>
                </c:pt>
                <c:pt idx="209">
                  <c:v>7.4519999999999989E-2</c:v>
                </c:pt>
                <c:pt idx="210">
                  <c:v>7.4719999999999995E-2</c:v>
                </c:pt>
                <c:pt idx="211">
                  <c:v>7.4929999999999997E-2</c:v>
                </c:pt>
                <c:pt idx="212">
                  <c:v>7.5130000000000002E-2</c:v>
                </c:pt>
                <c:pt idx="213">
                  <c:v>7.5329999999999994E-2</c:v>
                </c:pt>
                <c:pt idx="214">
                  <c:v>7.5569999999999998E-2</c:v>
                </c:pt>
                <c:pt idx="215">
                  <c:v>7.5909999999999991E-2</c:v>
                </c:pt>
                <c:pt idx="216">
                  <c:v>7.6420000000000002E-2</c:v>
                </c:pt>
                <c:pt idx="217">
                  <c:v>7.7169999999999989E-2</c:v>
                </c:pt>
                <c:pt idx="218">
                  <c:v>7.8399999999999997E-2</c:v>
                </c:pt>
                <c:pt idx="219">
                  <c:v>8.0369999999999997E-2</c:v>
                </c:pt>
                <c:pt idx="220">
                  <c:v>8.3400000000000002E-2</c:v>
                </c:pt>
                <c:pt idx="221">
                  <c:v>8.7770000000000001E-2</c:v>
                </c:pt>
                <c:pt idx="222">
                  <c:v>9.3839999999999993E-2</c:v>
                </c:pt>
                <c:pt idx="223">
                  <c:v>0.1019</c:v>
                </c:pt>
                <c:pt idx="224">
                  <c:v>0.1118</c:v>
                </c:pt>
                <c:pt idx="225">
                  <c:v>0.1237</c:v>
                </c:pt>
                <c:pt idx="226">
                  <c:v>0.1371</c:v>
                </c:pt>
                <c:pt idx="227">
                  <c:v>0.1517</c:v>
                </c:pt>
                <c:pt idx="228">
                  <c:v>0.1671</c:v>
                </c:pt>
                <c:pt idx="229">
                  <c:v>0.1827</c:v>
                </c:pt>
                <c:pt idx="230">
                  <c:v>0.19800000000000001</c:v>
                </c:pt>
                <c:pt idx="231">
                  <c:v>0.21240000000000001</c:v>
                </c:pt>
                <c:pt idx="232">
                  <c:v>0.22520000000000001</c:v>
                </c:pt>
                <c:pt idx="233">
                  <c:v>0.2359</c:v>
                </c:pt>
                <c:pt idx="234">
                  <c:v>0.24390000000000001</c:v>
                </c:pt>
                <c:pt idx="235">
                  <c:v>0.24900000000000003</c:v>
                </c:pt>
                <c:pt idx="236">
                  <c:v>0.25080000000000002</c:v>
                </c:pt>
                <c:pt idx="237">
                  <c:v>0.24919999999999998</c:v>
                </c:pt>
                <c:pt idx="238">
                  <c:v>0.2445</c:v>
                </c:pt>
                <c:pt idx="239">
                  <c:v>0.23669999999999999</c:v>
                </c:pt>
                <c:pt idx="240">
                  <c:v>0.22639999999999999</c:v>
                </c:pt>
                <c:pt idx="241">
                  <c:v>0.21400000000000002</c:v>
                </c:pt>
                <c:pt idx="242">
                  <c:v>0.20020000000000002</c:v>
                </c:pt>
                <c:pt idx="243">
                  <c:v>0.18589999999999998</c:v>
                </c:pt>
                <c:pt idx="244">
                  <c:v>0.1719</c:v>
                </c:pt>
                <c:pt idx="245">
                  <c:v>0.15920000000000001</c:v>
                </c:pt>
                <c:pt idx="246">
                  <c:v>0.1487</c:v>
                </c:pt>
                <c:pt idx="247">
                  <c:v>0.14100000000000001</c:v>
                </c:pt>
                <c:pt idx="248">
                  <c:v>0.13639999999999999</c:v>
                </c:pt>
                <c:pt idx="249">
                  <c:v>0.13489999999999999</c:v>
                </c:pt>
                <c:pt idx="250">
                  <c:v>0.13589999999999999</c:v>
                </c:pt>
                <c:pt idx="251">
                  <c:v>0.1389</c:v>
                </c:pt>
                <c:pt idx="252">
                  <c:v>0.14329999999999998</c:v>
                </c:pt>
                <c:pt idx="253">
                  <c:v>0.14850000000000002</c:v>
                </c:pt>
                <c:pt idx="254">
                  <c:v>0.15440000000000001</c:v>
                </c:pt>
                <c:pt idx="255">
                  <c:v>0.16070000000000001</c:v>
                </c:pt>
                <c:pt idx="256">
                  <c:v>0.1676</c:v>
                </c:pt>
                <c:pt idx="257">
                  <c:v>0.17510000000000001</c:v>
                </c:pt>
                <c:pt idx="258">
                  <c:v>0.18339999999999998</c:v>
                </c:pt>
                <c:pt idx="259">
                  <c:v>0.1928</c:v>
                </c:pt>
                <c:pt idx="260">
                  <c:v>0.2034</c:v>
                </c:pt>
                <c:pt idx="261">
                  <c:v>0.2155</c:v>
                </c:pt>
                <c:pt idx="262">
                  <c:v>0.2291</c:v>
                </c:pt>
                <c:pt idx="263">
                  <c:v>0.24439999999999998</c:v>
                </c:pt>
                <c:pt idx="264">
                  <c:v>0.26129999999999998</c:v>
                </c:pt>
                <c:pt idx="265">
                  <c:v>0.2797</c:v>
                </c:pt>
                <c:pt idx="266">
                  <c:v>0.29949999999999999</c:v>
                </c:pt>
                <c:pt idx="267">
                  <c:v>0.32029999999999997</c:v>
                </c:pt>
                <c:pt idx="268">
                  <c:v>0.34179999999999999</c:v>
                </c:pt>
                <c:pt idx="269">
                  <c:v>0.36359999999999998</c:v>
                </c:pt>
                <c:pt idx="270">
                  <c:v>0.38540000000000002</c:v>
                </c:pt>
                <c:pt idx="271">
                  <c:v>0.40660000000000002</c:v>
                </c:pt>
                <c:pt idx="272">
                  <c:v>0.42679999999999996</c:v>
                </c:pt>
                <c:pt idx="273">
                  <c:v>0.4456</c:v>
                </c:pt>
                <c:pt idx="274">
                  <c:v>0.46229999999999999</c:v>
                </c:pt>
                <c:pt idx="275">
                  <c:v>0.4768</c:v>
                </c:pt>
                <c:pt idx="276">
                  <c:v>0.48859999999999998</c:v>
                </c:pt>
                <c:pt idx="277">
                  <c:v>0.49740000000000001</c:v>
                </c:pt>
                <c:pt idx="278">
                  <c:v>0.50309999999999999</c:v>
                </c:pt>
                <c:pt idx="279">
                  <c:v>0.50549999999999995</c:v>
                </c:pt>
                <c:pt idx="280">
                  <c:v>0.50460000000000005</c:v>
                </c:pt>
                <c:pt idx="281">
                  <c:v>0.50050000000000006</c:v>
                </c:pt>
                <c:pt idx="282">
                  <c:v>0.49330000000000002</c:v>
                </c:pt>
                <c:pt idx="283">
                  <c:v>0.48319999999999996</c:v>
                </c:pt>
                <c:pt idx="284">
                  <c:v>0.47049999999999997</c:v>
                </c:pt>
                <c:pt idx="285">
                  <c:v>0.45550000000000002</c:v>
                </c:pt>
                <c:pt idx="286">
                  <c:v>0.43860000000000005</c:v>
                </c:pt>
                <c:pt idx="287">
                  <c:v>0.42010000000000003</c:v>
                </c:pt>
                <c:pt idx="288">
                  <c:v>0.40029999999999999</c:v>
                </c:pt>
                <c:pt idx="289">
                  <c:v>0.37959999999999999</c:v>
                </c:pt>
                <c:pt idx="290">
                  <c:v>0.35830000000000001</c:v>
                </c:pt>
                <c:pt idx="291">
                  <c:v>0.3367</c:v>
                </c:pt>
                <c:pt idx="292">
                  <c:v>0.31509999999999999</c:v>
                </c:pt>
                <c:pt idx="293">
                  <c:v>0.29380000000000001</c:v>
                </c:pt>
                <c:pt idx="294">
                  <c:v>0.27300000000000002</c:v>
                </c:pt>
                <c:pt idx="295">
                  <c:v>0.25279999999999997</c:v>
                </c:pt>
                <c:pt idx="296">
                  <c:v>0.23349999999999999</c:v>
                </c:pt>
                <c:pt idx="297">
                  <c:v>0.21509999999999999</c:v>
                </c:pt>
                <c:pt idx="298">
                  <c:v>0.19789999999999999</c:v>
                </c:pt>
                <c:pt idx="299">
                  <c:v>0.18179999999999999</c:v>
                </c:pt>
                <c:pt idx="300">
                  <c:v>0.16689999999999999</c:v>
                </c:pt>
                <c:pt idx="301">
                  <c:v>0.15329999999999999</c:v>
                </c:pt>
                <c:pt idx="302">
                  <c:v>0.1411</c:v>
                </c:pt>
                <c:pt idx="303">
                  <c:v>0.13009999999999999</c:v>
                </c:pt>
                <c:pt idx="304">
                  <c:v>0.12039999999999999</c:v>
                </c:pt>
                <c:pt idx="305">
                  <c:v>0.112</c:v>
                </c:pt>
                <c:pt idx="306">
                  <c:v>0.1047</c:v>
                </c:pt>
                <c:pt idx="307">
                  <c:v>9.870000000000001E-2</c:v>
                </c:pt>
                <c:pt idx="308">
                  <c:v>9.375E-2</c:v>
                </c:pt>
                <c:pt idx="309">
                  <c:v>8.9810000000000001E-2</c:v>
                </c:pt>
                <c:pt idx="310">
                  <c:v>8.6800000000000002E-2</c:v>
                </c:pt>
                <c:pt idx="311">
                  <c:v>8.4620000000000001E-2</c:v>
                </c:pt>
                <c:pt idx="312">
                  <c:v>8.3150000000000002E-2</c:v>
                </c:pt>
                <c:pt idx="313">
                  <c:v>8.2299999999999998E-2</c:v>
                </c:pt>
                <c:pt idx="314">
                  <c:v>8.1950000000000009E-2</c:v>
                </c:pt>
                <c:pt idx="315">
                  <c:v>8.2000000000000003E-2</c:v>
                </c:pt>
                <c:pt idx="316">
                  <c:v>8.2379999999999995E-2</c:v>
                </c:pt>
                <c:pt idx="317">
                  <c:v>8.3000000000000004E-2</c:v>
                </c:pt>
                <c:pt idx="318">
                  <c:v>8.3799999999999999E-2</c:v>
                </c:pt>
                <c:pt idx="319">
                  <c:v>8.473E-2</c:v>
                </c:pt>
                <c:pt idx="320">
                  <c:v>8.5739999999999997E-2</c:v>
                </c:pt>
                <c:pt idx="321">
                  <c:v>8.6800000000000002E-2</c:v>
                </c:pt>
                <c:pt idx="322">
                  <c:v>8.788E-2</c:v>
                </c:pt>
                <c:pt idx="323">
                  <c:v>8.8959999999999997E-2</c:v>
                </c:pt>
                <c:pt idx="324">
                  <c:v>9.0030000000000013E-2</c:v>
                </c:pt>
                <c:pt idx="325">
                  <c:v>9.1080000000000008E-2</c:v>
                </c:pt>
                <c:pt idx="326">
                  <c:v>9.2090000000000005E-2</c:v>
                </c:pt>
                <c:pt idx="327">
                  <c:v>9.3060000000000004E-2</c:v>
                </c:pt>
                <c:pt idx="328">
                  <c:v>9.398999999999999E-2</c:v>
                </c:pt>
                <c:pt idx="329">
                  <c:v>9.4880000000000006E-2</c:v>
                </c:pt>
                <c:pt idx="330">
                  <c:v>9.572E-2</c:v>
                </c:pt>
                <c:pt idx="331">
                  <c:v>9.6509999999999999E-2</c:v>
                </c:pt>
                <c:pt idx="332">
                  <c:v>9.7259999999999999E-2</c:v>
                </c:pt>
                <c:pt idx="333">
                  <c:v>9.7970000000000002E-2</c:v>
                </c:pt>
                <c:pt idx="334">
                  <c:v>9.8630000000000009E-2</c:v>
                </c:pt>
                <c:pt idx="335">
                  <c:v>9.9250000000000005E-2</c:v>
                </c:pt>
                <c:pt idx="336">
                  <c:v>9.9839999999999998E-2</c:v>
                </c:pt>
                <c:pt idx="337">
                  <c:v>0.1004</c:v>
                </c:pt>
                <c:pt idx="338">
                  <c:v>0.1009</c:v>
                </c:pt>
                <c:pt idx="339">
                  <c:v>0.10139999999999999</c:v>
                </c:pt>
                <c:pt idx="340">
                  <c:v>0.1018</c:v>
                </c:pt>
                <c:pt idx="341">
                  <c:v>0.1023</c:v>
                </c:pt>
                <c:pt idx="342">
                  <c:v>0.1027</c:v>
                </c:pt>
                <c:pt idx="343">
                  <c:v>0.1031</c:v>
                </c:pt>
                <c:pt idx="344">
                  <c:v>0.10340000000000001</c:v>
                </c:pt>
                <c:pt idx="345">
                  <c:v>0.1038</c:v>
                </c:pt>
                <c:pt idx="346">
                  <c:v>0.1041</c:v>
                </c:pt>
                <c:pt idx="347">
                  <c:v>0.10439999999999999</c:v>
                </c:pt>
                <c:pt idx="348">
                  <c:v>0.1047</c:v>
                </c:pt>
                <c:pt idx="349">
                  <c:v>0.10490000000000001</c:v>
                </c:pt>
                <c:pt idx="350">
                  <c:v>0.1052</c:v>
                </c:pt>
                <c:pt idx="351">
                  <c:v>0.10540000000000001</c:v>
                </c:pt>
                <c:pt idx="352">
                  <c:v>0.1057</c:v>
                </c:pt>
                <c:pt idx="353">
                  <c:v>0.10590000000000001</c:v>
                </c:pt>
                <c:pt idx="354">
                  <c:v>0.1061</c:v>
                </c:pt>
                <c:pt idx="355">
                  <c:v>0.10630000000000001</c:v>
                </c:pt>
                <c:pt idx="356">
                  <c:v>0.1065</c:v>
                </c:pt>
                <c:pt idx="357">
                  <c:v>0.10669999999999999</c:v>
                </c:pt>
                <c:pt idx="358">
                  <c:v>0.1069</c:v>
                </c:pt>
                <c:pt idx="359">
                  <c:v>0.10700000000000001</c:v>
                </c:pt>
                <c:pt idx="360">
                  <c:v>0.10719999999999999</c:v>
                </c:pt>
                <c:pt idx="361">
                  <c:v>0.10730000000000001</c:v>
                </c:pt>
                <c:pt idx="362">
                  <c:v>0.1075</c:v>
                </c:pt>
                <c:pt idx="363">
                  <c:v>0.1076</c:v>
                </c:pt>
                <c:pt idx="364">
                  <c:v>0.10779999999999999</c:v>
                </c:pt>
                <c:pt idx="365">
                  <c:v>0.1079</c:v>
                </c:pt>
                <c:pt idx="366">
                  <c:v>0.1081</c:v>
                </c:pt>
                <c:pt idx="367">
                  <c:v>0.1082</c:v>
                </c:pt>
                <c:pt idx="368">
                  <c:v>0.10829999999999999</c:v>
                </c:pt>
                <c:pt idx="369">
                  <c:v>0.10840000000000001</c:v>
                </c:pt>
                <c:pt idx="370">
                  <c:v>0.1086</c:v>
                </c:pt>
                <c:pt idx="371">
                  <c:v>0.1087</c:v>
                </c:pt>
                <c:pt idx="372">
                  <c:v>0.10879999999999999</c:v>
                </c:pt>
                <c:pt idx="373">
                  <c:v>0.1089</c:v>
                </c:pt>
                <c:pt idx="374">
                  <c:v>0.109</c:v>
                </c:pt>
                <c:pt idx="375">
                  <c:v>0.1091</c:v>
                </c:pt>
                <c:pt idx="376">
                  <c:v>0.10919999999999999</c:v>
                </c:pt>
                <c:pt idx="377">
                  <c:v>0.10930000000000001</c:v>
                </c:pt>
                <c:pt idx="378">
                  <c:v>0.1094</c:v>
                </c:pt>
                <c:pt idx="379">
                  <c:v>0.1095</c:v>
                </c:pt>
                <c:pt idx="380">
                  <c:v>0.1096</c:v>
                </c:pt>
                <c:pt idx="381">
                  <c:v>0.10969999999999999</c:v>
                </c:pt>
                <c:pt idx="382">
                  <c:v>0.10980000000000001</c:v>
                </c:pt>
                <c:pt idx="383">
                  <c:v>0.1099</c:v>
                </c:pt>
                <c:pt idx="384">
                  <c:v>0.1099</c:v>
                </c:pt>
                <c:pt idx="385">
                  <c:v>0.11</c:v>
                </c:pt>
                <c:pt idx="386">
                  <c:v>0.1101</c:v>
                </c:pt>
                <c:pt idx="387">
                  <c:v>0.11019999999999999</c:v>
                </c:pt>
                <c:pt idx="388">
                  <c:v>0.1103</c:v>
                </c:pt>
                <c:pt idx="389">
                  <c:v>0.1103</c:v>
                </c:pt>
                <c:pt idx="390">
                  <c:v>0.1104</c:v>
                </c:pt>
                <c:pt idx="391">
                  <c:v>0.1105</c:v>
                </c:pt>
                <c:pt idx="392">
                  <c:v>0.1105</c:v>
                </c:pt>
                <c:pt idx="393">
                  <c:v>0.1106</c:v>
                </c:pt>
                <c:pt idx="394">
                  <c:v>0.11070000000000001</c:v>
                </c:pt>
                <c:pt idx="395">
                  <c:v>0.11070000000000001</c:v>
                </c:pt>
                <c:pt idx="396">
                  <c:v>0.1108</c:v>
                </c:pt>
                <c:pt idx="397">
                  <c:v>0.1108</c:v>
                </c:pt>
                <c:pt idx="398">
                  <c:v>0.1109</c:v>
                </c:pt>
                <c:pt idx="399">
                  <c:v>0.1109</c:v>
                </c:pt>
                <c:pt idx="400">
                  <c:v>0.111</c:v>
                </c:pt>
                <c:pt idx="401">
                  <c:v>0.111</c:v>
                </c:pt>
                <c:pt idx="402">
                  <c:v>0.11109999999999999</c:v>
                </c:pt>
                <c:pt idx="403">
                  <c:v>0.11109999999999999</c:v>
                </c:pt>
                <c:pt idx="404">
                  <c:v>0.11120000000000001</c:v>
                </c:pt>
                <c:pt idx="405">
                  <c:v>0.11120000000000001</c:v>
                </c:pt>
                <c:pt idx="406">
                  <c:v>0.1113</c:v>
                </c:pt>
                <c:pt idx="407">
                  <c:v>0.1113</c:v>
                </c:pt>
                <c:pt idx="408">
                  <c:v>0.1113</c:v>
                </c:pt>
                <c:pt idx="409">
                  <c:v>0.1114</c:v>
                </c:pt>
                <c:pt idx="410">
                  <c:v>0.1114</c:v>
                </c:pt>
                <c:pt idx="411">
                  <c:v>0.1114</c:v>
                </c:pt>
                <c:pt idx="412">
                  <c:v>0.1115</c:v>
                </c:pt>
                <c:pt idx="413">
                  <c:v>0.1115</c:v>
                </c:pt>
                <c:pt idx="414">
                  <c:v>0.1115</c:v>
                </c:pt>
                <c:pt idx="415">
                  <c:v>0.11159999999999999</c:v>
                </c:pt>
                <c:pt idx="416">
                  <c:v>0.11159999999999999</c:v>
                </c:pt>
                <c:pt idx="417">
                  <c:v>0.11159999999999999</c:v>
                </c:pt>
                <c:pt idx="418">
                  <c:v>0.11170000000000001</c:v>
                </c:pt>
                <c:pt idx="419">
                  <c:v>0.11170000000000001</c:v>
                </c:pt>
                <c:pt idx="420">
                  <c:v>0.11170000000000001</c:v>
                </c:pt>
                <c:pt idx="421">
                  <c:v>0.11170000000000001</c:v>
                </c:pt>
                <c:pt idx="422">
                  <c:v>0.11170000000000001</c:v>
                </c:pt>
                <c:pt idx="423">
                  <c:v>0.1118</c:v>
                </c:pt>
                <c:pt idx="424">
                  <c:v>0.1118</c:v>
                </c:pt>
                <c:pt idx="425">
                  <c:v>0.1118</c:v>
                </c:pt>
                <c:pt idx="426">
                  <c:v>0.1118</c:v>
                </c:pt>
                <c:pt idx="427">
                  <c:v>0.1118</c:v>
                </c:pt>
                <c:pt idx="428">
                  <c:v>0.1119</c:v>
                </c:pt>
                <c:pt idx="429">
                  <c:v>0.1119</c:v>
                </c:pt>
                <c:pt idx="430">
                  <c:v>0.1119</c:v>
                </c:pt>
                <c:pt idx="431">
                  <c:v>0.1119</c:v>
                </c:pt>
                <c:pt idx="432">
                  <c:v>0.1119</c:v>
                </c:pt>
                <c:pt idx="433">
                  <c:v>0.1119</c:v>
                </c:pt>
                <c:pt idx="434">
                  <c:v>0.1119</c:v>
                </c:pt>
                <c:pt idx="435">
                  <c:v>0.1119</c:v>
                </c:pt>
                <c:pt idx="436">
                  <c:v>0.1119</c:v>
                </c:pt>
                <c:pt idx="437">
                  <c:v>0.1119</c:v>
                </c:pt>
                <c:pt idx="438">
                  <c:v>0.1119</c:v>
                </c:pt>
                <c:pt idx="439">
                  <c:v>0.1119</c:v>
                </c:pt>
                <c:pt idx="440">
                  <c:v>0.1119</c:v>
                </c:pt>
                <c:pt idx="441">
                  <c:v>0.1119</c:v>
                </c:pt>
                <c:pt idx="442">
                  <c:v>0.1119</c:v>
                </c:pt>
                <c:pt idx="443">
                  <c:v>0.1119</c:v>
                </c:pt>
                <c:pt idx="444">
                  <c:v>0.1119</c:v>
                </c:pt>
                <c:pt idx="445">
                  <c:v>0.1118</c:v>
                </c:pt>
                <c:pt idx="446">
                  <c:v>0.1118</c:v>
                </c:pt>
                <c:pt idx="447">
                  <c:v>0.1118</c:v>
                </c:pt>
                <c:pt idx="448">
                  <c:v>0.1118</c:v>
                </c:pt>
                <c:pt idx="449">
                  <c:v>0.11170000000000001</c:v>
                </c:pt>
                <c:pt idx="450">
                  <c:v>0.11170000000000001</c:v>
                </c:pt>
                <c:pt idx="451">
                  <c:v>0.11159999999999999</c:v>
                </c:pt>
                <c:pt idx="452">
                  <c:v>0.11159999999999999</c:v>
                </c:pt>
                <c:pt idx="453">
                  <c:v>0.11159999999999999</c:v>
                </c:pt>
                <c:pt idx="454">
                  <c:v>0.1115</c:v>
                </c:pt>
                <c:pt idx="455">
                  <c:v>0.1114</c:v>
                </c:pt>
                <c:pt idx="456">
                  <c:v>0.1114</c:v>
                </c:pt>
                <c:pt idx="457">
                  <c:v>0.1113</c:v>
                </c:pt>
                <c:pt idx="458">
                  <c:v>0.11120000000000001</c:v>
                </c:pt>
                <c:pt idx="459">
                  <c:v>0.11109999999999999</c:v>
                </c:pt>
                <c:pt idx="460">
                  <c:v>0.11109999999999999</c:v>
                </c:pt>
                <c:pt idx="461">
                  <c:v>0.111</c:v>
                </c:pt>
                <c:pt idx="462">
                  <c:v>0.1109</c:v>
                </c:pt>
                <c:pt idx="463">
                  <c:v>0.11070000000000001</c:v>
                </c:pt>
                <c:pt idx="464">
                  <c:v>0.1106</c:v>
                </c:pt>
                <c:pt idx="465">
                  <c:v>0.1105</c:v>
                </c:pt>
                <c:pt idx="466">
                  <c:v>0.1104</c:v>
                </c:pt>
                <c:pt idx="467">
                  <c:v>0.11019999999999999</c:v>
                </c:pt>
                <c:pt idx="468">
                  <c:v>0.1101</c:v>
                </c:pt>
                <c:pt idx="469">
                  <c:v>0.1099</c:v>
                </c:pt>
                <c:pt idx="470">
                  <c:v>0.10980000000000001</c:v>
                </c:pt>
                <c:pt idx="471">
                  <c:v>0.1096</c:v>
                </c:pt>
                <c:pt idx="472">
                  <c:v>0.1094</c:v>
                </c:pt>
                <c:pt idx="473">
                  <c:v>0.10919999999999999</c:v>
                </c:pt>
                <c:pt idx="474">
                  <c:v>0.109</c:v>
                </c:pt>
                <c:pt idx="475">
                  <c:v>0.10879999999999999</c:v>
                </c:pt>
                <c:pt idx="476">
                  <c:v>0.1086</c:v>
                </c:pt>
                <c:pt idx="477">
                  <c:v>0.10840000000000001</c:v>
                </c:pt>
                <c:pt idx="478">
                  <c:v>0.1082</c:v>
                </c:pt>
                <c:pt idx="479">
                  <c:v>0.108</c:v>
                </c:pt>
                <c:pt idx="480">
                  <c:v>0.10779999999999999</c:v>
                </c:pt>
                <c:pt idx="481">
                  <c:v>0.1075</c:v>
                </c:pt>
                <c:pt idx="482">
                  <c:v>0.10730000000000001</c:v>
                </c:pt>
                <c:pt idx="483">
                  <c:v>0.10719999999999999</c:v>
                </c:pt>
                <c:pt idx="484">
                  <c:v>0.10700000000000001</c:v>
                </c:pt>
                <c:pt idx="485">
                  <c:v>0.1069</c:v>
                </c:pt>
                <c:pt idx="486">
                  <c:v>0.10680000000000001</c:v>
                </c:pt>
                <c:pt idx="487">
                  <c:v>0.10680000000000001</c:v>
                </c:pt>
                <c:pt idx="488">
                  <c:v>0.10680000000000001</c:v>
                </c:pt>
                <c:pt idx="489">
                  <c:v>0.1069</c:v>
                </c:pt>
                <c:pt idx="490">
                  <c:v>0.1071</c:v>
                </c:pt>
                <c:pt idx="491">
                  <c:v>0.1074</c:v>
                </c:pt>
                <c:pt idx="492">
                  <c:v>0.1079</c:v>
                </c:pt>
                <c:pt idx="493">
                  <c:v>0.1085</c:v>
                </c:pt>
                <c:pt idx="494">
                  <c:v>0.10930000000000001</c:v>
                </c:pt>
                <c:pt idx="495">
                  <c:v>0.1104</c:v>
                </c:pt>
                <c:pt idx="496">
                  <c:v>0.11170000000000001</c:v>
                </c:pt>
                <c:pt idx="497">
                  <c:v>0.1134</c:v>
                </c:pt>
                <c:pt idx="498">
                  <c:v>0.1154</c:v>
                </c:pt>
                <c:pt idx="499">
                  <c:v>0.1178</c:v>
                </c:pt>
                <c:pt idx="500">
                  <c:v>0.12069999999999999</c:v>
                </c:pt>
                <c:pt idx="501">
                  <c:v>0.12419999999999999</c:v>
                </c:pt>
                <c:pt idx="502">
                  <c:v>0.12820000000000001</c:v>
                </c:pt>
                <c:pt idx="503">
                  <c:v>0.13290000000000002</c:v>
                </c:pt>
                <c:pt idx="504">
                  <c:v>0.13820000000000002</c:v>
                </c:pt>
                <c:pt idx="505">
                  <c:v>0.14429999999999998</c:v>
                </c:pt>
                <c:pt idx="506">
                  <c:v>0.15109999999999998</c:v>
                </c:pt>
                <c:pt idx="507">
                  <c:v>0.15870000000000001</c:v>
                </c:pt>
                <c:pt idx="508">
                  <c:v>0.16689999999999999</c:v>
                </c:pt>
                <c:pt idx="509">
                  <c:v>0.1759</c:v>
                </c:pt>
                <c:pt idx="510">
                  <c:v>0.18540000000000001</c:v>
                </c:pt>
                <c:pt idx="511">
                  <c:v>0.1953</c:v>
                </c:pt>
                <c:pt idx="512">
                  <c:v>0.20550000000000002</c:v>
                </c:pt>
                <c:pt idx="513">
                  <c:v>0.21589999999999998</c:v>
                </c:pt>
                <c:pt idx="514">
                  <c:v>0.22620000000000001</c:v>
                </c:pt>
                <c:pt idx="515">
                  <c:v>0.23629999999999998</c:v>
                </c:pt>
                <c:pt idx="516">
                  <c:v>0.24590000000000001</c:v>
                </c:pt>
                <c:pt idx="517">
                  <c:v>0.25489999999999996</c:v>
                </c:pt>
                <c:pt idx="518">
                  <c:v>0.2631</c:v>
                </c:pt>
                <c:pt idx="519">
                  <c:v>0.27020000000000005</c:v>
                </c:pt>
                <c:pt idx="520">
                  <c:v>0.27629999999999999</c:v>
                </c:pt>
                <c:pt idx="521">
                  <c:v>0.28089999999999998</c:v>
                </c:pt>
                <c:pt idx="522">
                  <c:v>0.28420000000000001</c:v>
                </c:pt>
                <c:pt idx="523">
                  <c:v>0.28589999999999999</c:v>
                </c:pt>
                <c:pt idx="524">
                  <c:v>0.28599999999999998</c:v>
                </c:pt>
                <c:pt idx="525">
                  <c:v>0.28460000000000002</c:v>
                </c:pt>
                <c:pt idx="526">
                  <c:v>0.28159999999999996</c:v>
                </c:pt>
                <c:pt idx="527">
                  <c:v>0.27700000000000002</c:v>
                </c:pt>
                <c:pt idx="528">
                  <c:v>0.27110000000000001</c:v>
                </c:pt>
                <c:pt idx="529">
                  <c:v>0.26389999999999997</c:v>
                </c:pt>
                <c:pt idx="530">
                  <c:v>0.2555</c:v>
                </c:pt>
                <c:pt idx="531">
                  <c:v>0.24620000000000003</c:v>
                </c:pt>
                <c:pt idx="532">
                  <c:v>0.2361</c:v>
                </c:pt>
                <c:pt idx="533">
                  <c:v>0.22559999999999999</c:v>
                </c:pt>
                <c:pt idx="534">
                  <c:v>0.2147</c:v>
                </c:pt>
                <c:pt idx="535">
                  <c:v>0.20369999999999999</c:v>
                </c:pt>
                <c:pt idx="536">
                  <c:v>0.1928</c:v>
                </c:pt>
                <c:pt idx="537">
                  <c:v>0.18239999999999998</c:v>
                </c:pt>
                <c:pt idx="538">
                  <c:v>0.1724</c:v>
                </c:pt>
                <c:pt idx="539">
                  <c:v>0.16309999999999999</c:v>
                </c:pt>
                <c:pt idx="540">
                  <c:v>0.1547</c:v>
                </c:pt>
                <c:pt idx="541">
                  <c:v>0.14709999999999998</c:v>
                </c:pt>
                <c:pt idx="542">
                  <c:v>0.14040000000000002</c:v>
                </c:pt>
                <c:pt idx="543">
                  <c:v>0.13449999999999998</c:v>
                </c:pt>
                <c:pt idx="544">
                  <c:v>0.1293</c:v>
                </c:pt>
                <c:pt idx="545">
                  <c:v>0.12469999999999999</c:v>
                </c:pt>
                <c:pt idx="546">
                  <c:v>0.12039999999999999</c:v>
                </c:pt>
                <c:pt idx="547">
                  <c:v>0.1164</c:v>
                </c:pt>
                <c:pt idx="548">
                  <c:v>0.1124</c:v>
                </c:pt>
                <c:pt idx="549">
                  <c:v>0.1085</c:v>
                </c:pt>
                <c:pt idx="550">
                  <c:v>0.1047</c:v>
                </c:pt>
                <c:pt idx="551">
                  <c:v>0.10120000000000001</c:v>
                </c:pt>
                <c:pt idx="552">
                  <c:v>9.8480000000000012E-2</c:v>
                </c:pt>
                <c:pt idx="553">
                  <c:v>9.6940000000000012E-2</c:v>
                </c:pt>
                <c:pt idx="554">
                  <c:v>9.7030000000000005E-2</c:v>
                </c:pt>
                <c:pt idx="555">
                  <c:v>9.9169999999999994E-2</c:v>
                </c:pt>
                <c:pt idx="556">
                  <c:v>0.10340000000000001</c:v>
                </c:pt>
                <c:pt idx="557">
                  <c:v>0.10969999999999999</c:v>
                </c:pt>
                <c:pt idx="558">
                  <c:v>0.1174</c:v>
                </c:pt>
                <c:pt idx="559">
                  <c:v>0.12609999999999999</c:v>
                </c:pt>
                <c:pt idx="560">
                  <c:v>0.13500000000000001</c:v>
                </c:pt>
                <c:pt idx="561">
                  <c:v>0.14350000000000002</c:v>
                </c:pt>
                <c:pt idx="562">
                  <c:v>0.1512</c:v>
                </c:pt>
                <c:pt idx="563">
                  <c:v>0.15739999999999998</c:v>
                </c:pt>
                <c:pt idx="564">
                  <c:v>0.16189999999999999</c:v>
                </c:pt>
                <c:pt idx="565">
                  <c:v>0.16450000000000001</c:v>
                </c:pt>
                <c:pt idx="566">
                  <c:v>0.16519999999999999</c:v>
                </c:pt>
                <c:pt idx="567">
                  <c:v>0.16420000000000001</c:v>
                </c:pt>
                <c:pt idx="568">
                  <c:v>0.16159999999999999</c:v>
                </c:pt>
                <c:pt idx="569">
                  <c:v>0.15760000000000002</c:v>
                </c:pt>
                <c:pt idx="570">
                  <c:v>0.1525</c:v>
                </c:pt>
                <c:pt idx="571">
                  <c:v>0.14649999999999999</c:v>
                </c:pt>
                <c:pt idx="572">
                  <c:v>0.13980000000000001</c:v>
                </c:pt>
                <c:pt idx="573">
                  <c:v>0.1326</c:v>
                </c:pt>
                <c:pt idx="574">
                  <c:v>0.12520000000000001</c:v>
                </c:pt>
                <c:pt idx="575">
                  <c:v>0.1179</c:v>
                </c:pt>
                <c:pt idx="576">
                  <c:v>0.1109</c:v>
                </c:pt>
                <c:pt idx="577">
                  <c:v>0.1042</c:v>
                </c:pt>
                <c:pt idx="578">
                  <c:v>9.8220000000000002E-2</c:v>
                </c:pt>
                <c:pt idx="579">
                  <c:v>9.290000000000001E-2</c:v>
                </c:pt>
                <c:pt idx="580">
                  <c:v>8.8349999999999998E-2</c:v>
                </c:pt>
                <c:pt idx="581">
                  <c:v>8.4589999999999999E-2</c:v>
                </c:pt>
                <c:pt idx="582">
                  <c:v>8.158E-2</c:v>
                </c:pt>
                <c:pt idx="583">
                  <c:v>7.9259999999999997E-2</c:v>
                </c:pt>
                <c:pt idx="584">
                  <c:v>7.7560000000000004E-2</c:v>
                </c:pt>
                <c:pt idx="585">
                  <c:v>7.6420000000000002E-2</c:v>
                </c:pt>
                <c:pt idx="586">
                  <c:v>7.5660000000000005E-2</c:v>
                </c:pt>
                <c:pt idx="587">
                  <c:v>7.5160000000000005E-2</c:v>
                </c:pt>
                <c:pt idx="588">
                  <c:v>7.4840000000000004E-2</c:v>
                </c:pt>
                <c:pt idx="589">
                  <c:v>7.465999999999999E-2</c:v>
                </c:pt>
                <c:pt idx="590">
                  <c:v>7.4569999999999997E-2</c:v>
                </c:pt>
                <c:pt idx="591">
                  <c:v>7.4540000000000009E-2</c:v>
                </c:pt>
                <c:pt idx="592">
                  <c:v>7.4499999999999997E-2</c:v>
                </c:pt>
                <c:pt idx="593">
                  <c:v>7.4439999999999992E-2</c:v>
                </c:pt>
                <c:pt idx="594">
                  <c:v>7.4369999999999992E-2</c:v>
                </c:pt>
                <c:pt idx="595">
                  <c:v>7.4310000000000001E-2</c:v>
                </c:pt>
                <c:pt idx="596">
                  <c:v>7.425000000000001E-2</c:v>
                </c:pt>
                <c:pt idx="597">
                  <c:v>7.4190000000000006E-2</c:v>
                </c:pt>
                <c:pt idx="598">
                  <c:v>7.4130000000000001E-2</c:v>
                </c:pt>
                <c:pt idx="599">
                  <c:v>7.4069999999999997E-2</c:v>
                </c:pt>
                <c:pt idx="600">
                  <c:v>7.4020000000000002E-2</c:v>
                </c:pt>
                <c:pt idx="601">
                  <c:v>7.3980000000000004E-2</c:v>
                </c:pt>
                <c:pt idx="602">
                  <c:v>7.3959999999999998E-2</c:v>
                </c:pt>
                <c:pt idx="603">
                  <c:v>7.3940000000000006E-2</c:v>
                </c:pt>
                <c:pt idx="604">
                  <c:v>7.3929999999999996E-2</c:v>
                </c:pt>
                <c:pt idx="605">
                  <c:v>7.392E-2</c:v>
                </c:pt>
                <c:pt idx="606">
                  <c:v>7.3929999999999996E-2</c:v>
                </c:pt>
                <c:pt idx="607">
                  <c:v>7.3940000000000006E-2</c:v>
                </c:pt>
                <c:pt idx="608">
                  <c:v>7.3950000000000002E-2</c:v>
                </c:pt>
                <c:pt idx="609">
                  <c:v>7.3970000000000008E-2</c:v>
                </c:pt>
                <c:pt idx="610">
                  <c:v>7.399E-2</c:v>
                </c:pt>
                <c:pt idx="611">
                  <c:v>7.4020000000000002E-2</c:v>
                </c:pt>
                <c:pt idx="612">
                  <c:v>7.4050000000000005E-2</c:v>
                </c:pt>
                <c:pt idx="613">
                  <c:v>7.4079999999999993E-2</c:v>
                </c:pt>
                <c:pt idx="614">
                  <c:v>7.4110000000000009E-2</c:v>
                </c:pt>
                <c:pt idx="615">
                  <c:v>7.4139999999999998E-2</c:v>
                </c:pt>
                <c:pt idx="616">
                  <c:v>7.417E-2</c:v>
                </c:pt>
                <c:pt idx="617">
                  <c:v>7.4209999999999998E-2</c:v>
                </c:pt>
                <c:pt idx="618">
                  <c:v>7.424E-2</c:v>
                </c:pt>
                <c:pt idx="619">
                  <c:v>7.4279999999999999E-2</c:v>
                </c:pt>
                <c:pt idx="620">
                  <c:v>7.4310000000000001E-2</c:v>
                </c:pt>
                <c:pt idx="621">
                  <c:v>7.4340000000000003E-2</c:v>
                </c:pt>
                <c:pt idx="622">
                  <c:v>7.4380000000000002E-2</c:v>
                </c:pt>
                <c:pt idx="623">
                  <c:v>7.4410000000000004E-2</c:v>
                </c:pt>
                <c:pt idx="624">
                  <c:v>7.4439999999999992E-2</c:v>
                </c:pt>
                <c:pt idx="625">
                  <c:v>7.4470000000000008E-2</c:v>
                </c:pt>
                <c:pt idx="626">
                  <c:v>7.4490000000000001E-2</c:v>
                </c:pt>
                <c:pt idx="627">
                  <c:v>7.4499999999999997E-2</c:v>
                </c:pt>
                <c:pt idx="628">
                  <c:v>7.4509999999999993E-2</c:v>
                </c:pt>
                <c:pt idx="629">
                  <c:v>7.4509999999999993E-2</c:v>
                </c:pt>
                <c:pt idx="630">
                  <c:v>7.4499999999999997E-2</c:v>
                </c:pt>
                <c:pt idx="631">
                  <c:v>7.4449999999999988E-2</c:v>
                </c:pt>
                <c:pt idx="632">
                  <c:v>7.4349999999999999E-2</c:v>
                </c:pt>
                <c:pt idx="633">
                  <c:v>7.425000000000001E-2</c:v>
                </c:pt>
                <c:pt idx="634">
                  <c:v>7.4139999999999998E-2</c:v>
                </c:pt>
                <c:pt idx="635">
                  <c:v>7.4009999999999992E-2</c:v>
                </c:pt>
                <c:pt idx="636">
                  <c:v>7.3859999999999995E-2</c:v>
                </c:pt>
                <c:pt idx="637">
                  <c:v>7.3749999999999996E-2</c:v>
                </c:pt>
                <c:pt idx="638">
                  <c:v>7.3650000000000007E-2</c:v>
                </c:pt>
                <c:pt idx="639">
                  <c:v>7.3580000000000007E-2</c:v>
                </c:pt>
                <c:pt idx="640">
                  <c:v>7.3510000000000006E-2</c:v>
                </c:pt>
                <c:pt idx="641">
                  <c:v>7.3409999999999989E-2</c:v>
                </c:pt>
                <c:pt idx="642">
                  <c:v>7.3280000000000012E-2</c:v>
                </c:pt>
                <c:pt idx="643">
                  <c:v>7.3130000000000001E-2</c:v>
                </c:pt>
                <c:pt idx="644">
                  <c:v>7.3000000000000009E-2</c:v>
                </c:pt>
                <c:pt idx="645">
                  <c:v>7.2849999999999998E-2</c:v>
                </c:pt>
                <c:pt idx="646">
                  <c:v>7.2709999999999997E-2</c:v>
                </c:pt>
                <c:pt idx="647">
                  <c:v>7.2580000000000006E-2</c:v>
                </c:pt>
                <c:pt idx="648">
                  <c:v>7.2459999999999997E-2</c:v>
                </c:pt>
                <c:pt idx="649">
                  <c:v>7.2330000000000005E-2</c:v>
                </c:pt>
                <c:pt idx="650">
                  <c:v>7.2250000000000009E-2</c:v>
                </c:pt>
                <c:pt idx="651">
                  <c:v>7.2190000000000004E-2</c:v>
                </c:pt>
                <c:pt idx="652">
                  <c:v>7.2149999999999992E-2</c:v>
                </c:pt>
                <c:pt idx="653">
                  <c:v>7.2099999999999997E-2</c:v>
                </c:pt>
                <c:pt idx="654">
                  <c:v>7.2079999999999991E-2</c:v>
                </c:pt>
                <c:pt idx="655">
                  <c:v>7.2079999999999991E-2</c:v>
                </c:pt>
                <c:pt idx="656">
                  <c:v>7.2090000000000001E-2</c:v>
                </c:pt>
                <c:pt idx="657">
                  <c:v>7.2090000000000001E-2</c:v>
                </c:pt>
                <c:pt idx="658">
                  <c:v>7.2090000000000001E-2</c:v>
                </c:pt>
                <c:pt idx="659">
                  <c:v>7.2079999999999991E-2</c:v>
                </c:pt>
                <c:pt idx="660">
                  <c:v>7.2079999999999991E-2</c:v>
                </c:pt>
                <c:pt idx="661">
                  <c:v>7.2079999999999991E-2</c:v>
                </c:pt>
                <c:pt idx="662">
                  <c:v>7.2079999999999991E-2</c:v>
                </c:pt>
                <c:pt idx="663">
                  <c:v>7.2079999999999991E-2</c:v>
                </c:pt>
                <c:pt idx="664">
                  <c:v>7.2079999999999991E-2</c:v>
                </c:pt>
                <c:pt idx="665">
                  <c:v>7.2079999999999991E-2</c:v>
                </c:pt>
                <c:pt idx="666">
                  <c:v>7.2079999999999991E-2</c:v>
                </c:pt>
                <c:pt idx="667">
                  <c:v>7.2079999999999991E-2</c:v>
                </c:pt>
                <c:pt idx="668">
                  <c:v>7.2079999999999991E-2</c:v>
                </c:pt>
                <c:pt idx="669">
                  <c:v>7.2079999999999991E-2</c:v>
                </c:pt>
                <c:pt idx="670">
                  <c:v>7.2079999999999991E-2</c:v>
                </c:pt>
                <c:pt idx="671">
                  <c:v>7.2079999999999991E-2</c:v>
                </c:pt>
                <c:pt idx="672">
                  <c:v>7.2079999999999991E-2</c:v>
                </c:pt>
                <c:pt idx="673">
                  <c:v>7.2079999999999991E-2</c:v>
                </c:pt>
                <c:pt idx="674">
                  <c:v>7.2079999999999991E-2</c:v>
                </c:pt>
                <c:pt idx="675">
                  <c:v>7.2079999999999991E-2</c:v>
                </c:pt>
                <c:pt idx="676">
                  <c:v>7.2079999999999991E-2</c:v>
                </c:pt>
                <c:pt idx="677">
                  <c:v>7.2079999999999991E-2</c:v>
                </c:pt>
                <c:pt idx="678">
                  <c:v>7.2079999999999991E-2</c:v>
                </c:pt>
                <c:pt idx="679">
                  <c:v>7.2079999999999991E-2</c:v>
                </c:pt>
                <c:pt idx="680">
                  <c:v>7.2079999999999991E-2</c:v>
                </c:pt>
                <c:pt idx="681">
                  <c:v>7.2079999999999991E-2</c:v>
                </c:pt>
                <c:pt idx="682">
                  <c:v>7.2079999999999991E-2</c:v>
                </c:pt>
                <c:pt idx="683">
                  <c:v>7.2079999999999991E-2</c:v>
                </c:pt>
                <c:pt idx="684">
                  <c:v>7.2079999999999991E-2</c:v>
                </c:pt>
                <c:pt idx="685">
                  <c:v>7.2079999999999991E-2</c:v>
                </c:pt>
                <c:pt idx="686">
                  <c:v>7.2079999999999991E-2</c:v>
                </c:pt>
                <c:pt idx="687">
                  <c:v>7.2079999999999991E-2</c:v>
                </c:pt>
                <c:pt idx="688">
                  <c:v>7.2079999999999991E-2</c:v>
                </c:pt>
                <c:pt idx="689">
                  <c:v>7.2079999999999991E-2</c:v>
                </c:pt>
                <c:pt idx="690">
                  <c:v>7.2079999999999991E-2</c:v>
                </c:pt>
                <c:pt idx="691">
                  <c:v>7.2079999999999991E-2</c:v>
                </c:pt>
                <c:pt idx="692">
                  <c:v>7.2079999999999991E-2</c:v>
                </c:pt>
                <c:pt idx="693">
                  <c:v>7.2079999999999991E-2</c:v>
                </c:pt>
                <c:pt idx="694">
                  <c:v>7.2079999999999991E-2</c:v>
                </c:pt>
                <c:pt idx="695">
                  <c:v>7.2079999999999991E-2</c:v>
                </c:pt>
                <c:pt idx="696">
                  <c:v>7.2079999999999991E-2</c:v>
                </c:pt>
                <c:pt idx="697">
                  <c:v>7.2079999999999991E-2</c:v>
                </c:pt>
                <c:pt idx="698">
                  <c:v>7.2079999999999991E-2</c:v>
                </c:pt>
                <c:pt idx="699">
                  <c:v>7.2079999999999991E-2</c:v>
                </c:pt>
                <c:pt idx="700">
                  <c:v>7.2079999999999991E-2</c:v>
                </c:pt>
                <c:pt idx="701">
                  <c:v>7.2079999999999991E-2</c:v>
                </c:pt>
                <c:pt idx="702">
                  <c:v>7.2079999999999991E-2</c:v>
                </c:pt>
                <c:pt idx="703">
                  <c:v>7.2079999999999991E-2</c:v>
                </c:pt>
                <c:pt idx="704">
                  <c:v>7.2079999999999991E-2</c:v>
                </c:pt>
                <c:pt idx="705">
                  <c:v>7.2079999999999991E-2</c:v>
                </c:pt>
                <c:pt idx="706">
                  <c:v>7.2079999999999991E-2</c:v>
                </c:pt>
                <c:pt idx="707">
                  <c:v>7.2079999999999991E-2</c:v>
                </c:pt>
                <c:pt idx="708">
                  <c:v>7.2079999999999991E-2</c:v>
                </c:pt>
                <c:pt idx="709">
                  <c:v>7.2079999999999991E-2</c:v>
                </c:pt>
                <c:pt idx="710">
                  <c:v>7.2079999999999991E-2</c:v>
                </c:pt>
                <c:pt idx="711">
                  <c:v>7.2079999999999991E-2</c:v>
                </c:pt>
                <c:pt idx="712">
                  <c:v>7.2079999999999991E-2</c:v>
                </c:pt>
                <c:pt idx="713">
                  <c:v>7.2079999999999991E-2</c:v>
                </c:pt>
                <c:pt idx="714">
                  <c:v>7.2079999999999991E-2</c:v>
                </c:pt>
                <c:pt idx="715">
                  <c:v>7.2079999999999991E-2</c:v>
                </c:pt>
                <c:pt idx="716">
                  <c:v>7.2079999999999991E-2</c:v>
                </c:pt>
                <c:pt idx="717">
                  <c:v>7.2079999999999991E-2</c:v>
                </c:pt>
                <c:pt idx="718">
                  <c:v>7.2079999999999991E-2</c:v>
                </c:pt>
                <c:pt idx="719">
                  <c:v>7.2079999999999991E-2</c:v>
                </c:pt>
                <c:pt idx="720">
                  <c:v>7.2079999999999991E-2</c:v>
                </c:pt>
                <c:pt idx="721">
                  <c:v>7.2079999999999991E-2</c:v>
                </c:pt>
                <c:pt idx="722">
                  <c:v>7.2079999999999991E-2</c:v>
                </c:pt>
                <c:pt idx="723">
                  <c:v>7.2079999999999991E-2</c:v>
                </c:pt>
                <c:pt idx="724">
                  <c:v>7.2079999999999991E-2</c:v>
                </c:pt>
                <c:pt idx="725">
                  <c:v>7.2079999999999991E-2</c:v>
                </c:pt>
                <c:pt idx="726">
                  <c:v>7.2079999999999991E-2</c:v>
                </c:pt>
                <c:pt idx="727">
                  <c:v>7.2079999999999991E-2</c:v>
                </c:pt>
                <c:pt idx="728">
                  <c:v>7.2079999999999991E-2</c:v>
                </c:pt>
                <c:pt idx="729">
                  <c:v>7.2079999999999991E-2</c:v>
                </c:pt>
                <c:pt idx="730">
                  <c:v>7.2079999999999991E-2</c:v>
                </c:pt>
                <c:pt idx="731">
                  <c:v>7.2079999999999991E-2</c:v>
                </c:pt>
                <c:pt idx="732">
                  <c:v>7.2079999999999991E-2</c:v>
                </c:pt>
                <c:pt idx="733">
                  <c:v>7.2079999999999991E-2</c:v>
                </c:pt>
                <c:pt idx="734">
                  <c:v>7.2079999999999991E-2</c:v>
                </c:pt>
                <c:pt idx="735">
                  <c:v>7.2079999999999991E-2</c:v>
                </c:pt>
                <c:pt idx="736">
                  <c:v>7.2079999999999991E-2</c:v>
                </c:pt>
                <c:pt idx="737">
                  <c:v>7.2079999999999991E-2</c:v>
                </c:pt>
                <c:pt idx="738">
                  <c:v>7.2079999999999991E-2</c:v>
                </c:pt>
                <c:pt idx="739">
                  <c:v>7.2079999999999991E-2</c:v>
                </c:pt>
                <c:pt idx="740">
                  <c:v>7.2079999999999991E-2</c:v>
                </c:pt>
                <c:pt idx="741">
                  <c:v>7.2079999999999991E-2</c:v>
                </c:pt>
                <c:pt idx="742">
                  <c:v>7.2079999999999991E-2</c:v>
                </c:pt>
                <c:pt idx="743">
                  <c:v>7.2079999999999991E-2</c:v>
                </c:pt>
                <c:pt idx="744">
                  <c:v>7.2079999999999991E-2</c:v>
                </c:pt>
                <c:pt idx="745">
                  <c:v>7.2079999999999991E-2</c:v>
                </c:pt>
                <c:pt idx="746">
                  <c:v>7.2079999999999991E-2</c:v>
                </c:pt>
                <c:pt idx="747">
                  <c:v>7.2079999999999991E-2</c:v>
                </c:pt>
                <c:pt idx="748">
                  <c:v>7.2079999999999991E-2</c:v>
                </c:pt>
                <c:pt idx="749">
                  <c:v>7.2079999999999991E-2</c:v>
                </c:pt>
                <c:pt idx="750">
                  <c:v>7.2079999999999991E-2</c:v>
                </c:pt>
                <c:pt idx="751">
                  <c:v>7.2079999999999991E-2</c:v>
                </c:pt>
                <c:pt idx="752">
                  <c:v>7.2079999999999991E-2</c:v>
                </c:pt>
                <c:pt idx="753">
                  <c:v>7.2079999999999991E-2</c:v>
                </c:pt>
                <c:pt idx="754">
                  <c:v>7.2079999999999991E-2</c:v>
                </c:pt>
                <c:pt idx="755">
                  <c:v>7.2079999999999991E-2</c:v>
                </c:pt>
                <c:pt idx="756">
                  <c:v>7.2079999999999991E-2</c:v>
                </c:pt>
                <c:pt idx="757">
                  <c:v>7.2079999999999991E-2</c:v>
                </c:pt>
                <c:pt idx="758">
                  <c:v>7.2079999999999991E-2</c:v>
                </c:pt>
                <c:pt idx="759">
                  <c:v>7.2079999999999991E-2</c:v>
                </c:pt>
                <c:pt idx="760">
                  <c:v>7.2079999999999991E-2</c:v>
                </c:pt>
                <c:pt idx="761">
                  <c:v>7.2079999999999991E-2</c:v>
                </c:pt>
                <c:pt idx="762">
                  <c:v>7.2079999999999991E-2</c:v>
                </c:pt>
                <c:pt idx="763">
                  <c:v>7.2079999999999991E-2</c:v>
                </c:pt>
                <c:pt idx="764">
                  <c:v>7.2079999999999991E-2</c:v>
                </c:pt>
                <c:pt idx="765">
                  <c:v>7.2079999999999991E-2</c:v>
                </c:pt>
                <c:pt idx="766">
                  <c:v>7.2079999999999991E-2</c:v>
                </c:pt>
                <c:pt idx="767">
                  <c:v>7.2079999999999991E-2</c:v>
                </c:pt>
                <c:pt idx="768">
                  <c:v>7.2079999999999991E-2</c:v>
                </c:pt>
                <c:pt idx="769">
                  <c:v>7.2079999999999991E-2</c:v>
                </c:pt>
                <c:pt idx="770">
                  <c:v>7.2079999999999991E-2</c:v>
                </c:pt>
                <c:pt idx="771">
                  <c:v>7.2079999999999991E-2</c:v>
                </c:pt>
                <c:pt idx="772">
                  <c:v>7.2079999999999991E-2</c:v>
                </c:pt>
                <c:pt idx="773">
                  <c:v>7.2079999999999991E-2</c:v>
                </c:pt>
                <c:pt idx="774">
                  <c:v>7.2079999999999991E-2</c:v>
                </c:pt>
                <c:pt idx="775">
                  <c:v>7.2079999999999991E-2</c:v>
                </c:pt>
                <c:pt idx="776">
                  <c:v>7.2079999999999991E-2</c:v>
                </c:pt>
                <c:pt idx="777">
                  <c:v>7.2079999999999991E-2</c:v>
                </c:pt>
                <c:pt idx="778">
                  <c:v>7.2079999999999991E-2</c:v>
                </c:pt>
                <c:pt idx="779">
                  <c:v>7.2079999999999991E-2</c:v>
                </c:pt>
                <c:pt idx="780">
                  <c:v>7.2079999999999991E-2</c:v>
                </c:pt>
                <c:pt idx="781">
                  <c:v>7.2079999999999991E-2</c:v>
                </c:pt>
                <c:pt idx="782">
                  <c:v>7.2079999999999991E-2</c:v>
                </c:pt>
                <c:pt idx="783">
                  <c:v>7.2079999999999991E-2</c:v>
                </c:pt>
                <c:pt idx="784">
                  <c:v>7.2079999999999991E-2</c:v>
                </c:pt>
                <c:pt idx="785">
                  <c:v>7.2079999999999991E-2</c:v>
                </c:pt>
                <c:pt idx="786">
                  <c:v>7.2079999999999991E-2</c:v>
                </c:pt>
                <c:pt idx="787">
                  <c:v>7.2079999999999991E-2</c:v>
                </c:pt>
                <c:pt idx="788">
                  <c:v>7.2079999999999991E-2</c:v>
                </c:pt>
                <c:pt idx="789">
                  <c:v>7.2079999999999991E-2</c:v>
                </c:pt>
                <c:pt idx="790">
                  <c:v>7.2079999999999991E-2</c:v>
                </c:pt>
                <c:pt idx="791">
                  <c:v>7.2079999999999991E-2</c:v>
                </c:pt>
                <c:pt idx="792">
                  <c:v>7.2079999999999991E-2</c:v>
                </c:pt>
                <c:pt idx="793">
                  <c:v>7.2079999999999991E-2</c:v>
                </c:pt>
                <c:pt idx="794">
                  <c:v>7.2079999999999991E-2</c:v>
                </c:pt>
                <c:pt idx="795">
                  <c:v>7.2079999999999991E-2</c:v>
                </c:pt>
                <c:pt idx="796">
                  <c:v>7.2079999999999991E-2</c:v>
                </c:pt>
                <c:pt idx="797">
                  <c:v>7.2079999999999991E-2</c:v>
                </c:pt>
                <c:pt idx="798">
                  <c:v>7.2079999999999991E-2</c:v>
                </c:pt>
                <c:pt idx="799">
                  <c:v>7.2079999999999991E-2</c:v>
                </c:pt>
                <c:pt idx="800">
                  <c:v>7.2079999999999991E-2</c:v>
                </c:pt>
                <c:pt idx="801">
                  <c:v>7.2079999999999991E-2</c:v>
                </c:pt>
                <c:pt idx="802">
                  <c:v>7.2079999999999991E-2</c:v>
                </c:pt>
                <c:pt idx="803">
                  <c:v>7.2079999999999991E-2</c:v>
                </c:pt>
                <c:pt idx="804">
                  <c:v>7.2079999999999991E-2</c:v>
                </c:pt>
                <c:pt idx="805">
                  <c:v>7.2079999999999991E-2</c:v>
                </c:pt>
                <c:pt idx="806">
                  <c:v>7.2079999999999991E-2</c:v>
                </c:pt>
                <c:pt idx="807">
                  <c:v>7.2079999999999991E-2</c:v>
                </c:pt>
                <c:pt idx="808">
                  <c:v>7.2079999999999991E-2</c:v>
                </c:pt>
                <c:pt idx="809">
                  <c:v>7.2079999999999991E-2</c:v>
                </c:pt>
                <c:pt idx="810">
                  <c:v>7.2079999999999991E-2</c:v>
                </c:pt>
                <c:pt idx="811">
                  <c:v>7.2079999999999991E-2</c:v>
                </c:pt>
                <c:pt idx="812">
                  <c:v>7.2079999999999991E-2</c:v>
                </c:pt>
                <c:pt idx="813">
                  <c:v>7.2079999999999991E-2</c:v>
                </c:pt>
                <c:pt idx="814">
                  <c:v>7.2079999999999991E-2</c:v>
                </c:pt>
                <c:pt idx="815">
                  <c:v>7.2079999999999991E-2</c:v>
                </c:pt>
                <c:pt idx="816">
                  <c:v>7.2079999999999991E-2</c:v>
                </c:pt>
                <c:pt idx="817">
                  <c:v>7.2079999999999991E-2</c:v>
                </c:pt>
                <c:pt idx="818">
                  <c:v>7.2079999999999991E-2</c:v>
                </c:pt>
                <c:pt idx="819">
                  <c:v>7.2079999999999991E-2</c:v>
                </c:pt>
                <c:pt idx="820">
                  <c:v>7.2079999999999991E-2</c:v>
                </c:pt>
                <c:pt idx="821">
                  <c:v>7.2079999999999991E-2</c:v>
                </c:pt>
                <c:pt idx="822">
                  <c:v>7.2079999999999991E-2</c:v>
                </c:pt>
                <c:pt idx="823">
                  <c:v>7.2079999999999991E-2</c:v>
                </c:pt>
                <c:pt idx="824">
                  <c:v>7.2079999999999991E-2</c:v>
                </c:pt>
                <c:pt idx="825">
                  <c:v>7.2079999999999991E-2</c:v>
                </c:pt>
                <c:pt idx="826">
                  <c:v>7.2079999999999991E-2</c:v>
                </c:pt>
                <c:pt idx="827">
                  <c:v>7.2079999999999991E-2</c:v>
                </c:pt>
                <c:pt idx="828">
                  <c:v>7.2079999999999991E-2</c:v>
                </c:pt>
                <c:pt idx="829">
                  <c:v>7.2079999999999991E-2</c:v>
                </c:pt>
                <c:pt idx="830">
                  <c:v>7.2079999999999991E-2</c:v>
                </c:pt>
                <c:pt idx="831">
                  <c:v>7.2079999999999991E-2</c:v>
                </c:pt>
                <c:pt idx="832">
                  <c:v>7.2079999999999991E-2</c:v>
                </c:pt>
                <c:pt idx="833">
                  <c:v>7.2079999999999991E-2</c:v>
                </c:pt>
                <c:pt idx="834">
                  <c:v>7.2079999999999991E-2</c:v>
                </c:pt>
                <c:pt idx="835">
                  <c:v>7.2079999999999991E-2</c:v>
                </c:pt>
                <c:pt idx="836">
                  <c:v>7.2079999999999991E-2</c:v>
                </c:pt>
                <c:pt idx="837">
                  <c:v>7.2079999999999991E-2</c:v>
                </c:pt>
                <c:pt idx="838">
                  <c:v>7.2079999999999991E-2</c:v>
                </c:pt>
                <c:pt idx="839">
                  <c:v>7.2079999999999991E-2</c:v>
                </c:pt>
                <c:pt idx="840">
                  <c:v>7.2079999999999991E-2</c:v>
                </c:pt>
                <c:pt idx="841">
                  <c:v>7.2079999999999991E-2</c:v>
                </c:pt>
                <c:pt idx="842">
                  <c:v>7.2079999999999991E-2</c:v>
                </c:pt>
                <c:pt idx="843">
                  <c:v>7.2079999999999991E-2</c:v>
                </c:pt>
                <c:pt idx="844">
                  <c:v>7.2079999999999991E-2</c:v>
                </c:pt>
                <c:pt idx="845">
                  <c:v>7.2079999999999991E-2</c:v>
                </c:pt>
                <c:pt idx="846">
                  <c:v>7.2079999999999991E-2</c:v>
                </c:pt>
                <c:pt idx="847">
                  <c:v>7.2079999999999991E-2</c:v>
                </c:pt>
                <c:pt idx="848">
                  <c:v>7.2079999999999991E-2</c:v>
                </c:pt>
                <c:pt idx="849">
                  <c:v>7.2079999999999991E-2</c:v>
                </c:pt>
                <c:pt idx="850">
                  <c:v>7.2079999999999991E-2</c:v>
                </c:pt>
                <c:pt idx="851">
                  <c:v>7.2079999999999991E-2</c:v>
                </c:pt>
                <c:pt idx="852">
                  <c:v>7.2079999999999991E-2</c:v>
                </c:pt>
                <c:pt idx="853">
                  <c:v>7.2079999999999991E-2</c:v>
                </c:pt>
                <c:pt idx="854">
                  <c:v>7.2079999999999991E-2</c:v>
                </c:pt>
                <c:pt idx="855">
                  <c:v>7.2079999999999991E-2</c:v>
                </c:pt>
                <c:pt idx="856">
                  <c:v>7.2079999999999991E-2</c:v>
                </c:pt>
                <c:pt idx="857">
                  <c:v>7.2079999999999991E-2</c:v>
                </c:pt>
                <c:pt idx="858">
                  <c:v>7.2079999999999991E-2</c:v>
                </c:pt>
                <c:pt idx="859">
                  <c:v>7.2079999999999991E-2</c:v>
                </c:pt>
                <c:pt idx="860">
                  <c:v>7.2079999999999991E-2</c:v>
                </c:pt>
                <c:pt idx="861">
                  <c:v>7.2079999999999991E-2</c:v>
                </c:pt>
                <c:pt idx="862">
                  <c:v>7.2079999999999991E-2</c:v>
                </c:pt>
                <c:pt idx="863">
                  <c:v>7.2079999999999991E-2</c:v>
                </c:pt>
                <c:pt idx="864">
                  <c:v>7.2079999999999991E-2</c:v>
                </c:pt>
                <c:pt idx="865">
                  <c:v>7.2079999999999991E-2</c:v>
                </c:pt>
                <c:pt idx="866">
                  <c:v>7.2079999999999991E-2</c:v>
                </c:pt>
                <c:pt idx="867">
                  <c:v>7.2079999999999991E-2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E9-4653-A966-3EE0C1FCD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6B-47DD-8038-D2C733B29CFC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200.0665225296097</c:v>
                </c:pt>
                <c:pt idx="181">
                  <c:v>200.06652253059085</c:v>
                </c:pt>
                <c:pt idx="182">
                  <c:v>200.0665225333706</c:v>
                </c:pt>
                <c:pt idx="183">
                  <c:v>200.06652253907845</c:v>
                </c:pt>
                <c:pt idx="184">
                  <c:v>200.06652255102063</c:v>
                </c:pt>
                <c:pt idx="185">
                  <c:v>200.0665225738469</c:v>
                </c:pt>
                <c:pt idx="186">
                  <c:v>200.06652261464012</c:v>
                </c:pt>
                <c:pt idx="187">
                  <c:v>200.06652268395212</c:v>
                </c:pt>
                <c:pt idx="188">
                  <c:v>200.0665227965203</c:v>
                </c:pt>
                <c:pt idx="189">
                  <c:v>200.06652297258535</c:v>
                </c:pt>
                <c:pt idx="190">
                  <c:v>200.06652323577077</c:v>
                </c:pt>
                <c:pt idx="191">
                  <c:v>200.0665236162256</c:v>
                </c:pt>
                <c:pt idx="192">
                  <c:v>200.06652414463025</c:v>
                </c:pt>
                <c:pt idx="193">
                  <c:v>200.06652486432267</c:v>
                </c:pt>
                <c:pt idx="194">
                  <c:v>200.06652581944297</c:v>
                </c:pt>
                <c:pt idx="195">
                  <c:v>200.06652705670177</c:v>
                </c:pt>
                <c:pt idx="196">
                  <c:v>200.06652862423005</c:v>
                </c:pt>
                <c:pt idx="197">
                  <c:v>200.06653059285759</c:v>
                </c:pt>
                <c:pt idx="198">
                  <c:v>200.06653304796214</c:v>
                </c:pt>
                <c:pt idx="199">
                  <c:v>200.06653615743292</c:v>
                </c:pt>
                <c:pt idx="200">
                  <c:v>200.06654020108326</c:v>
                </c:pt>
                <c:pt idx="201">
                  <c:v>200.06654546569138</c:v>
                </c:pt>
                <c:pt idx="202">
                  <c:v>200.06655239931749</c:v>
                </c:pt>
                <c:pt idx="203">
                  <c:v>200.06656170957905</c:v>
                </c:pt>
                <c:pt idx="204">
                  <c:v>200.06657356351695</c:v>
                </c:pt>
                <c:pt idx="205">
                  <c:v>200.06658655010671</c:v>
                </c:pt>
                <c:pt idx="206">
                  <c:v>200.06659971282286</c:v>
                </c:pt>
                <c:pt idx="207">
                  <c:v>200.0666133048301</c:v>
                </c:pt>
                <c:pt idx="208">
                  <c:v>200.06662694117679</c:v>
                </c:pt>
                <c:pt idx="209">
                  <c:v>200.06663965035997</c:v>
                </c:pt>
                <c:pt idx="210">
                  <c:v>200.06666009073305</c:v>
                </c:pt>
                <c:pt idx="211">
                  <c:v>200.06670160453658</c:v>
                </c:pt>
                <c:pt idx="212">
                  <c:v>200.06676821909949</c:v>
                </c:pt>
                <c:pt idx="213">
                  <c:v>200.06687648471043</c:v>
                </c:pt>
                <c:pt idx="214">
                  <c:v>200.06708701419123</c:v>
                </c:pt>
                <c:pt idx="215">
                  <c:v>200.06748276117648</c:v>
                </c:pt>
                <c:pt idx="216">
                  <c:v>200.06815715407546</c:v>
                </c:pt>
                <c:pt idx="217">
                  <c:v>200.06920356428995</c:v>
                </c:pt>
                <c:pt idx="218">
                  <c:v>200.07070006873636</c:v>
                </c:pt>
                <c:pt idx="219">
                  <c:v>200.07271483114579</c:v>
                </c:pt>
                <c:pt idx="220">
                  <c:v>200.07530984623224</c:v>
                </c:pt>
                <c:pt idx="221">
                  <c:v>200.07847246632696</c:v>
                </c:pt>
                <c:pt idx="222">
                  <c:v>200.08212470796499</c:v>
                </c:pt>
                <c:pt idx="223">
                  <c:v>200.0861929154531</c:v>
                </c:pt>
                <c:pt idx="224">
                  <c:v>200.09053601901417</c:v>
                </c:pt>
                <c:pt idx="225">
                  <c:v>200.09503167083798</c:v>
                </c:pt>
                <c:pt idx="226">
                  <c:v>200.09954115229436</c:v>
                </c:pt>
                <c:pt idx="227">
                  <c:v>200.10393727158936</c:v>
                </c:pt>
                <c:pt idx="228">
                  <c:v>200.10813497637039</c:v>
                </c:pt>
                <c:pt idx="229">
                  <c:v>200.11213704334514</c:v>
                </c:pt>
                <c:pt idx="230">
                  <c:v>200.11578014142509</c:v>
                </c:pt>
                <c:pt idx="231">
                  <c:v>200.11891376332738</c:v>
                </c:pt>
                <c:pt idx="232">
                  <c:v>200.1213807898894</c:v>
                </c:pt>
                <c:pt idx="233">
                  <c:v>200.12295835810343</c:v>
                </c:pt>
                <c:pt idx="234">
                  <c:v>200.12343972896412</c:v>
                </c:pt>
                <c:pt idx="235">
                  <c:v>200.12292908210088</c:v>
                </c:pt>
                <c:pt idx="236">
                  <c:v>200.1215218430641</c:v>
                </c:pt>
                <c:pt idx="237">
                  <c:v>200.11915828185573</c:v>
                </c:pt>
                <c:pt idx="238">
                  <c:v>200.11584998009147</c:v>
                </c:pt>
                <c:pt idx="239">
                  <c:v>200.11166155716541</c:v>
                </c:pt>
                <c:pt idx="240">
                  <c:v>200.10661064245005</c:v>
                </c:pt>
                <c:pt idx="241">
                  <c:v>200.10087693300432</c:v>
                </c:pt>
                <c:pt idx="242">
                  <c:v>200.09466045404994</c:v>
                </c:pt>
                <c:pt idx="243">
                  <c:v>200.08813770979557</c:v>
                </c:pt>
                <c:pt idx="244">
                  <c:v>200.08137941667252</c:v>
                </c:pt>
                <c:pt idx="245">
                  <c:v>200.07441688380928</c:v>
                </c:pt>
                <c:pt idx="246">
                  <c:v>200.06732244278575</c:v>
                </c:pt>
                <c:pt idx="247">
                  <c:v>200.06017920127746</c:v>
                </c:pt>
                <c:pt idx="248">
                  <c:v>200.05311002975589</c:v>
                </c:pt>
                <c:pt idx="249">
                  <c:v>200.04632831042034</c:v>
                </c:pt>
                <c:pt idx="250">
                  <c:v>200.03998883661228</c:v>
                </c:pt>
                <c:pt idx="251">
                  <c:v>200.03419504543194</c:v>
                </c:pt>
                <c:pt idx="252">
                  <c:v>200.02903115183585</c:v>
                </c:pt>
                <c:pt idx="253">
                  <c:v>200.02456973671556</c:v>
                </c:pt>
                <c:pt idx="254">
                  <c:v>200.02089748359197</c:v>
                </c:pt>
                <c:pt idx="255">
                  <c:v>200.01792967051989</c:v>
                </c:pt>
                <c:pt idx="256">
                  <c:v>200.01579493194836</c:v>
                </c:pt>
                <c:pt idx="257">
                  <c:v>200.01461040429504</c:v>
                </c:pt>
                <c:pt idx="258">
                  <c:v>200.0143922691465</c:v>
                </c:pt>
                <c:pt idx="259">
                  <c:v>200.01516446157916</c:v>
                </c:pt>
                <c:pt idx="260">
                  <c:v>200.01702757735967</c:v>
                </c:pt>
                <c:pt idx="261">
                  <c:v>200.02007331846832</c:v>
                </c:pt>
                <c:pt idx="262">
                  <c:v>200.02437567484859</c:v>
                </c:pt>
                <c:pt idx="263">
                  <c:v>200.02997163119332</c:v>
                </c:pt>
                <c:pt idx="264">
                  <c:v>200.0368795181509</c:v>
                </c:pt>
                <c:pt idx="265">
                  <c:v>200.04516035901941</c:v>
                </c:pt>
                <c:pt idx="266">
                  <c:v>200.05487758124949</c:v>
                </c:pt>
                <c:pt idx="267">
                  <c:v>200.0660756800693</c:v>
                </c:pt>
                <c:pt idx="268">
                  <c:v>200.07880873561547</c:v>
                </c:pt>
                <c:pt idx="269">
                  <c:v>200.09310845358291</c:v>
                </c:pt>
                <c:pt idx="270">
                  <c:v>200.1090086543893</c:v>
                </c:pt>
                <c:pt idx="271">
                  <c:v>200.12654919326488</c:v>
                </c:pt>
                <c:pt idx="272">
                  <c:v>200.14576808400051</c:v>
                </c:pt>
                <c:pt idx="273">
                  <c:v>200.16664352049375</c:v>
                </c:pt>
                <c:pt idx="274">
                  <c:v>200.18919933847783</c:v>
                </c:pt>
                <c:pt idx="275">
                  <c:v>200.21343448888484</c:v>
                </c:pt>
                <c:pt idx="276">
                  <c:v>200.23933281226476</c:v>
                </c:pt>
                <c:pt idx="277">
                  <c:v>200.26685980571878</c:v>
                </c:pt>
                <c:pt idx="278">
                  <c:v>200.29601206169446</c:v>
                </c:pt>
                <c:pt idx="279">
                  <c:v>200.32673235851917</c:v>
                </c:pt>
                <c:pt idx="280">
                  <c:v>200.35892048700796</c:v>
                </c:pt>
                <c:pt idx="281">
                  <c:v>200.39256504952053</c:v>
                </c:pt>
                <c:pt idx="282">
                  <c:v>200.42760640074692</c:v>
                </c:pt>
                <c:pt idx="283">
                  <c:v>200.46392114680367</c:v>
                </c:pt>
                <c:pt idx="284">
                  <c:v>200.50142700477934</c:v>
                </c:pt>
                <c:pt idx="285">
                  <c:v>200.54008734472757</c:v>
                </c:pt>
                <c:pt idx="286">
                  <c:v>200.57978507949602</c:v>
                </c:pt>
                <c:pt idx="287">
                  <c:v>200.6204286582431</c:v>
                </c:pt>
                <c:pt idx="288">
                  <c:v>200.66198107674037</c:v>
                </c:pt>
                <c:pt idx="289">
                  <c:v>200.70435254077981</c:v>
                </c:pt>
                <c:pt idx="290">
                  <c:v>200.7474591795945</c:v>
                </c:pt>
                <c:pt idx="291">
                  <c:v>200.79122029995281</c:v>
                </c:pt>
                <c:pt idx="292">
                  <c:v>200.8355391443832</c:v>
                </c:pt>
                <c:pt idx="293">
                  <c:v>200.88035968105592</c:v>
                </c:pt>
                <c:pt idx="294">
                  <c:v>200.92562575392222</c:v>
                </c:pt>
                <c:pt idx="295">
                  <c:v>200.97126767392132</c:v>
                </c:pt>
                <c:pt idx="296">
                  <c:v>201.01723064411135</c:v>
                </c:pt>
                <c:pt idx="297">
                  <c:v>201.06346977057186</c:v>
                </c:pt>
                <c:pt idx="298">
                  <c:v>201.10992962087121</c:v>
                </c:pt>
                <c:pt idx="299">
                  <c:v>201.15656238015677</c:v>
                </c:pt>
                <c:pt idx="300">
                  <c:v>201.20331460438985</c:v>
                </c:pt>
                <c:pt idx="301">
                  <c:v>201.25013744180677</c:v>
                </c:pt>
                <c:pt idx="302">
                  <c:v>201.29699758468684</c:v>
                </c:pt>
                <c:pt idx="303">
                  <c:v>201.34385829706619</c:v>
                </c:pt>
                <c:pt idx="304">
                  <c:v>201.39067949839409</c:v>
                </c:pt>
                <c:pt idx="305">
                  <c:v>201.43742479554686</c:v>
                </c:pt>
                <c:pt idx="306">
                  <c:v>201.48406427030247</c:v>
                </c:pt>
                <c:pt idx="307">
                  <c:v>201.53057053624428</c:v>
                </c:pt>
                <c:pt idx="308">
                  <c:v>201.57691535197634</c:v>
                </c:pt>
                <c:pt idx="309">
                  <c:v>201.62307269810935</c:v>
                </c:pt>
                <c:pt idx="310">
                  <c:v>201.66901828800891</c:v>
                </c:pt>
                <c:pt idx="311">
                  <c:v>201.71472940339697</c:v>
                </c:pt>
                <c:pt idx="312">
                  <c:v>201.76018499785948</c:v>
                </c:pt>
                <c:pt idx="313">
                  <c:v>201.80536532822185</c:v>
                </c:pt>
                <c:pt idx="314">
                  <c:v>201.85025202655311</c:v>
                </c:pt>
                <c:pt idx="315">
                  <c:v>201.89482805655263</c:v>
                </c:pt>
                <c:pt idx="316">
                  <c:v>201.93907753933001</c:v>
                </c:pt>
                <c:pt idx="317">
                  <c:v>201.98298567374968</c:v>
                </c:pt>
                <c:pt idx="318">
                  <c:v>202.02653866181012</c:v>
                </c:pt>
                <c:pt idx="319">
                  <c:v>202.06972369894993</c:v>
                </c:pt>
                <c:pt idx="320">
                  <c:v>202.11252885669171</c:v>
                </c:pt>
                <c:pt idx="321">
                  <c:v>202.15494301503668</c:v>
                </c:pt>
                <c:pt idx="322">
                  <c:v>202.19695583550961</c:v>
                </c:pt>
                <c:pt idx="323">
                  <c:v>202.23855768904096</c:v>
                </c:pt>
                <c:pt idx="324">
                  <c:v>202.27973957788677</c:v>
                </c:pt>
                <c:pt idx="325">
                  <c:v>202.32049310665406</c:v>
                </c:pt>
                <c:pt idx="326">
                  <c:v>202.36081045352211</c:v>
                </c:pt>
                <c:pt idx="327">
                  <c:v>202.40068430793065</c:v>
                </c:pt>
                <c:pt idx="328">
                  <c:v>202.44010782744175</c:v>
                </c:pt>
                <c:pt idx="329">
                  <c:v>202.47907462738618</c:v>
                </c:pt>
                <c:pt idx="330">
                  <c:v>202.51757874113369</c:v>
                </c:pt>
                <c:pt idx="331">
                  <c:v>202.55561458053143</c:v>
                </c:pt>
                <c:pt idx="332">
                  <c:v>202.59317690004187</c:v>
                </c:pt>
                <c:pt idx="333">
                  <c:v>202.63026078761084</c:v>
                </c:pt>
                <c:pt idx="334">
                  <c:v>202.66686161832581</c:v>
                </c:pt>
                <c:pt idx="335">
                  <c:v>202.70297506933096</c:v>
                </c:pt>
                <c:pt idx="336">
                  <c:v>202.73859707492133</c:v>
                </c:pt>
                <c:pt idx="337">
                  <c:v>202.77372379796205</c:v>
                </c:pt>
                <c:pt idx="338">
                  <c:v>202.80835163545359</c:v>
                </c:pt>
                <c:pt idx="339">
                  <c:v>202.84247720514313</c:v>
                </c:pt>
                <c:pt idx="340">
                  <c:v>202.87609730473659</c:v>
                </c:pt>
                <c:pt idx="341">
                  <c:v>202.90920892199134</c:v>
                </c:pt>
                <c:pt idx="342">
                  <c:v>202.94180921324337</c:v>
                </c:pt>
                <c:pt idx="343">
                  <c:v>202.97389547898703</c:v>
                </c:pt>
                <c:pt idx="344">
                  <c:v>203.00546515375714</c:v>
                </c:pt>
                <c:pt idx="345">
                  <c:v>203.03651579787604</c:v>
                </c:pt>
                <c:pt idx="346">
                  <c:v>203.06704506503104</c:v>
                </c:pt>
                <c:pt idx="347">
                  <c:v>203.09705073738002</c:v>
                </c:pt>
                <c:pt idx="348">
                  <c:v>203.12653069607163</c:v>
                </c:pt>
                <c:pt idx="349">
                  <c:v>203.15548290929834</c:v>
                </c:pt>
                <c:pt idx="350">
                  <c:v>203.18390542417654</c:v>
                </c:pt>
                <c:pt idx="351">
                  <c:v>203.21179638420244</c:v>
                </c:pt>
                <c:pt idx="352">
                  <c:v>203.23915400145856</c:v>
                </c:pt>
                <c:pt idx="353">
                  <c:v>203.26597657429429</c:v>
                </c:pt>
                <c:pt idx="354">
                  <c:v>203.29226248449041</c:v>
                </c:pt>
                <c:pt idx="355">
                  <c:v>203.31801016223432</c:v>
                </c:pt>
                <c:pt idx="356">
                  <c:v>203.343218101931</c:v>
                </c:pt>
                <c:pt idx="357">
                  <c:v>203.36788486113977</c:v>
                </c:pt>
                <c:pt idx="358">
                  <c:v>203.3920090177121</c:v>
                </c:pt>
                <c:pt idx="359">
                  <c:v>203.41558920779889</c:v>
                </c:pt>
                <c:pt idx="360">
                  <c:v>203.43862414120207</c:v>
                </c:pt>
                <c:pt idx="361">
                  <c:v>203.4611125644079</c:v>
                </c:pt>
                <c:pt idx="362">
                  <c:v>203.48305328127765</c:v>
                </c:pt>
                <c:pt idx="363">
                  <c:v>203.50444513559739</c:v>
                </c:pt>
                <c:pt idx="364">
                  <c:v>203.52528701730634</c:v>
                </c:pt>
                <c:pt idx="365">
                  <c:v>203.54557786039217</c:v>
                </c:pt>
                <c:pt idx="366">
                  <c:v>203.56531663811779</c:v>
                </c:pt>
                <c:pt idx="367">
                  <c:v>203.58450233958223</c:v>
                </c:pt>
                <c:pt idx="368">
                  <c:v>203.60313401194423</c:v>
                </c:pt>
                <c:pt idx="369">
                  <c:v>203.62121072678823</c:v>
                </c:pt>
                <c:pt idx="370">
                  <c:v>203.63873157985387</c:v>
                </c:pt>
                <c:pt idx="371">
                  <c:v>203.6556957147306</c:v>
                </c:pt>
                <c:pt idx="372">
                  <c:v>203.67210229272428</c:v>
                </c:pt>
                <c:pt idx="373">
                  <c:v>203.68795051334851</c:v>
                </c:pt>
                <c:pt idx="374">
                  <c:v>203.7032396035419</c:v>
                </c:pt>
                <c:pt idx="375">
                  <c:v>203.71796882678993</c:v>
                </c:pt>
                <c:pt idx="376">
                  <c:v>203.73213745289911</c:v>
                </c:pt>
                <c:pt idx="377">
                  <c:v>203.74574479952625</c:v>
                </c:pt>
                <c:pt idx="378">
                  <c:v>203.7587902025806</c:v>
                </c:pt>
                <c:pt idx="379">
                  <c:v>203.77127300595873</c:v>
                </c:pt>
                <c:pt idx="380">
                  <c:v>203.78319260858166</c:v>
                </c:pt>
                <c:pt idx="381">
                  <c:v>203.79454843720416</c:v>
                </c:pt>
                <c:pt idx="382">
                  <c:v>203.80533993328316</c:v>
                </c:pt>
                <c:pt idx="383">
                  <c:v>203.81556658316634</c:v>
                </c:pt>
                <c:pt idx="384">
                  <c:v>203.82522788739206</c:v>
                </c:pt>
                <c:pt idx="385">
                  <c:v>203.83432336003011</c:v>
                </c:pt>
                <c:pt idx="386">
                  <c:v>203.84285256370026</c:v>
                </c:pt>
                <c:pt idx="387">
                  <c:v>203.85081510565811</c:v>
                </c:pt>
                <c:pt idx="388">
                  <c:v>203.85821059769177</c:v>
                </c:pt>
                <c:pt idx="389">
                  <c:v>203.86503869602089</c:v>
                </c:pt>
                <c:pt idx="390">
                  <c:v>203.87129907873083</c:v>
                </c:pt>
                <c:pt idx="391">
                  <c:v>203.87699145232372</c:v>
                </c:pt>
                <c:pt idx="392">
                  <c:v>203.88211555483022</c:v>
                </c:pt>
                <c:pt idx="393">
                  <c:v>203.88667116076127</c:v>
                </c:pt>
                <c:pt idx="394">
                  <c:v>203.89065805793956</c:v>
                </c:pt>
                <c:pt idx="395">
                  <c:v>203.89407608915596</c:v>
                </c:pt>
                <c:pt idx="396">
                  <c:v>203.89692510384938</c:v>
                </c:pt>
                <c:pt idx="397">
                  <c:v>203.89920496363592</c:v>
                </c:pt>
                <c:pt idx="398">
                  <c:v>203.90091555917184</c:v>
                </c:pt>
                <c:pt idx="399">
                  <c:v>203.90205682680173</c:v>
                </c:pt>
                <c:pt idx="400">
                  <c:v>203.90262870504225</c:v>
                </c:pt>
                <c:pt idx="401">
                  <c:v>203.90263118230388</c:v>
                </c:pt>
                <c:pt idx="402">
                  <c:v>203.90206427721242</c:v>
                </c:pt>
                <c:pt idx="403">
                  <c:v>203.90092801013651</c:v>
                </c:pt>
                <c:pt idx="404">
                  <c:v>203.89922243173146</c:v>
                </c:pt>
                <c:pt idx="405">
                  <c:v>203.89694764536247</c:v>
                </c:pt>
                <c:pt idx="406">
                  <c:v>203.89410375105251</c:v>
                </c:pt>
                <c:pt idx="407">
                  <c:v>203.89069088011345</c:v>
                </c:pt>
                <c:pt idx="408">
                  <c:v>203.88670920964242</c:v>
                </c:pt>
                <c:pt idx="409">
                  <c:v>203.88215892091665</c:v>
                </c:pt>
                <c:pt idx="410">
                  <c:v>203.8770402158784</c:v>
                </c:pt>
                <c:pt idx="411">
                  <c:v>203.8713533306555</c:v>
                </c:pt>
                <c:pt idx="412">
                  <c:v>203.86509853165785</c:v>
                </c:pt>
                <c:pt idx="413">
                  <c:v>203.85827609487143</c:v>
                </c:pt>
                <c:pt idx="414">
                  <c:v>203.85088634990149</c:v>
                </c:pt>
                <c:pt idx="415">
                  <c:v>203.84292963708936</c:v>
                </c:pt>
                <c:pt idx="416">
                  <c:v>203.83440630804901</c:v>
                </c:pt>
                <c:pt idx="417">
                  <c:v>203.82531674324542</c:v>
                </c:pt>
                <c:pt idx="418">
                  <c:v>203.81566134961864</c:v>
                </c:pt>
                <c:pt idx="419">
                  <c:v>203.80544054774211</c:v>
                </c:pt>
                <c:pt idx="420">
                  <c:v>203.7946547693393</c:v>
                </c:pt>
                <c:pt idx="421">
                  <c:v>203.7833044928237</c:v>
                </c:pt>
                <c:pt idx="422">
                  <c:v>203.77139022049798</c:v>
                </c:pt>
                <c:pt idx="423">
                  <c:v>203.75891245064363</c:v>
                </c:pt>
                <c:pt idx="424">
                  <c:v>203.74587170109248</c:v>
                </c:pt>
                <c:pt idx="425">
                  <c:v>203.73226853547254</c:v>
                </c:pt>
                <c:pt idx="426">
                  <c:v>203.71810353954811</c:v>
                </c:pt>
                <c:pt idx="427">
                  <c:v>203.70337731273767</c:v>
                </c:pt>
                <c:pt idx="428">
                  <c:v>203.68809049983116</c:v>
                </c:pt>
                <c:pt idx="429">
                  <c:v>203.6722437860642</c:v>
                </c:pt>
                <c:pt idx="430">
                  <c:v>203.65583787308074</c:v>
                </c:pt>
                <c:pt idx="431">
                  <c:v>203.63887348055781</c:v>
                </c:pt>
                <c:pt idx="432">
                  <c:v>203.62135136840354</c:v>
                </c:pt>
                <c:pt idx="433">
                  <c:v>203.60327231583159</c:v>
                </c:pt>
                <c:pt idx="434">
                  <c:v>203.58463715383024</c:v>
                </c:pt>
                <c:pt idx="435">
                  <c:v>203.56544675615311</c:v>
                </c:pt>
                <c:pt idx="436">
                  <c:v>203.54570201691749</c:v>
                </c:pt>
                <c:pt idx="437">
                  <c:v>203.52540387047156</c:v>
                </c:pt>
                <c:pt idx="438">
                  <c:v>203.5045532931573</c:v>
                </c:pt>
                <c:pt idx="439">
                  <c:v>203.48315130369943</c:v>
                </c:pt>
                <c:pt idx="440">
                  <c:v>203.46119895584101</c:v>
                </c:pt>
                <c:pt idx="441">
                  <c:v>203.43869735484978</c:v>
                </c:pt>
                <c:pt idx="442">
                  <c:v>203.41564764001527</c:v>
                </c:pt>
                <c:pt idx="443">
                  <c:v>203.39205100331677</c:v>
                </c:pt>
                <c:pt idx="444">
                  <c:v>203.36790867069419</c:v>
                </c:pt>
                <c:pt idx="445">
                  <c:v>203.34322190812475</c:v>
                </c:pt>
                <c:pt idx="446">
                  <c:v>203.31799204333936</c:v>
                </c:pt>
                <c:pt idx="447">
                  <c:v>203.29222046375955</c:v>
                </c:pt>
                <c:pt idx="448">
                  <c:v>203.26590861921485</c:v>
                </c:pt>
                <c:pt idx="449">
                  <c:v>203.2390580152645</c:v>
                </c:pt>
                <c:pt idx="450">
                  <c:v>203.21167022744942</c:v>
                </c:pt>
                <c:pt idx="451">
                  <c:v>203.18374690053014</c:v>
                </c:pt>
                <c:pt idx="452">
                  <c:v>203.15528975311753</c:v>
                </c:pt>
                <c:pt idx="453">
                  <c:v>203.12630058560225</c:v>
                </c:pt>
                <c:pt idx="454">
                  <c:v>203.09678129421872</c:v>
                </c:pt>
                <c:pt idx="455">
                  <c:v>203.06673386993515</c:v>
                </c:pt>
                <c:pt idx="456">
                  <c:v>203.03616040717699</c:v>
                </c:pt>
                <c:pt idx="457">
                  <c:v>203.00506311900364</c:v>
                </c:pt>
                <c:pt idx="458">
                  <c:v>202.97344433263171</c:v>
                </c:pt>
                <c:pt idx="459">
                  <c:v>202.94130647918956</c:v>
                </c:pt>
                <c:pt idx="460">
                  <c:v>202.90865213206311</c:v>
                </c:pt>
                <c:pt idx="461">
                  <c:v>202.87548400616473</c:v>
                </c:pt>
                <c:pt idx="462">
                  <c:v>202.84180497541445</c:v>
                </c:pt>
                <c:pt idx="463">
                  <c:v>202.80761806698658</c:v>
                </c:pt>
                <c:pt idx="464">
                  <c:v>202.77292646954669</c:v>
                </c:pt>
                <c:pt idx="465">
                  <c:v>202.73773356604767</c:v>
                </c:pt>
                <c:pt idx="466">
                  <c:v>202.70204296226385</c:v>
                </c:pt>
                <c:pt idx="467">
                  <c:v>202.66585848627003</c:v>
                </c:pt>
                <c:pt idx="468">
                  <c:v>202.62918418919247</c:v>
                </c:pt>
                <c:pt idx="469">
                  <c:v>202.59202441088769</c:v>
                </c:pt>
                <c:pt idx="470">
                  <c:v>202.55438376269626</c:v>
                </c:pt>
                <c:pt idx="471">
                  <c:v>202.51626714478641</c:v>
                </c:pt>
                <c:pt idx="472">
                  <c:v>202.47767980323226</c:v>
                </c:pt>
                <c:pt idx="473">
                  <c:v>202.43862735822637</c:v>
                </c:pt>
                <c:pt idx="474">
                  <c:v>202.39911580348718</c:v>
                </c:pt>
                <c:pt idx="475">
                  <c:v>202.35915157246367</c:v>
                </c:pt>
                <c:pt idx="476">
                  <c:v>202.31874155126928</c:v>
                </c:pt>
                <c:pt idx="477">
                  <c:v>202.27789306748039</c:v>
                </c:pt>
                <c:pt idx="478">
                  <c:v>202.2366139985505</c:v>
                </c:pt>
                <c:pt idx="479">
                  <c:v>202.1949128141359</c:v>
                </c:pt>
                <c:pt idx="480">
                  <c:v>202.15279855753138</c:v>
                </c:pt>
                <c:pt idx="481">
                  <c:v>202.11028093430807</c:v>
                </c:pt>
                <c:pt idx="482">
                  <c:v>202.06737038184028</c:v>
                </c:pt>
                <c:pt idx="483">
                  <c:v>202.0240780911148</c:v>
                </c:pt>
                <c:pt idx="484">
                  <c:v>201.98041605530699</c:v>
                </c:pt>
                <c:pt idx="485">
                  <c:v>201.93639715180052</c:v>
                </c:pt>
                <c:pt idx="486">
                  <c:v>201.89203521747913</c:v>
                </c:pt>
                <c:pt idx="487">
                  <c:v>201.84734512268807</c:v>
                </c:pt>
                <c:pt idx="488">
                  <c:v>201.80234282651432</c:v>
                </c:pt>
                <c:pt idx="489">
                  <c:v>201.75704546992137</c:v>
                </c:pt>
                <c:pt idx="490">
                  <c:v>201.71147146278801</c:v>
                </c:pt>
                <c:pt idx="491">
                  <c:v>201.6656405628475</c:v>
                </c:pt>
                <c:pt idx="492">
                  <c:v>201.61957398141354</c:v>
                </c:pt>
                <c:pt idx="493">
                  <c:v>201.57329450044492</c:v>
                </c:pt>
                <c:pt idx="494">
                  <c:v>201.52682654863918</c:v>
                </c:pt>
                <c:pt idx="495">
                  <c:v>201.48019632819069</c:v>
                </c:pt>
                <c:pt idx="496">
                  <c:v>201.43343190121632</c:v>
                </c:pt>
                <c:pt idx="497">
                  <c:v>201.38656335512022</c:v>
                </c:pt>
                <c:pt idx="498">
                  <c:v>201.33962308625973</c:v>
                </c:pt>
                <c:pt idx="499">
                  <c:v>201.29264543489276</c:v>
                </c:pt>
                <c:pt idx="500">
                  <c:v>201.24566689790151</c:v>
                </c:pt>
                <c:pt idx="501">
                  <c:v>201.19872702409006</c:v>
                </c:pt>
                <c:pt idx="502">
                  <c:v>201.15186781136796</c:v>
                </c:pt>
                <c:pt idx="503">
                  <c:v>201.10513350179843</c:v>
                </c:pt>
                <c:pt idx="504">
                  <c:v>201.05857152778128</c:v>
                </c:pt>
                <c:pt idx="505">
                  <c:v>201.0122333472973</c:v>
                </c:pt>
                <c:pt idx="506">
                  <c:v>200.96617154651869</c:v>
                </c:pt>
                <c:pt idx="507">
                  <c:v>200.92044493391609</c:v>
                </c:pt>
                <c:pt idx="508">
                  <c:v>200.87511681068261</c:v>
                </c:pt>
                <c:pt idx="509">
                  <c:v>200.83024441345796</c:v>
                </c:pt>
                <c:pt idx="510">
                  <c:v>200.78590352566806</c:v>
                </c:pt>
                <c:pt idx="511">
                  <c:v>200.74217378336175</c:v>
                </c:pt>
                <c:pt idx="512">
                  <c:v>200.69911855626731</c:v>
                </c:pt>
                <c:pt idx="513">
                  <c:v>200.65682488094532</c:v>
                </c:pt>
                <c:pt idx="514">
                  <c:v>200.6153670624729</c:v>
                </c:pt>
                <c:pt idx="515">
                  <c:v>200.57485252749089</c:v>
                </c:pt>
                <c:pt idx="516">
                  <c:v>200.53534575578323</c:v>
                </c:pt>
                <c:pt idx="517">
                  <c:v>200.49694161935432</c:v>
                </c:pt>
                <c:pt idx="518">
                  <c:v>200.45971867935441</c:v>
                </c:pt>
                <c:pt idx="519">
                  <c:v>200.42376980179614</c:v>
                </c:pt>
                <c:pt idx="520">
                  <c:v>200.38919374813503</c:v>
                </c:pt>
                <c:pt idx="521">
                  <c:v>200.35599055511199</c:v>
                </c:pt>
                <c:pt idx="522">
                  <c:v>200.32426906051475</c:v>
                </c:pt>
                <c:pt idx="523">
                  <c:v>200.29410930556415</c:v>
                </c:pt>
                <c:pt idx="524">
                  <c:v>200.26552368564347</c:v>
                </c:pt>
                <c:pt idx="525">
                  <c:v>200.23852690001519</c:v>
                </c:pt>
                <c:pt idx="526">
                  <c:v>200.21319255437112</c:v>
                </c:pt>
                <c:pt idx="527">
                  <c:v>200.1895298465632</c:v>
                </c:pt>
                <c:pt idx="528">
                  <c:v>200.16747996050674</c:v>
                </c:pt>
                <c:pt idx="529">
                  <c:v>200.14710136947704</c:v>
                </c:pt>
                <c:pt idx="530">
                  <c:v>200.12838667800082</c:v>
                </c:pt>
                <c:pt idx="531">
                  <c:v>200.11129018604009</c:v>
                </c:pt>
                <c:pt idx="532">
                  <c:v>200.0958096527678</c:v>
                </c:pt>
                <c:pt idx="533">
                  <c:v>200.08189324538958</c:v>
                </c:pt>
                <c:pt idx="534">
                  <c:v>200.06949078295423</c:v>
                </c:pt>
                <c:pt idx="535">
                  <c:v>200.05857954717334</c:v>
                </c:pt>
                <c:pt idx="536">
                  <c:v>200.0491019852104</c:v>
                </c:pt>
                <c:pt idx="537">
                  <c:v>200.04100719960039</c:v>
                </c:pt>
                <c:pt idx="538">
                  <c:v>200.03425204889749</c:v>
                </c:pt>
                <c:pt idx="539">
                  <c:v>200.02878144508878</c:v>
                </c:pt>
                <c:pt idx="540">
                  <c:v>200.02457124418089</c:v>
                </c:pt>
                <c:pt idx="541">
                  <c:v>200.02159214128429</c:v>
                </c:pt>
                <c:pt idx="542">
                  <c:v>200.01975770818419</c:v>
                </c:pt>
                <c:pt idx="543">
                  <c:v>200.01902907405074</c:v>
                </c:pt>
                <c:pt idx="544">
                  <c:v>200.01937999541593</c:v>
                </c:pt>
                <c:pt idx="545">
                  <c:v>200.02074265653482</c:v>
                </c:pt>
                <c:pt idx="546">
                  <c:v>200.02302952738447</c:v>
                </c:pt>
                <c:pt idx="547">
                  <c:v>200.02617175641245</c:v>
                </c:pt>
                <c:pt idx="548">
                  <c:v>200.03006504830932</c:v>
                </c:pt>
                <c:pt idx="549">
                  <c:v>200.03459742343438</c:v>
                </c:pt>
                <c:pt idx="550">
                  <c:v>200.03959501175342</c:v>
                </c:pt>
                <c:pt idx="551">
                  <c:v>200.04489759250222</c:v>
                </c:pt>
                <c:pt idx="552">
                  <c:v>200.05036578637862</c:v>
                </c:pt>
                <c:pt idx="553">
                  <c:v>200.05582807942633</c:v>
                </c:pt>
                <c:pt idx="554">
                  <c:v>200.06110172592952</c:v>
                </c:pt>
                <c:pt idx="555">
                  <c:v>200.06608612270691</c:v>
                </c:pt>
                <c:pt idx="556">
                  <c:v>200.07073824743713</c:v>
                </c:pt>
                <c:pt idx="557">
                  <c:v>200.07499256195302</c:v>
                </c:pt>
                <c:pt idx="558">
                  <c:v>200.07880505220481</c:v>
                </c:pt>
                <c:pt idx="559">
                  <c:v>200.0822450330021</c:v>
                </c:pt>
                <c:pt idx="560">
                  <c:v>200.08542934362097</c:v>
                </c:pt>
                <c:pt idx="561">
                  <c:v>200.08846044755876</c:v>
                </c:pt>
                <c:pt idx="562">
                  <c:v>200.09135726239299</c:v>
                </c:pt>
                <c:pt idx="563">
                  <c:v>200.09421644353881</c:v>
                </c:pt>
                <c:pt idx="564">
                  <c:v>200.09713413817028</c:v>
                </c:pt>
                <c:pt idx="565">
                  <c:v>200.10011726313249</c:v>
                </c:pt>
                <c:pt idx="566">
                  <c:v>200.10311124526061</c:v>
                </c:pt>
                <c:pt idx="567">
                  <c:v>200.10611142753061</c:v>
                </c:pt>
                <c:pt idx="568">
                  <c:v>200.10913844114842</c:v>
                </c:pt>
                <c:pt idx="569">
                  <c:v>200.11207115517885</c:v>
                </c:pt>
                <c:pt idx="570">
                  <c:v>200.11499773552296</c:v>
                </c:pt>
                <c:pt idx="571">
                  <c:v>200.11803038067754</c:v>
                </c:pt>
                <c:pt idx="572">
                  <c:v>200.12117227088697</c:v>
                </c:pt>
                <c:pt idx="573">
                  <c:v>200.12431559505956</c:v>
                </c:pt>
                <c:pt idx="574">
                  <c:v>200.12738119055186</c:v>
                </c:pt>
                <c:pt idx="575">
                  <c:v>200.13019584449142</c:v>
                </c:pt>
                <c:pt idx="576">
                  <c:v>200.13258242071564</c:v>
                </c:pt>
                <c:pt idx="577">
                  <c:v>200.13457963526753</c:v>
                </c:pt>
                <c:pt idx="578">
                  <c:v>200.13628965159504</c:v>
                </c:pt>
                <c:pt idx="579">
                  <c:v>200.13776909833004</c:v>
                </c:pt>
                <c:pt idx="580">
                  <c:v>200.13911386671242</c:v>
                </c:pt>
                <c:pt idx="581">
                  <c:v>200.1403676308698</c:v>
                </c:pt>
                <c:pt idx="582">
                  <c:v>200.14145938463344</c:v>
                </c:pt>
                <c:pt idx="583">
                  <c:v>200.14233770383029</c:v>
                </c:pt>
                <c:pt idx="584">
                  <c:v>200.14303966982433</c:v>
                </c:pt>
                <c:pt idx="585">
                  <c:v>200.14356929107817</c:v>
                </c:pt>
                <c:pt idx="586">
                  <c:v>200.14396620229525</c:v>
                </c:pt>
                <c:pt idx="587">
                  <c:v>200.1442653838017</c:v>
                </c:pt>
                <c:pt idx="588">
                  <c:v>200.14448035564055</c:v>
                </c:pt>
                <c:pt idx="589">
                  <c:v>200.14464901642319</c:v>
                </c:pt>
                <c:pt idx="590">
                  <c:v>200.14478148069963</c:v>
                </c:pt>
                <c:pt idx="591">
                  <c:v>200.14486648594311</c:v>
                </c:pt>
                <c:pt idx="592">
                  <c:v>200.14492533037298</c:v>
                </c:pt>
                <c:pt idx="593">
                  <c:v>200.14497223477676</c:v>
                </c:pt>
                <c:pt idx="594">
                  <c:v>200.14499883862229</c:v>
                </c:pt>
                <c:pt idx="595">
                  <c:v>200.14501298825826</c:v>
                </c:pt>
                <c:pt idx="596">
                  <c:v>200.14501610138782</c:v>
                </c:pt>
                <c:pt idx="597">
                  <c:v>200.14500574521142</c:v>
                </c:pt>
                <c:pt idx="598">
                  <c:v>200.14499317675768</c:v>
                </c:pt>
                <c:pt idx="599">
                  <c:v>200.14498298464807</c:v>
                </c:pt>
                <c:pt idx="600">
                  <c:v>200.14497459437038</c:v>
                </c:pt>
                <c:pt idx="601">
                  <c:v>200.14496902666775</c:v>
                </c:pt>
                <c:pt idx="602">
                  <c:v>200.14496524530861</c:v>
                </c:pt>
                <c:pt idx="603">
                  <c:v>200.14496223062827</c:v>
                </c:pt>
                <c:pt idx="604">
                  <c:v>200.1449599229779</c:v>
                </c:pt>
                <c:pt idx="605">
                  <c:v>200.14495815798901</c:v>
                </c:pt>
                <c:pt idx="606">
                  <c:v>200.14495681081414</c:v>
                </c:pt>
                <c:pt idx="607">
                  <c:v>200.14495578685703</c:v>
                </c:pt>
                <c:pt idx="608">
                  <c:v>200.14495501150648</c:v>
                </c:pt>
                <c:pt idx="609">
                  <c:v>200.14495442533328</c:v>
                </c:pt>
                <c:pt idx="610">
                  <c:v>200.14495398652227</c:v>
                </c:pt>
                <c:pt idx="611">
                  <c:v>200.14495366567562</c:v>
                </c:pt>
                <c:pt idx="612">
                  <c:v>200.14495344359494</c:v>
                </c:pt>
                <c:pt idx="613">
                  <c:v>200.14495329808258</c:v>
                </c:pt>
                <c:pt idx="614">
                  <c:v>200.14495320989423</c:v>
                </c:pt>
                <c:pt idx="615">
                  <c:v>200.14495315874828</c:v>
                </c:pt>
                <c:pt idx="616">
                  <c:v>200.14495313159364</c:v>
                </c:pt>
                <c:pt idx="617">
                  <c:v>200.14495312226796</c:v>
                </c:pt>
                <c:pt idx="618">
                  <c:v>200.14495312129196</c:v>
                </c:pt>
                <c:pt idx="619">
                  <c:v>200.14495312230372</c:v>
                </c:pt>
                <c:pt idx="620">
                  <c:v>200.1449531239594</c:v>
                </c:pt>
                <c:pt idx="621">
                  <c:v>200.14495312545657</c:v>
                </c:pt>
                <c:pt idx="622">
                  <c:v>200.14495312671363</c:v>
                </c:pt>
                <c:pt idx="623">
                  <c:v>200.14495312736256</c:v>
                </c:pt>
                <c:pt idx="624">
                  <c:v>200.14495312744435</c:v>
                </c:pt>
                <c:pt idx="625">
                  <c:v>200.1449531274086</c:v>
                </c:pt>
                <c:pt idx="626">
                  <c:v>200.14495312741371</c:v>
                </c:pt>
                <c:pt idx="627">
                  <c:v>200.14495312741371</c:v>
                </c:pt>
                <c:pt idx="628">
                  <c:v>200.14495312741883</c:v>
                </c:pt>
                <c:pt idx="629">
                  <c:v>200.14495312743924</c:v>
                </c:pt>
                <c:pt idx="630">
                  <c:v>200.14495312745456</c:v>
                </c:pt>
                <c:pt idx="631">
                  <c:v>200.14495312748519</c:v>
                </c:pt>
                <c:pt idx="632">
                  <c:v>200.14495312752615</c:v>
                </c:pt>
                <c:pt idx="633">
                  <c:v>200.14495312758743</c:v>
                </c:pt>
                <c:pt idx="634">
                  <c:v>200.14495312764882</c:v>
                </c:pt>
                <c:pt idx="635">
                  <c:v>200.14495312771518</c:v>
                </c:pt>
                <c:pt idx="636">
                  <c:v>200.14495312779701</c:v>
                </c:pt>
                <c:pt idx="637">
                  <c:v>200.14495312791954</c:v>
                </c:pt>
                <c:pt idx="638">
                  <c:v>200.14495312799113</c:v>
                </c:pt>
                <c:pt idx="639">
                  <c:v>200.14495312807804</c:v>
                </c:pt>
                <c:pt idx="640">
                  <c:v>200.14495312817508</c:v>
                </c:pt>
                <c:pt idx="641">
                  <c:v>200.14495312824667</c:v>
                </c:pt>
                <c:pt idx="642">
                  <c:v>200.14495312830795</c:v>
                </c:pt>
                <c:pt idx="643">
                  <c:v>200.14495312837442</c:v>
                </c:pt>
                <c:pt idx="644">
                  <c:v>200.14495312846122</c:v>
                </c:pt>
                <c:pt idx="645">
                  <c:v>200.1449531285175</c:v>
                </c:pt>
                <c:pt idx="646">
                  <c:v>200.14495312855325</c:v>
                </c:pt>
                <c:pt idx="647">
                  <c:v>200.14495312860942</c:v>
                </c:pt>
                <c:pt idx="648">
                  <c:v>200.14495312863494</c:v>
                </c:pt>
                <c:pt idx="649">
                  <c:v>200.14495312866057</c:v>
                </c:pt>
                <c:pt idx="650">
                  <c:v>200.1449531286861</c:v>
                </c:pt>
                <c:pt idx="651">
                  <c:v>200.14495312870142</c:v>
                </c:pt>
                <c:pt idx="652">
                  <c:v>200.14495312871165</c:v>
                </c:pt>
                <c:pt idx="653">
                  <c:v>200.14495312872697</c:v>
                </c:pt>
                <c:pt idx="654">
                  <c:v>200.14495312873717</c:v>
                </c:pt>
                <c:pt idx="655">
                  <c:v>200.14495312874737</c:v>
                </c:pt>
                <c:pt idx="656">
                  <c:v>200.14495312875249</c:v>
                </c:pt>
                <c:pt idx="657">
                  <c:v>200.14495312875249</c:v>
                </c:pt>
                <c:pt idx="658">
                  <c:v>200.14495312875761</c:v>
                </c:pt>
                <c:pt idx="659">
                  <c:v>200.14495312875761</c:v>
                </c:pt>
                <c:pt idx="660">
                  <c:v>200.14495312875761</c:v>
                </c:pt>
                <c:pt idx="661">
                  <c:v>200.14495312875761</c:v>
                </c:pt>
                <c:pt idx="662">
                  <c:v>200.14495312875761</c:v>
                </c:pt>
                <c:pt idx="663">
                  <c:v>200.14495312875761</c:v>
                </c:pt>
                <c:pt idx="664">
                  <c:v>200.14495312875761</c:v>
                </c:pt>
                <c:pt idx="665">
                  <c:v>200.14495312875761</c:v>
                </c:pt>
                <c:pt idx="666">
                  <c:v>200.14495312875761</c:v>
                </c:pt>
                <c:pt idx="667">
                  <c:v>200.14495312875761</c:v>
                </c:pt>
                <c:pt idx="668">
                  <c:v>200.14495312875761</c:v>
                </c:pt>
                <c:pt idx="669">
                  <c:v>200.14495312875761</c:v>
                </c:pt>
                <c:pt idx="670">
                  <c:v>200.14495312875761</c:v>
                </c:pt>
                <c:pt idx="671">
                  <c:v>200.14495312875761</c:v>
                </c:pt>
                <c:pt idx="672">
                  <c:v>200.14495312875761</c:v>
                </c:pt>
                <c:pt idx="673">
                  <c:v>200.14495312875761</c:v>
                </c:pt>
                <c:pt idx="674">
                  <c:v>200.14495312875761</c:v>
                </c:pt>
                <c:pt idx="675">
                  <c:v>200.14495312875761</c:v>
                </c:pt>
                <c:pt idx="676">
                  <c:v>200.14495312875761</c:v>
                </c:pt>
                <c:pt idx="677">
                  <c:v>200.14495312875761</c:v>
                </c:pt>
                <c:pt idx="678">
                  <c:v>200.14495312875761</c:v>
                </c:pt>
                <c:pt idx="679">
                  <c:v>200.14495312875761</c:v>
                </c:pt>
                <c:pt idx="680">
                  <c:v>200.14495312875761</c:v>
                </c:pt>
                <c:pt idx="681">
                  <c:v>200.14495312875761</c:v>
                </c:pt>
                <c:pt idx="682">
                  <c:v>200.14495312875761</c:v>
                </c:pt>
                <c:pt idx="683">
                  <c:v>200.14495312875761</c:v>
                </c:pt>
                <c:pt idx="684">
                  <c:v>200.14495312875761</c:v>
                </c:pt>
                <c:pt idx="685">
                  <c:v>200.14495312875761</c:v>
                </c:pt>
                <c:pt idx="686">
                  <c:v>200.14495312875761</c:v>
                </c:pt>
                <c:pt idx="687">
                  <c:v>200.14495312875761</c:v>
                </c:pt>
                <c:pt idx="688">
                  <c:v>200.14495312875761</c:v>
                </c:pt>
                <c:pt idx="689">
                  <c:v>200.14495312875761</c:v>
                </c:pt>
                <c:pt idx="690">
                  <c:v>200.14495312875761</c:v>
                </c:pt>
                <c:pt idx="691">
                  <c:v>200.14495312875761</c:v>
                </c:pt>
                <c:pt idx="692">
                  <c:v>200.14495312875761</c:v>
                </c:pt>
                <c:pt idx="693">
                  <c:v>200.14495312875761</c:v>
                </c:pt>
                <c:pt idx="694">
                  <c:v>200.14495312875761</c:v>
                </c:pt>
                <c:pt idx="695">
                  <c:v>200.14495312875761</c:v>
                </c:pt>
                <c:pt idx="696">
                  <c:v>200.14495312875761</c:v>
                </c:pt>
                <c:pt idx="697">
                  <c:v>200.14495312875761</c:v>
                </c:pt>
                <c:pt idx="698">
                  <c:v>200.14495312875761</c:v>
                </c:pt>
                <c:pt idx="699">
                  <c:v>200.14495312875761</c:v>
                </c:pt>
                <c:pt idx="700">
                  <c:v>200.14495312875761</c:v>
                </c:pt>
                <c:pt idx="701">
                  <c:v>200.14495312875761</c:v>
                </c:pt>
                <c:pt idx="702">
                  <c:v>200.14495312875761</c:v>
                </c:pt>
                <c:pt idx="703">
                  <c:v>200.14495312875761</c:v>
                </c:pt>
                <c:pt idx="704">
                  <c:v>200.14495312875761</c:v>
                </c:pt>
                <c:pt idx="705">
                  <c:v>200.14495312875761</c:v>
                </c:pt>
                <c:pt idx="706">
                  <c:v>200.14495312875761</c:v>
                </c:pt>
                <c:pt idx="707">
                  <c:v>200.14495312875761</c:v>
                </c:pt>
                <c:pt idx="708">
                  <c:v>200.14495312875761</c:v>
                </c:pt>
                <c:pt idx="709">
                  <c:v>200.14495312875761</c:v>
                </c:pt>
                <c:pt idx="710">
                  <c:v>200.14495312875761</c:v>
                </c:pt>
                <c:pt idx="711">
                  <c:v>200.14495312875761</c:v>
                </c:pt>
                <c:pt idx="712">
                  <c:v>200.14495312875761</c:v>
                </c:pt>
                <c:pt idx="713">
                  <c:v>200.14495312875761</c:v>
                </c:pt>
                <c:pt idx="714">
                  <c:v>200.14495312875761</c:v>
                </c:pt>
                <c:pt idx="715">
                  <c:v>200.14495312875761</c:v>
                </c:pt>
                <c:pt idx="716">
                  <c:v>200.14495312875761</c:v>
                </c:pt>
                <c:pt idx="717">
                  <c:v>200.14495312875761</c:v>
                </c:pt>
                <c:pt idx="718">
                  <c:v>200.14495312875761</c:v>
                </c:pt>
                <c:pt idx="719">
                  <c:v>200.14495312875761</c:v>
                </c:pt>
                <c:pt idx="720">
                  <c:v>200.14495312875761</c:v>
                </c:pt>
                <c:pt idx="721">
                  <c:v>200.14495312875761</c:v>
                </c:pt>
                <c:pt idx="722">
                  <c:v>200.14495312875761</c:v>
                </c:pt>
                <c:pt idx="723">
                  <c:v>200.14495312875761</c:v>
                </c:pt>
                <c:pt idx="724">
                  <c:v>200.14495312875761</c:v>
                </c:pt>
                <c:pt idx="725">
                  <c:v>200.14495312875761</c:v>
                </c:pt>
                <c:pt idx="726">
                  <c:v>200.14495312875761</c:v>
                </c:pt>
                <c:pt idx="727">
                  <c:v>200.14495312875761</c:v>
                </c:pt>
                <c:pt idx="728">
                  <c:v>200.14495312875761</c:v>
                </c:pt>
                <c:pt idx="729">
                  <c:v>200.14495312875761</c:v>
                </c:pt>
                <c:pt idx="730">
                  <c:v>200.14495312875761</c:v>
                </c:pt>
                <c:pt idx="731">
                  <c:v>200.14495312875761</c:v>
                </c:pt>
                <c:pt idx="732">
                  <c:v>200.14495312875761</c:v>
                </c:pt>
                <c:pt idx="733">
                  <c:v>200.14495312875761</c:v>
                </c:pt>
                <c:pt idx="734">
                  <c:v>200.14495312875761</c:v>
                </c:pt>
                <c:pt idx="735">
                  <c:v>200.14495312875761</c:v>
                </c:pt>
                <c:pt idx="736">
                  <c:v>200.14495312875761</c:v>
                </c:pt>
                <c:pt idx="737">
                  <c:v>200.14495312875761</c:v>
                </c:pt>
                <c:pt idx="738">
                  <c:v>200.14495312875761</c:v>
                </c:pt>
                <c:pt idx="739">
                  <c:v>200.14495312875761</c:v>
                </c:pt>
                <c:pt idx="740">
                  <c:v>200.14495312875761</c:v>
                </c:pt>
                <c:pt idx="741">
                  <c:v>200.14495312875761</c:v>
                </c:pt>
                <c:pt idx="742">
                  <c:v>200.14495312875761</c:v>
                </c:pt>
                <c:pt idx="743">
                  <c:v>200.14495312875761</c:v>
                </c:pt>
                <c:pt idx="744">
                  <c:v>200.14495312875761</c:v>
                </c:pt>
                <c:pt idx="745">
                  <c:v>200.14495312875761</c:v>
                </c:pt>
                <c:pt idx="746">
                  <c:v>200.14495312875761</c:v>
                </c:pt>
                <c:pt idx="747">
                  <c:v>200.14495312875761</c:v>
                </c:pt>
                <c:pt idx="748">
                  <c:v>200.14495312875761</c:v>
                </c:pt>
                <c:pt idx="749">
                  <c:v>200.14495312875761</c:v>
                </c:pt>
                <c:pt idx="750">
                  <c:v>200.14495312875761</c:v>
                </c:pt>
                <c:pt idx="751">
                  <c:v>200.14495312875761</c:v>
                </c:pt>
                <c:pt idx="752">
                  <c:v>200.14495312875761</c:v>
                </c:pt>
                <c:pt idx="753">
                  <c:v>200.14495312875761</c:v>
                </c:pt>
                <c:pt idx="754">
                  <c:v>200.14495312875761</c:v>
                </c:pt>
                <c:pt idx="755">
                  <c:v>200.14495312875761</c:v>
                </c:pt>
                <c:pt idx="756">
                  <c:v>200.14495312875761</c:v>
                </c:pt>
                <c:pt idx="757">
                  <c:v>200.14495312875761</c:v>
                </c:pt>
                <c:pt idx="758">
                  <c:v>200.14495312875761</c:v>
                </c:pt>
                <c:pt idx="759">
                  <c:v>200.14495312875761</c:v>
                </c:pt>
                <c:pt idx="760">
                  <c:v>200.14495312875761</c:v>
                </c:pt>
                <c:pt idx="761">
                  <c:v>200.14495312875761</c:v>
                </c:pt>
                <c:pt idx="762">
                  <c:v>200.14495312875761</c:v>
                </c:pt>
                <c:pt idx="763">
                  <c:v>200.14495312875761</c:v>
                </c:pt>
                <c:pt idx="764">
                  <c:v>200.14495312875761</c:v>
                </c:pt>
                <c:pt idx="765">
                  <c:v>200.14495312875761</c:v>
                </c:pt>
                <c:pt idx="766">
                  <c:v>200.14495312875761</c:v>
                </c:pt>
                <c:pt idx="767">
                  <c:v>200.14495312875761</c:v>
                </c:pt>
                <c:pt idx="768">
                  <c:v>200.14495312875761</c:v>
                </c:pt>
                <c:pt idx="769">
                  <c:v>200.14495312875761</c:v>
                </c:pt>
                <c:pt idx="770">
                  <c:v>200.14495312875761</c:v>
                </c:pt>
                <c:pt idx="771">
                  <c:v>200.14495312875761</c:v>
                </c:pt>
                <c:pt idx="772">
                  <c:v>200.14495312875761</c:v>
                </c:pt>
                <c:pt idx="773">
                  <c:v>200.14495312875761</c:v>
                </c:pt>
                <c:pt idx="774">
                  <c:v>200.14495312875761</c:v>
                </c:pt>
                <c:pt idx="775">
                  <c:v>200.14495312875761</c:v>
                </c:pt>
                <c:pt idx="776">
                  <c:v>200.14495312875761</c:v>
                </c:pt>
                <c:pt idx="777">
                  <c:v>200.14495312875761</c:v>
                </c:pt>
                <c:pt idx="778">
                  <c:v>200.14495312875761</c:v>
                </c:pt>
                <c:pt idx="779">
                  <c:v>200.14495312875761</c:v>
                </c:pt>
                <c:pt idx="780">
                  <c:v>200.14495312875761</c:v>
                </c:pt>
                <c:pt idx="781">
                  <c:v>200.14495312875761</c:v>
                </c:pt>
                <c:pt idx="782">
                  <c:v>200.14495312875761</c:v>
                </c:pt>
                <c:pt idx="783">
                  <c:v>200.14495312875761</c:v>
                </c:pt>
                <c:pt idx="784">
                  <c:v>200.14495312875761</c:v>
                </c:pt>
                <c:pt idx="785">
                  <c:v>200.14495312875761</c:v>
                </c:pt>
                <c:pt idx="786">
                  <c:v>200.14495312875761</c:v>
                </c:pt>
                <c:pt idx="787">
                  <c:v>200.14495312875761</c:v>
                </c:pt>
                <c:pt idx="788">
                  <c:v>200.14495312875761</c:v>
                </c:pt>
                <c:pt idx="789">
                  <c:v>200.14495312875761</c:v>
                </c:pt>
                <c:pt idx="790">
                  <c:v>200.14495312875761</c:v>
                </c:pt>
                <c:pt idx="791">
                  <c:v>200.14495312875761</c:v>
                </c:pt>
                <c:pt idx="792">
                  <c:v>200.14495312875761</c:v>
                </c:pt>
                <c:pt idx="793">
                  <c:v>200.14495312875761</c:v>
                </c:pt>
                <c:pt idx="794">
                  <c:v>200.14495312875761</c:v>
                </c:pt>
                <c:pt idx="795">
                  <c:v>200.14495312875761</c:v>
                </c:pt>
                <c:pt idx="796">
                  <c:v>200.14495312875761</c:v>
                </c:pt>
                <c:pt idx="797">
                  <c:v>200.14495312875761</c:v>
                </c:pt>
                <c:pt idx="798">
                  <c:v>200.14495312875761</c:v>
                </c:pt>
                <c:pt idx="799">
                  <c:v>200.14495312875761</c:v>
                </c:pt>
                <c:pt idx="800">
                  <c:v>200.14495312875761</c:v>
                </c:pt>
                <c:pt idx="801">
                  <c:v>200.14495312875761</c:v>
                </c:pt>
                <c:pt idx="802">
                  <c:v>200.14495312875761</c:v>
                </c:pt>
                <c:pt idx="803">
                  <c:v>200.14495312875761</c:v>
                </c:pt>
                <c:pt idx="804">
                  <c:v>200.14495312875761</c:v>
                </c:pt>
                <c:pt idx="805">
                  <c:v>200.14495312875761</c:v>
                </c:pt>
                <c:pt idx="806">
                  <c:v>200.14495312875761</c:v>
                </c:pt>
                <c:pt idx="807">
                  <c:v>200.14495312875761</c:v>
                </c:pt>
                <c:pt idx="808">
                  <c:v>200.14495312875761</c:v>
                </c:pt>
                <c:pt idx="809">
                  <c:v>200.14495312875761</c:v>
                </c:pt>
                <c:pt idx="810">
                  <c:v>200.14495312875761</c:v>
                </c:pt>
                <c:pt idx="811">
                  <c:v>200.14495312875761</c:v>
                </c:pt>
                <c:pt idx="812">
                  <c:v>200.14495312875761</c:v>
                </c:pt>
                <c:pt idx="813">
                  <c:v>200.14495312875761</c:v>
                </c:pt>
                <c:pt idx="814">
                  <c:v>200.14495312875761</c:v>
                </c:pt>
                <c:pt idx="815">
                  <c:v>200.14495312875761</c:v>
                </c:pt>
                <c:pt idx="816">
                  <c:v>200.14495312875761</c:v>
                </c:pt>
                <c:pt idx="817">
                  <c:v>200.14495312875761</c:v>
                </c:pt>
                <c:pt idx="818">
                  <c:v>200.14495312875761</c:v>
                </c:pt>
                <c:pt idx="819">
                  <c:v>200.14495312875761</c:v>
                </c:pt>
                <c:pt idx="820">
                  <c:v>200.14495312875761</c:v>
                </c:pt>
                <c:pt idx="821">
                  <c:v>200.14495312875761</c:v>
                </c:pt>
                <c:pt idx="822">
                  <c:v>200.14495312875761</c:v>
                </c:pt>
                <c:pt idx="823">
                  <c:v>200.14495312875761</c:v>
                </c:pt>
                <c:pt idx="824">
                  <c:v>200.14495312875761</c:v>
                </c:pt>
                <c:pt idx="825">
                  <c:v>200.14495312875761</c:v>
                </c:pt>
                <c:pt idx="826">
                  <c:v>200.14495312875761</c:v>
                </c:pt>
                <c:pt idx="827">
                  <c:v>200.14495312875761</c:v>
                </c:pt>
                <c:pt idx="828">
                  <c:v>200.14495312875761</c:v>
                </c:pt>
                <c:pt idx="829">
                  <c:v>200.14495312875761</c:v>
                </c:pt>
                <c:pt idx="830">
                  <c:v>200.14495312875761</c:v>
                </c:pt>
                <c:pt idx="831">
                  <c:v>200.14495312875761</c:v>
                </c:pt>
                <c:pt idx="832">
                  <c:v>200.14495312875761</c:v>
                </c:pt>
                <c:pt idx="833">
                  <c:v>200.14495312875761</c:v>
                </c:pt>
                <c:pt idx="834">
                  <c:v>200.14495312875761</c:v>
                </c:pt>
                <c:pt idx="835">
                  <c:v>200.14495312875761</c:v>
                </c:pt>
                <c:pt idx="836">
                  <c:v>200.14495312875761</c:v>
                </c:pt>
                <c:pt idx="837">
                  <c:v>200.14495312875761</c:v>
                </c:pt>
                <c:pt idx="838">
                  <c:v>200.14495312875761</c:v>
                </c:pt>
                <c:pt idx="839">
                  <c:v>200.14495312875761</c:v>
                </c:pt>
                <c:pt idx="840">
                  <c:v>200.14495312875761</c:v>
                </c:pt>
                <c:pt idx="841">
                  <c:v>200.14495312875761</c:v>
                </c:pt>
                <c:pt idx="842">
                  <c:v>200.14495312875761</c:v>
                </c:pt>
                <c:pt idx="843">
                  <c:v>200.14495312875761</c:v>
                </c:pt>
                <c:pt idx="844">
                  <c:v>200.14495312875761</c:v>
                </c:pt>
                <c:pt idx="845">
                  <c:v>200.14495312875761</c:v>
                </c:pt>
                <c:pt idx="846">
                  <c:v>200.14495312875761</c:v>
                </c:pt>
                <c:pt idx="847">
                  <c:v>200.14495312875761</c:v>
                </c:pt>
                <c:pt idx="848">
                  <c:v>200.14495312875761</c:v>
                </c:pt>
                <c:pt idx="849">
                  <c:v>200.14495312875761</c:v>
                </c:pt>
                <c:pt idx="850">
                  <c:v>200.14495312875761</c:v>
                </c:pt>
                <c:pt idx="851">
                  <c:v>200.14495312875761</c:v>
                </c:pt>
                <c:pt idx="852">
                  <c:v>200.14495312875761</c:v>
                </c:pt>
                <c:pt idx="853">
                  <c:v>200.14495312875761</c:v>
                </c:pt>
                <c:pt idx="854">
                  <c:v>200.14495312875761</c:v>
                </c:pt>
                <c:pt idx="855">
                  <c:v>200.14495312875761</c:v>
                </c:pt>
                <c:pt idx="856">
                  <c:v>200.14495312875761</c:v>
                </c:pt>
                <c:pt idx="857">
                  <c:v>200.14495312875761</c:v>
                </c:pt>
                <c:pt idx="858">
                  <c:v>200.14495312875761</c:v>
                </c:pt>
                <c:pt idx="859">
                  <c:v>200.14495312875761</c:v>
                </c:pt>
                <c:pt idx="860">
                  <c:v>200.14495312875761</c:v>
                </c:pt>
                <c:pt idx="861">
                  <c:v>200.14495312875761</c:v>
                </c:pt>
                <c:pt idx="862">
                  <c:v>200.14495312875761</c:v>
                </c:pt>
                <c:pt idx="863">
                  <c:v>200.14495312875761</c:v>
                </c:pt>
                <c:pt idx="864">
                  <c:v>200.14495312875761</c:v>
                </c:pt>
                <c:pt idx="865">
                  <c:v>200.14495312875761</c:v>
                </c:pt>
                <c:pt idx="866">
                  <c:v>200.14495312875761</c:v>
                </c:pt>
                <c:pt idx="867">
                  <c:v>200.14495312875761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6B-47DD-8038-D2C733B29CFC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200.06652252966077</c:v>
                </c:pt>
                <c:pt idx="181">
                  <c:v>200.06652253105071</c:v>
                </c:pt>
                <c:pt idx="182">
                  <c:v>200.06652253478609</c:v>
                </c:pt>
                <c:pt idx="183">
                  <c:v>200.06652254148528</c:v>
                </c:pt>
                <c:pt idx="184">
                  <c:v>200.06652255506768</c:v>
                </c:pt>
                <c:pt idx="185">
                  <c:v>200.06652258200762</c:v>
                </c:pt>
                <c:pt idx="186">
                  <c:v>200.06652262918311</c:v>
                </c:pt>
                <c:pt idx="187">
                  <c:v>200.06652270753986</c:v>
                </c:pt>
                <c:pt idx="188">
                  <c:v>200.06652283349112</c:v>
                </c:pt>
                <c:pt idx="189">
                  <c:v>200.0665230298122</c:v>
                </c:pt>
                <c:pt idx="190">
                  <c:v>200.06652332077564</c:v>
                </c:pt>
                <c:pt idx="191">
                  <c:v>200.06652373627998</c:v>
                </c:pt>
                <c:pt idx="192">
                  <c:v>200.06652431137471</c:v>
                </c:pt>
                <c:pt idx="193">
                  <c:v>200.06652509543264</c:v>
                </c:pt>
                <c:pt idx="194">
                  <c:v>200.06652612958425</c:v>
                </c:pt>
                <c:pt idx="195">
                  <c:v>200.06652744466831</c:v>
                </c:pt>
                <c:pt idx="196">
                  <c:v>200.06652909692551</c:v>
                </c:pt>
                <c:pt idx="197">
                  <c:v>200.06653115567801</c:v>
                </c:pt>
                <c:pt idx="198">
                  <c:v>200.06653366402378</c:v>
                </c:pt>
                <c:pt idx="199">
                  <c:v>200.06653665497831</c:v>
                </c:pt>
                <c:pt idx="200">
                  <c:v>200.06654001047514</c:v>
                </c:pt>
                <c:pt idx="201">
                  <c:v>200.06654336689681</c:v>
                </c:pt>
                <c:pt idx="202">
                  <c:v>200.06654677478144</c:v>
                </c:pt>
                <c:pt idx="203">
                  <c:v>200.06655142839708</c:v>
                </c:pt>
                <c:pt idx="204">
                  <c:v>200.0665594555837</c:v>
                </c:pt>
                <c:pt idx="205">
                  <c:v>200.06657251731596</c:v>
                </c:pt>
                <c:pt idx="206">
                  <c:v>200.06658847781839</c:v>
                </c:pt>
                <c:pt idx="207">
                  <c:v>200.06661128309943</c:v>
                </c:pt>
                <c:pt idx="208">
                  <c:v>200.06665340660263</c:v>
                </c:pt>
                <c:pt idx="209">
                  <c:v>200.06673015099966</c:v>
                </c:pt>
                <c:pt idx="210">
                  <c:v>200.06685044850917</c:v>
                </c:pt>
                <c:pt idx="211">
                  <c:v>200.06702634493942</c:v>
                </c:pt>
                <c:pt idx="212">
                  <c:v>200.06727320552383</c:v>
                </c:pt>
                <c:pt idx="213">
                  <c:v>200.0675958440917</c:v>
                </c:pt>
                <c:pt idx="214">
                  <c:v>200.06800480416251</c:v>
                </c:pt>
                <c:pt idx="215">
                  <c:v>200.06851199540861</c:v>
                </c:pt>
                <c:pt idx="216">
                  <c:v>200.06910512870431</c:v>
                </c:pt>
                <c:pt idx="217">
                  <c:v>200.06975152992268</c:v>
                </c:pt>
                <c:pt idx="218">
                  <c:v>200.0704348627462</c:v>
                </c:pt>
                <c:pt idx="219">
                  <c:v>200.0711197596743</c:v>
                </c:pt>
                <c:pt idx="220">
                  <c:v>200.0717558721274</c:v>
                </c:pt>
                <c:pt idx="221">
                  <c:v>200.07231780826504</c:v>
                </c:pt>
                <c:pt idx="222">
                  <c:v>200.07280916652365</c:v>
                </c:pt>
                <c:pt idx="223">
                  <c:v>200.07334840623861</c:v>
                </c:pt>
                <c:pt idx="224">
                  <c:v>200.07395640641502</c:v>
                </c:pt>
                <c:pt idx="225">
                  <c:v>200.07459230162664</c:v>
                </c:pt>
                <c:pt idx="226">
                  <c:v>200.07533338507943</c:v>
                </c:pt>
                <c:pt idx="227">
                  <c:v>200.07630285660952</c:v>
                </c:pt>
                <c:pt idx="228">
                  <c:v>200.0774174950688</c:v>
                </c:pt>
                <c:pt idx="229">
                  <c:v>200.07856879093066</c:v>
                </c:pt>
                <c:pt idx="230">
                  <c:v>200.0797264984833</c:v>
                </c:pt>
                <c:pt idx="231">
                  <c:v>200.08071584834778</c:v>
                </c:pt>
                <c:pt idx="232">
                  <c:v>200.0811422098439</c:v>
                </c:pt>
                <c:pt idx="233">
                  <c:v>200.08086528642446</c:v>
                </c:pt>
                <c:pt idx="234">
                  <c:v>200.07980691966847</c:v>
                </c:pt>
                <c:pt idx="235">
                  <c:v>200.07796881374048</c:v>
                </c:pt>
                <c:pt idx="236">
                  <c:v>200.075351232853</c:v>
                </c:pt>
                <c:pt idx="237">
                  <c:v>200.07194142360106</c:v>
                </c:pt>
                <c:pt idx="238">
                  <c:v>200.06765355575206</c:v>
                </c:pt>
                <c:pt idx="239">
                  <c:v>200.06238170176542</c:v>
                </c:pt>
                <c:pt idx="240">
                  <c:v>200.05598064472076</c:v>
                </c:pt>
                <c:pt idx="241">
                  <c:v>200.04840576024014</c:v>
                </c:pt>
                <c:pt idx="242">
                  <c:v>200.03970953733909</c:v>
                </c:pt>
                <c:pt idx="243">
                  <c:v>200.03002804408072</c:v>
                </c:pt>
                <c:pt idx="244">
                  <c:v>200.0195711313992</c:v>
                </c:pt>
                <c:pt idx="245">
                  <c:v>200.00849619528123</c:v>
                </c:pt>
                <c:pt idx="246">
                  <c:v>199.99683348994708</c:v>
                </c:pt>
                <c:pt idx="247">
                  <c:v>199.98459893759951</c:v>
                </c:pt>
                <c:pt idx="248">
                  <c:v>199.97189998644387</c:v>
                </c:pt>
                <c:pt idx="249">
                  <c:v>199.95881342284534</c:v>
                </c:pt>
                <c:pt idx="250">
                  <c:v>199.94536660488043</c:v>
                </c:pt>
                <c:pt idx="251">
                  <c:v>199.93157266473315</c:v>
                </c:pt>
                <c:pt idx="252">
                  <c:v>199.91758417367134</c:v>
                </c:pt>
                <c:pt idx="253">
                  <c:v>199.90342653632575</c:v>
                </c:pt>
                <c:pt idx="254">
                  <c:v>199.88912140048592</c:v>
                </c:pt>
                <c:pt idx="255">
                  <c:v>199.87472868190832</c:v>
                </c:pt>
                <c:pt idx="256">
                  <c:v>199.86028646183587</c:v>
                </c:pt>
                <c:pt idx="257">
                  <c:v>199.8457915029455</c:v>
                </c:pt>
                <c:pt idx="258">
                  <c:v>199.83132362432133</c:v>
                </c:pt>
                <c:pt idx="259">
                  <c:v>199.81692295484427</c:v>
                </c:pt>
                <c:pt idx="260">
                  <c:v>199.80261136612197</c:v>
                </c:pt>
                <c:pt idx="261">
                  <c:v>199.78851737460312</c:v>
                </c:pt>
                <c:pt idx="262">
                  <c:v>199.77471203622784</c:v>
                </c:pt>
                <c:pt idx="263">
                  <c:v>199.76122280791506</c:v>
                </c:pt>
                <c:pt idx="264">
                  <c:v>199.74815805735818</c:v>
                </c:pt>
                <c:pt idx="265">
                  <c:v>199.73561624961235</c:v>
                </c:pt>
                <c:pt idx="266">
                  <c:v>199.72367491340322</c:v>
                </c:pt>
                <c:pt idx="267">
                  <c:v>199.712444287415</c:v>
                </c:pt>
                <c:pt idx="268">
                  <c:v>199.70204580137974</c:v>
                </c:pt>
                <c:pt idx="269">
                  <c:v>199.69259888603381</c:v>
                </c:pt>
                <c:pt idx="270">
                  <c:v>199.68423520601007</c:v>
                </c:pt>
                <c:pt idx="271">
                  <c:v>199.67704108419096</c:v>
                </c:pt>
                <c:pt idx="272">
                  <c:v>199.67115295782187</c:v>
                </c:pt>
                <c:pt idx="273">
                  <c:v>199.666702553796</c:v>
                </c:pt>
                <c:pt idx="274">
                  <c:v>199.66378791128068</c:v>
                </c:pt>
                <c:pt idx="275">
                  <c:v>199.66243118432803</c:v>
                </c:pt>
                <c:pt idx="276">
                  <c:v>199.66275963211777</c:v>
                </c:pt>
                <c:pt idx="277">
                  <c:v>199.66482869418934</c:v>
                </c:pt>
                <c:pt idx="278">
                  <c:v>199.66863963655067</c:v>
                </c:pt>
                <c:pt idx="279">
                  <c:v>199.67422829029667</c:v>
                </c:pt>
                <c:pt idx="280">
                  <c:v>199.68163291576542</c:v>
                </c:pt>
                <c:pt idx="281">
                  <c:v>199.69080603382636</c:v>
                </c:pt>
                <c:pt idx="282">
                  <c:v>199.70167454010411</c:v>
                </c:pt>
                <c:pt idx="283">
                  <c:v>199.71421447233692</c:v>
                </c:pt>
                <c:pt idx="284">
                  <c:v>199.72836719474643</c:v>
                </c:pt>
                <c:pt idx="285">
                  <c:v>199.74399527836425</c:v>
                </c:pt>
                <c:pt idx="286">
                  <c:v>199.76108573895615</c:v>
                </c:pt>
                <c:pt idx="287">
                  <c:v>199.77954229741297</c:v>
                </c:pt>
                <c:pt idx="288">
                  <c:v>199.79922158730864</c:v>
                </c:pt>
                <c:pt idx="289">
                  <c:v>199.82005621140729</c:v>
                </c:pt>
                <c:pt idx="290">
                  <c:v>199.84195013624722</c:v>
                </c:pt>
                <c:pt idx="291">
                  <c:v>199.86479160197416</c:v>
                </c:pt>
                <c:pt idx="292">
                  <c:v>199.88851354672127</c:v>
                </c:pt>
                <c:pt idx="293">
                  <c:v>199.91300994236252</c:v>
                </c:pt>
                <c:pt idx="294">
                  <c:v>199.93819710375678</c:v>
                </c:pt>
                <c:pt idx="295">
                  <c:v>199.96401812346551</c:v>
                </c:pt>
                <c:pt idx="296">
                  <c:v>199.99038683408824</c:v>
                </c:pt>
                <c:pt idx="297">
                  <c:v>200.01723310681285</c:v>
                </c:pt>
                <c:pt idx="298">
                  <c:v>200.0445113270095</c:v>
                </c:pt>
                <c:pt idx="299">
                  <c:v>200.07215254661347</c:v>
                </c:pt>
                <c:pt idx="300">
                  <c:v>200.10010575948513</c:v>
                </c:pt>
                <c:pt idx="301">
                  <c:v>200.12832663610379</c:v>
                </c:pt>
                <c:pt idx="302">
                  <c:v>200.15676198167588</c:v>
                </c:pt>
                <c:pt idx="303">
                  <c:v>200.18537358047382</c:v>
                </c:pt>
                <c:pt idx="304">
                  <c:v>200.21412399915673</c:v>
                </c:pt>
                <c:pt idx="305">
                  <c:v>200.24297554179111</c:v>
                </c:pt>
                <c:pt idx="306">
                  <c:v>200.2718963191563</c:v>
                </c:pt>
                <c:pt idx="307">
                  <c:v>200.30085560665677</c:v>
                </c:pt>
                <c:pt idx="308">
                  <c:v>200.32982536832864</c:v>
                </c:pt>
                <c:pt idx="309">
                  <c:v>200.35877993406655</c:v>
                </c:pt>
                <c:pt idx="310">
                  <c:v>200.38769484278075</c:v>
                </c:pt>
                <c:pt idx="311">
                  <c:v>200.41654778423154</c:v>
                </c:pt>
                <c:pt idx="312">
                  <c:v>200.44531797713253</c:v>
                </c:pt>
                <c:pt idx="313">
                  <c:v>200.47398600768912</c:v>
                </c:pt>
                <c:pt idx="314">
                  <c:v>200.50253393471675</c:v>
                </c:pt>
                <c:pt idx="315">
                  <c:v>200.53094506919069</c:v>
                </c:pt>
                <c:pt idx="316">
                  <c:v>200.55920388833596</c:v>
                </c:pt>
                <c:pt idx="317">
                  <c:v>200.5872959820704</c:v>
                </c:pt>
                <c:pt idx="318">
                  <c:v>200.61520796608232</c:v>
                </c:pt>
                <c:pt idx="319">
                  <c:v>200.64292740351613</c:v>
                </c:pt>
                <c:pt idx="320">
                  <c:v>200.67044273671667</c:v>
                </c:pt>
                <c:pt idx="321">
                  <c:v>200.69774322641598</c:v>
                </c:pt>
                <c:pt idx="322">
                  <c:v>200.72481888126617</c:v>
                </c:pt>
                <c:pt idx="323">
                  <c:v>200.7516604125035</c:v>
                </c:pt>
                <c:pt idx="324">
                  <c:v>200.77825919729412</c:v>
                </c:pt>
                <c:pt idx="325">
                  <c:v>200.8046072355294</c:v>
                </c:pt>
                <c:pt idx="326">
                  <c:v>200.83069706467256</c:v>
                </c:pt>
                <c:pt idx="327">
                  <c:v>200.85652175110272</c:v>
                </c:pt>
                <c:pt idx="328">
                  <c:v>200.88207485421157</c:v>
                </c:pt>
                <c:pt idx="329">
                  <c:v>200.90735036061744</c:v>
                </c:pt>
                <c:pt idx="330">
                  <c:v>200.932342656081</c:v>
                </c:pt>
                <c:pt idx="331">
                  <c:v>200.95704651687925</c:v>
                </c:pt>
                <c:pt idx="332">
                  <c:v>200.98145708525192</c:v>
                </c:pt>
                <c:pt idx="333">
                  <c:v>201.00556980699827</c:v>
                </c:pt>
                <c:pt idx="334">
                  <c:v>201.02938045113558</c:v>
                </c:pt>
                <c:pt idx="335">
                  <c:v>201.05288506449617</c:v>
                </c:pt>
                <c:pt idx="336">
                  <c:v>201.07607992006072</c:v>
                </c:pt>
                <c:pt idx="337">
                  <c:v>201.09896155637657</c:v>
                </c:pt>
                <c:pt idx="338">
                  <c:v>201.1215267376129</c:v>
                </c:pt>
                <c:pt idx="339">
                  <c:v>201.14377240574126</c:v>
                </c:pt>
                <c:pt idx="340">
                  <c:v>201.16569567860918</c:v>
                </c:pt>
                <c:pt idx="341">
                  <c:v>201.18729386250064</c:v>
                </c:pt>
                <c:pt idx="342">
                  <c:v>201.20856442079116</c:v>
                </c:pt>
                <c:pt idx="343">
                  <c:v>201.22950493294545</c:v>
                </c:pt>
                <c:pt idx="344">
                  <c:v>201.25011312371029</c:v>
                </c:pt>
                <c:pt idx="345">
                  <c:v>201.27038685874606</c:v>
                </c:pt>
                <c:pt idx="346">
                  <c:v>201.29032412410976</c:v>
                </c:pt>
                <c:pt idx="347">
                  <c:v>201.30992299911586</c:v>
                </c:pt>
                <c:pt idx="348">
                  <c:v>201.32918166231005</c:v>
                </c:pt>
                <c:pt idx="349">
                  <c:v>201.34809836913826</c:v>
                </c:pt>
                <c:pt idx="350">
                  <c:v>201.36667147170738</c:v>
                </c:pt>
                <c:pt idx="351">
                  <c:v>201.38489940670982</c:v>
                </c:pt>
                <c:pt idx="352">
                  <c:v>201.40278067430964</c:v>
                </c:pt>
                <c:pt idx="353">
                  <c:v>201.42031385430997</c:v>
                </c:pt>
                <c:pt idx="354">
                  <c:v>201.43749759202436</c:v>
                </c:pt>
                <c:pt idx="355">
                  <c:v>201.45433058693729</c:v>
                </c:pt>
                <c:pt idx="356">
                  <c:v>201.47081157390474</c:v>
                </c:pt>
                <c:pt idx="357">
                  <c:v>201.4869393389543</c:v>
                </c:pt>
                <c:pt idx="358">
                  <c:v>201.50271271945363</c:v>
                </c:pt>
                <c:pt idx="359">
                  <c:v>201.51813060642533</c:v>
                </c:pt>
                <c:pt idx="360">
                  <c:v>201.53319192519052</c:v>
                </c:pt>
                <c:pt idx="361">
                  <c:v>201.54789564978901</c:v>
                </c:pt>
                <c:pt idx="362">
                  <c:v>201.56224080326533</c:v>
                </c:pt>
                <c:pt idx="363">
                  <c:v>201.57622643069328</c:v>
                </c:pt>
                <c:pt idx="364">
                  <c:v>201.58985161256939</c:v>
                </c:pt>
                <c:pt idx="365">
                  <c:v>201.60311547446022</c:v>
                </c:pt>
                <c:pt idx="366">
                  <c:v>201.61601717664962</c:v>
                </c:pt>
                <c:pt idx="367">
                  <c:v>201.62855591188537</c:v>
                </c:pt>
                <c:pt idx="368">
                  <c:v>201.64073090559867</c:v>
                </c:pt>
                <c:pt idx="369">
                  <c:v>201.6525414104114</c:v>
                </c:pt>
                <c:pt idx="370">
                  <c:v>201.66398670267586</c:v>
                </c:pt>
                <c:pt idx="371">
                  <c:v>201.6750660863793</c:v>
                </c:pt>
                <c:pt idx="372">
                  <c:v>201.68577888305703</c:v>
                </c:pt>
                <c:pt idx="373">
                  <c:v>201.69612444082608</c:v>
                </c:pt>
                <c:pt idx="374">
                  <c:v>201.70610213843338</c:v>
                </c:pt>
                <c:pt idx="375">
                  <c:v>201.71571137625082</c:v>
                </c:pt>
                <c:pt idx="376">
                  <c:v>201.72495158533113</c:v>
                </c:pt>
                <c:pt idx="377">
                  <c:v>201.73382223654917</c:v>
                </c:pt>
                <c:pt idx="378">
                  <c:v>201.7423228273926</c:v>
                </c:pt>
                <c:pt idx="379">
                  <c:v>201.75045287255961</c:v>
                </c:pt>
                <c:pt idx="380">
                  <c:v>201.75821190197109</c:v>
                </c:pt>
                <c:pt idx="381">
                  <c:v>201.7655994766321</c:v>
                </c:pt>
                <c:pt idx="382">
                  <c:v>201.77261516749675</c:v>
                </c:pt>
                <c:pt idx="383">
                  <c:v>201.77925855400687</c:v>
                </c:pt>
                <c:pt idx="384">
                  <c:v>201.78552923791989</c:v>
                </c:pt>
                <c:pt idx="385">
                  <c:v>201.79142687464287</c:v>
                </c:pt>
                <c:pt idx="386">
                  <c:v>201.79695112266424</c:v>
                </c:pt>
                <c:pt idx="387">
                  <c:v>201.80210165291538</c:v>
                </c:pt>
                <c:pt idx="388">
                  <c:v>201.80687818635968</c:v>
                </c:pt>
                <c:pt idx="389">
                  <c:v>201.81128047558104</c:v>
                </c:pt>
                <c:pt idx="390">
                  <c:v>201.81530824983133</c:v>
                </c:pt>
                <c:pt idx="391">
                  <c:v>201.81896126794922</c:v>
                </c:pt>
                <c:pt idx="392">
                  <c:v>201.82223933172796</c:v>
                </c:pt>
                <c:pt idx="393">
                  <c:v>201.82514223880131</c:v>
                </c:pt>
                <c:pt idx="394">
                  <c:v>201.82766980538304</c:v>
                </c:pt>
                <c:pt idx="395">
                  <c:v>201.8298218917198</c:v>
                </c:pt>
                <c:pt idx="396">
                  <c:v>201.83159836792561</c:v>
                </c:pt>
                <c:pt idx="397">
                  <c:v>201.83299913154477</c:v>
                </c:pt>
                <c:pt idx="398">
                  <c:v>201.8340241123305</c:v>
                </c:pt>
                <c:pt idx="399">
                  <c:v>201.83467325725093</c:v>
                </c:pt>
                <c:pt idx="400">
                  <c:v>201.83494654464991</c:v>
                </c:pt>
                <c:pt idx="401">
                  <c:v>201.83484397211043</c:v>
                </c:pt>
                <c:pt idx="402">
                  <c:v>201.83436555061908</c:v>
                </c:pt>
                <c:pt idx="403">
                  <c:v>201.83351131500035</c:v>
                </c:pt>
                <c:pt idx="404">
                  <c:v>201.83228131056478</c:v>
                </c:pt>
                <c:pt idx="405">
                  <c:v>201.83067559420709</c:v>
                </c:pt>
                <c:pt idx="406">
                  <c:v>201.828694256788</c:v>
                </c:pt>
                <c:pt idx="407">
                  <c:v>201.82633740627182</c:v>
                </c:pt>
                <c:pt idx="408">
                  <c:v>201.82360516566115</c:v>
                </c:pt>
                <c:pt idx="409">
                  <c:v>201.82049767986041</c:v>
                </c:pt>
                <c:pt idx="410">
                  <c:v>201.81701511811789</c:v>
                </c:pt>
                <c:pt idx="411">
                  <c:v>201.81315766331534</c:v>
                </c:pt>
                <c:pt idx="412">
                  <c:v>201.80892551844244</c:v>
                </c:pt>
                <c:pt idx="413">
                  <c:v>201.80431890709752</c:v>
                </c:pt>
                <c:pt idx="414">
                  <c:v>201.79933806791738</c:v>
                </c:pt>
                <c:pt idx="415">
                  <c:v>201.79398326109313</c:v>
                </c:pt>
                <c:pt idx="416">
                  <c:v>201.78825476315762</c:v>
                </c:pt>
                <c:pt idx="417">
                  <c:v>201.78215286815535</c:v>
                </c:pt>
                <c:pt idx="418">
                  <c:v>201.77567788561461</c:v>
                </c:pt>
                <c:pt idx="419">
                  <c:v>201.76883016010757</c:v>
                </c:pt>
                <c:pt idx="420">
                  <c:v>201.76161005570657</c:v>
                </c:pt>
                <c:pt idx="421">
                  <c:v>201.75401794245727</c:v>
                </c:pt>
                <c:pt idx="422">
                  <c:v>201.74605420105982</c:v>
                </c:pt>
                <c:pt idx="423">
                  <c:v>201.73771922245476</c:v>
                </c:pt>
                <c:pt idx="424">
                  <c:v>201.7290134169956</c:v>
                </c:pt>
                <c:pt idx="425">
                  <c:v>201.71993720371245</c:v>
                </c:pt>
                <c:pt idx="426">
                  <c:v>201.71049104129435</c:v>
                </c:pt>
                <c:pt idx="427">
                  <c:v>201.70067541216605</c:v>
                </c:pt>
                <c:pt idx="428">
                  <c:v>201.69049081575866</c:v>
                </c:pt>
                <c:pt idx="429">
                  <c:v>201.67993777255623</c:v>
                </c:pt>
                <c:pt idx="430">
                  <c:v>201.66901682381507</c:v>
                </c:pt>
                <c:pt idx="431">
                  <c:v>201.65772853329594</c:v>
                </c:pt>
                <c:pt idx="432">
                  <c:v>201.646073497576</c:v>
                </c:pt>
                <c:pt idx="433">
                  <c:v>201.63405233973305</c:v>
                </c:pt>
                <c:pt idx="434">
                  <c:v>201.62166571589083</c:v>
                </c:pt>
                <c:pt idx="435">
                  <c:v>201.60891429860214</c:v>
                </c:pt>
                <c:pt idx="436">
                  <c:v>201.59579877758409</c:v>
                </c:pt>
                <c:pt idx="437">
                  <c:v>201.58231986043376</c:v>
                </c:pt>
                <c:pt idx="438">
                  <c:v>201.56847827417121</c:v>
                </c:pt>
                <c:pt idx="439">
                  <c:v>201.55427479077437</c:v>
                </c:pt>
                <c:pt idx="440">
                  <c:v>201.5397102152676</c:v>
                </c:pt>
                <c:pt idx="441">
                  <c:v>201.52478539950309</c:v>
                </c:pt>
                <c:pt idx="442">
                  <c:v>201.50950124000491</c:v>
                </c:pt>
                <c:pt idx="443">
                  <c:v>201.49385869494918</c:v>
                </c:pt>
                <c:pt idx="444">
                  <c:v>201.47785874130133</c:v>
                </c:pt>
                <c:pt idx="445">
                  <c:v>201.46150241317227</c:v>
                </c:pt>
                <c:pt idx="446">
                  <c:v>201.44479077677858</c:v>
                </c:pt>
                <c:pt idx="447">
                  <c:v>201.42772495481813</c:v>
                </c:pt>
                <c:pt idx="448">
                  <c:v>201.41030615450285</c:v>
                </c:pt>
                <c:pt idx="449">
                  <c:v>201.39253564143141</c:v>
                </c:pt>
                <c:pt idx="450">
                  <c:v>201.37441471286428</c:v>
                </c:pt>
                <c:pt idx="451">
                  <c:v>201.35594473945159</c:v>
                </c:pt>
                <c:pt idx="452">
                  <c:v>201.3371271801189</c:v>
                </c:pt>
                <c:pt idx="453">
                  <c:v>201.31796356665501</c:v>
                </c:pt>
                <c:pt idx="454">
                  <c:v>201.2984555019801</c:v>
                </c:pt>
                <c:pt idx="455">
                  <c:v>201.27860466378888</c:v>
                </c:pt>
                <c:pt idx="456">
                  <c:v>201.25841280638531</c:v>
                </c:pt>
                <c:pt idx="457">
                  <c:v>201.23788177202152</c:v>
                </c:pt>
                <c:pt idx="458">
                  <c:v>201.21701349724935</c:v>
                </c:pt>
                <c:pt idx="459">
                  <c:v>201.1958100299731</c:v>
                </c:pt>
                <c:pt idx="460">
                  <c:v>201.17427356849925</c:v>
                </c:pt>
                <c:pt idx="461">
                  <c:v>201.15240642979373</c:v>
                </c:pt>
                <c:pt idx="462">
                  <c:v>201.13021104797465</c:v>
                </c:pt>
                <c:pt idx="463">
                  <c:v>201.10769002057225</c:v>
                </c:pt>
                <c:pt idx="464">
                  <c:v>201.08484610845838</c:v>
                </c:pt>
                <c:pt idx="465">
                  <c:v>201.06168226186585</c:v>
                </c:pt>
                <c:pt idx="466">
                  <c:v>201.03820162898916</c:v>
                </c:pt>
                <c:pt idx="467">
                  <c:v>201.01440755877923</c:v>
                </c:pt>
                <c:pt idx="468">
                  <c:v>200.99030363815953</c:v>
                </c:pt>
                <c:pt idx="469">
                  <c:v>200.96589371176645</c:v>
                </c:pt>
                <c:pt idx="470">
                  <c:v>200.94118189466761</c:v>
                </c:pt>
                <c:pt idx="471">
                  <c:v>200.91617258531593</c:v>
                </c:pt>
                <c:pt idx="472">
                  <c:v>200.89087050864228</c:v>
                </c:pt>
                <c:pt idx="473">
                  <c:v>200.86528070760858</c:v>
                </c:pt>
                <c:pt idx="474">
                  <c:v>200.83940858438925</c:v>
                </c:pt>
                <c:pt idx="475">
                  <c:v>200.81325994019872</c:v>
                </c:pt>
                <c:pt idx="476">
                  <c:v>200.78684101191971</c:v>
                </c:pt>
                <c:pt idx="477">
                  <c:v>200.76015849552752</c:v>
                </c:pt>
                <c:pt idx="478">
                  <c:v>200.73321957624435</c:v>
                </c:pt>
                <c:pt idx="479">
                  <c:v>200.70603199723791</c:v>
                </c:pt>
                <c:pt idx="480">
                  <c:v>200.67860407702602</c:v>
                </c:pt>
                <c:pt idx="481">
                  <c:v>200.65094473703493</c:v>
                </c:pt>
                <c:pt idx="482">
                  <c:v>200.62306359326797</c:v>
                </c:pt>
                <c:pt idx="483">
                  <c:v>200.59497099998006</c:v>
                </c:pt>
                <c:pt idx="484">
                  <c:v>200.56667807712904</c:v>
                </c:pt>
                <c:pt idx="485">
                  <c:v>200.5381968116815</c:v>
                </c:pt>
                <c:pt idx="486">
                  <c:v>200.50954011729198</c:v>
                </c:pt>
                <c:pt idx="487">
                  <c:v>200.48072189197009</c:v>
                </c:pt>
                <c:pt idx="488">
                  <c:v>200.4517570930995</c:v>
                </c:pt>
                <c:pt idx="489">
                  <c:v>200.42266181127823</c:v>
                </c:pt>
                <c:pt idx="490">
                  <c:v>200.39345336872171</c:v>
                </c:pt>
                <c:pt idx="491">
                  <c:v>200.36415040503363</c:v>
                </c:pt>
                <c:pt idx="492">
                  <c:v>200.33477295057105</c:v>
                </c:pt>
                <c:pt idx="493">
                  <c:v>200.30534250512733</c:v>
                </c:pt>
                <c:pt idx="494">
                  <c:v>200.27588221427888</c:v>
                </c:pt>
                <c:pt idx="495">
                  <c:v>200.24641698630691</c:v>
                </c:pt>
                <c:pt idx="496">
                  <c:v>200.21697355068116</c:v>
                </c:pt>
                <c:pt idx="497">
                  <c:v>200.18758062140105</c:v>
                </c:pt>
                <c:pt idx="498">
                  <c:v>200.15826922987696</c:v>
                </c:pt>
                <c:pt idx="499">
                  <c:v>200.12907301730311</c:v>
                </c:pt>
                <c:pt idx="500">
                  <c:v>200.10002778188672</c:v>
                </c:pt>
                <c:pt idx="501">
                  <c:v>200.07117166846976</c:v>
                </c:pt>
                <c:pt idx="502">
                  <c:v>200.04254751841322</c:v>
                </c:pt>
                <c:pt idx="503">
                  <c:v>200.01420205364806</c:v>
                </c:pt>
                <c:pt idx="504">
                  <c:v>199.98618440144327</c:v>
                </c:pt>
                <c:pt idx="505">
                  <c:v>199.95854916868976</c:v>
                </c:pt>
                <c:pt idx="506">
                  <c:v>199.93135400315234</c:v>
                </c:pt>
                <c:pt idx="507">
                  <c:v>199.90467111625972</c:v>
                </c:pt>
                <c:pt idx="508">
                  <c:v>199.87856753357698</c:v>
                </c:pt>
                <c:pt idx="509">
                  <c:v>199.85312666198584</c:v>
                </c:pt>
                <c:pt idx="510">
                  <c:v>199.82843625424383</c:v>
                </c:pt>
                <c:pt idx="511">
                  <c:v>199.80459240720185</c:v>
                </c:pt>
                <c:pt idx="512">
                  <c:v>199.78170423190011</c:v>
                </c:pt>
                <c:pt idx="513">
                  <c:v>199.75987080278639</c:v>
                </c:pt>
                <c:pt idx="514">
                  <c:v>199.73922710354628</c:v>
                </c:pt>
                <c:pt idx="515">
                  <c:v>199.719864006812</c:v>
                </c:pt>
                <c:pt idx="516">
                  <c:v>199.7019289089136</c:v>
                </c:pt>
                <c:pt idx="517">
                  <c:v>199.68549049448038</c:v>
                </c:pt>
                <c:pt idx="518">
                  <c:v>199.67069381638095</c:v>
                </c:pt>
                <c:pt idx="519">
                  <c:v>199.65756919389082</c:v>
                </c:pt>
                <c:pt idx="520">
                  <c:v>199.64623546254339</c:v>
                </c:pt>
                <c:pt idx="521">
                  <c:v>199.6366958451288</c:v>
                </c:pt>
                <c:pt idx="522">
                  <c:v>199.62902480410216</c:v>
                </c:pt>
                <c:pt idx="523">
                  <c:v>199.6231598416237</c:v>
                </c:pt>
                <c:pt idx="524">
                  <c:v>199.61916906858193</c:v>
                </c:pt>
                <c:pt idx="525">
                  <c:v>199.61696986498941</c:v>
                </c:pt>
                <c:pt idx="526">
                  <c:v>199.61652927603203</c:v>
                </c:pt>
                <c:pt idx="527">
                  <c:v>199.61774494398955</c:v>
                </c:pt>
                <c:pt idx="528">
                  <c:v>199.62062570252417</c:v>
                </c:pt>
                <c:pt idx="529">
                  <c:v>199.62500749678748</c:v>
                </c:pt>
                <c:pt idx="530">
                  <c:v>199.63081699466167</c:v>
                </c:pt>
                <c:pt idx="531">
                  <c:v>199.63794524999116</c:v>
                </c:pt>
                <c:pt idx="532">
                  <c:v>199.64628016142007</c:v>
                </c:pt>
                <c:pt idx="533">
                  <c:v>199.65566761570742</c:v>
                </c:pt>
                <c:pt idx="534">
                  <c:v>199.66603555530725</c:v>
                </c:pt>
                <c:pt idx="535">
                  <c:v>199.67724633290578</c:v>
                </c:pt>
                <c:pt idx="536">
                  <c:v>199.6891910038191</c:v>
                </c:pt>
                <c:pt idx="537">
                  <c:v>199.70178478048982</c:v>
                </c:pt>
                <c:pt idx="538">
                  <c:v>199.71495742972886</c:v>
                </c:pt>
                <c:pt idx="539">
                  <c:v>199.7285987226991</c:v>
                </c:pt>
                <c:pt idx="540">
                  <c:v>199.74264023145702</c:v>
                </c:pt>
                <c:pt idx="541">
                  <c:v>199.75704027029869</c:v>
                </c:pt>
                <c:pt idx="542">
                  <c:v>199.77179141231937</c:v>
                </c:pt>
                <c:pt idx="543">
                  <c:v>199.7868449438177</c:v>
                </c:pt>
                <c:pt idx="544">
                  <c:v>199.80212361400049</c:v>
                </c:pt>
                <c:pt idx="545">
                  <c:v>199.81766502378099</c:v>
                </c:pt>
                <c:pt idx="546">
                  <c:v>199.83352031249584</c:v>
                </c:pt>
                <c:pt idx="547">
                  <c:v>199.8496229280876</c:v>
                </c:pt>
                <c:pt idx="548">
                  <c:v>199.86587618901916</c:v>
                </c:pt>
                <c:pt idx="549">
                  <c:v>199.88224149321582</c:v>
                </c:pt>
                <c:pt idx="550">
                  <c:v>199.89866188841964</c:v>
                </c:pt>
                <c:pt idx="551">
                  <c:v>199.91497635311387</c:v>
                </c:pt>
                <c:pt idx="552">
                  <c:v>199.93097705008273</c:v>
                </c:pt>
                <c:pt idx="553">
                  <c:v>199.94646991959507</c:v>
                </c:pt>
                <c:pt idx="554">
                  <c:v>199.96125714636622</c:v>
                </c:pt>
                <c:pt idx="555">
                  <c:v>199.97508006429132</c:v>
                </c:pt>
                <c:pt idx="556">
                  <c:v>199.9878040592352</c:v>
                </c:pt>
                <c:pt idx="557">
                  <c:v>199.99939141912685</c:v>
                </c:pt>
                <c:pt idx="558">
                  <c:v>200.00987339017024</c:v>
                </c:pt>
                <c:pt idx="559">
                  <c:v>200.01909789115658</c:v>
                </c:pt>
                <c:pt idx="560">
                  <c:v>200.02712152798819</c:v>
                </c:pt>
                <c:pt idx="561">
                  <c:v>200.03402099835165</c:v>
                </c:pt>
                <c:pt idx="562">
                  <c:v>200.03988819605135</c:v>
                </c:pt>
                <c:pt idx="563">
                  <c:v>200.0449648565309</c:v>
                </c:pt>
                <c:pt idx="564">
                  <c:v>200.04943494899331</c:v>
                </c:pt>
                <c:pt idx="565">
                  <c:v>200.05330044835642</c:v>
                </c:pt>
                <c:pt idx="566">
                  <c:v>200.05670188511866</c:v>
                </c:pt>
                <c:pt idx="567">
                  <c:v>200.05971106952742</c:v>
                </c:pt>
                <c:pt idx="568">
                  <c:v>200.0623948776755</c:v>
                </c:pt>
                <c:pt idx="569">
                  <c:v>200.06481914873973</c:v>
                </c:pt>
                <c:pt idx="570">
                  <c:v>200.0669587729362</c:v>
                </c:pt>
                <c:pt idx="571">
                  <c:v>200.06883454562464</c:v>
                </c:pt>
                <c:pt idx="572">
                  <c:v>200.07061668627054</c:v>
                </c:pt>
                <c:pt idx="573">
                  <c:v>200.07237142283472</c:v>
                </c:pt>
                <c:pt idx="574">
                  <c:v>200.07403511585741</c:v>
                </c:pt>
                <c:pt idx="575">
                  <c:v>200.07557283073689</c:v>
                </c:pt>
                <c:pt idx="576">
                  <c:v>200.07696569321283</c:v>
                </c:pt>
                <c:pt idx="577">
                  <c:v>200.0780841229089</c:v>
                </c:pt>
                <c:pt idx="578">
                  <c:v>200.07891226173712</c:v>
                </c:pt>
                <c:pt idx="579">
                  <c:v>200.07956791273</c:v>
                </c:pt>
                <c:pt idx="580">
                  <c:v>200.08009696733089</c:v>
                </c:pt>
                <c:pt idx="581">
                  <c:v>200.08053917199868</c:v>
                </c:pt>
                <c:pt idx="582">
                  <c:v>200.08093572745247</c:v>
                </c:pt>
                <c:pt idx="583">
                  <c:v>200.08125783890864</c:v>
                </c:pt>
                <c:pt idx="584">
                  <c:v>200.0814906803663</c:v>
                </c:pt>
                <c:pt idx="585">
                  <c:v>200.08167155789675</c:v>
                </c:pt>
                <c:pt idx="586">
                  <c:v>200.0817852741863</c:v>
                </c:pt>
                <c:pt idx="587">
                  <c:v>200.08185328328869</c:v>
                </c:pt>
                <c:pt idx="588">
                  <c:v>200.08192010058073</c:v>
                </c:pt>
                <c:pt idx="589">
                  <c:v>200.08197600661751</c:v>
                </c:pt>
                <c:pt idx="590">
                  <c:v>200.08203572705969</c:v>
                </c:pt>
                <c:pt idx="591">
                  <c:v>200.08208404282513</c:v>
                </c:pt>
                <c:pt idx="592">
                  <c:v>200.08209343592497</c:v>
                </c:pt>
                <c:pt idx="593">
                  <c:v>200.08209135372255</c:v>
                </c:pt>
                <c:pt idx="594">
                  <c:v>200.082095782999</c:v>
                </c:pt>
                <c:pt idx="595">
                  <c:v>200.08209406112834</c:v>
                </c:pt>
                <c:pt idx="596">
                  <c:v>200.08208435551117</c:v>
                </c:pt>
                <c:pt idx="597">
                  <c:v>200.08207585681458</c:v>
                </c:pt>
                <c:pt idx="598">
                  <c:v>200.08207128670654</c:v>
                </c:pt>
                <c:pt idx="599">
                  <c:v>200.0820710102862</c:v>
                </c:pt>
                <c:pt idx="600">
                  <c:v>200.08207031903612</c:v>
                </c:pt>
                <c:pt idx="601">
                  <c:v>200.082069233064</c:v>
                </c:pt>
                <c:pt idx="602">
                  <c:v>200.08207122894819</c:v>
                </c:pt>
                <c:pt idx="603">
                  <c:v>200.08207300235333</c:v>
                </c:pt>
                <c:pt idx="604">
                  <c:v>200.08207327221243</c:v>
                </c:pt>
                <c:pt idx="605">
                  <c:v>200.08207328269305</c:v>
                </c:pt>
                <c:pt idx="606">
                  <c:v>200.08207338770859</c:v>
                </c:pt>
                <c:pt idx="607">
                  <c:v>200.0820733909126</c:v>
                </c:pt>
                <c:pt idx="608">
                  <c:v>200.08207337983922</c:v>
                </c:pt>
                <c:pt idx="609">
                  <c:v>200.08207350143161</c:v>
                </c:pt>
                <c:pt idx="610">
                  <c:v>200.08207364640751</c:v>
                </c:pt>
                <c:pt idx="611">
                  <c:v>200.08207372597016</c:v>
                </c:pt>
                <c:pt idx="612">
                  <c:v>200.08207376607859</c:v>
                </c:pt>
                <c:pt idx="613">
                  <c:v>200.08207377645701</c:v>
                </c:pt>
                <c:pt idx="614">
                  <c:v>200.08207376871019</c:v>
                </c:pt>
                <c:pt idx="615">
                  <c:v>200.08207376291543</c:v>
                </c:pt>
                <c:pt idx="616">
                  <c:v>200.08207376244025</c:v>
                </c:pt>
                <c:pt idx="617">
                  <c:v>200.08207376350308</c:v>
                </c:pt>
                <c:pt idx="618">
                  <c:v>200.08207376494929</c:v>
                </c:pt>
                <c:pt idx="619">
                  <c:v>200.08207376636477</c:v>
                </c:pt>
                <c:pt idx="620">
                  <c:v>200.08207376714142</c:v>
                </c:pt>
                <c:pt idx="621">
                  <c:v>200.08207376718227</c:v>
                </c:pt>
                <c:pt idx="622">
                  <c:v>200.08207376697791</c:v>
                </c:pt>
                <c:pt idx="623">
                  <c:v>200.08207376678379</c:v>
                </c:pt>
                <c:pt idx="624">
                  <c:v>200.08207376617563</c:v>
                </c:pt>
                <c:pt idx="625">
                  <c:v>200.08207376572597</c:v>
                </c:pt>
                <c:pt idx="626">
                  <c:v>200.08207376563405</c:v>
                </c:pt>
                <c:pt idx="627">
                  <c:v>200.08207376563917</c:v>
                </c:pt>
                <c:pt idx="628">
                  <c:v>200.08207376564425</c:v>
                </c:pt>
                <c:pt idx="629">
                  <c:v>200.08207376565446</c:v>
                </c:pt>
                <c:pt idx="630">
                  <c:v>200.08207376566978</c:v>
                </c:pt>
                <c:pt idx="631">
                  <c:v>200.08207376569533</c:v>
                </c:pt>
                <c:pt idx="632">
                  <c:v>200.08207376572597</c:v>
                </c:pt>
                <c:pt idx="633">
                  <c:v>200.08207376577712</c:v>
                </c:pt>
                <c:pt idx="634">
                  <c:v>200.08207376583329</c:v>
                </c:pt>
                <c:pt idx="635">
                  <c:v>200.08207376590477</c:v>
                </c:pt>
                <c:pt idx="636">
                  <c:v>200.08207376598148</c:v>
                </c:pt>
                <c:pt idx="637">
                  <c:v>200.08207376607859</c:v>
                </c:pt>
                <c:pt idx="638">
                  <c:v>200.08207376616539</c:v>
                </c:pt>
                <c:pt idx="639">
                  <c:v>200.0820737662421</c:v>
                </c:pt>
                <c:pt idx="640">
                  <c:v>200.08207376634945</c:v>
                </c:pt>
                <c:pt idx="641">
                  <c:v>200.08207376643114</c:v>
                </c:pt>
                <c:pt idx="642">
                  <c:v>200.08207376651805</c:v>
                </c:pt>
                <c:pt idx="643">
                  <c:v>200.08207376657421</c:v>
                </c:pt>
                <c:pt idx="644">
                  <c:v>200.08207376665604</c:v>
                </c:pt>
                <c:pt idx="645">
                  <c:v>200.08207376672752</c:v>
                </c:pt>
                <c:pt idx="646">
                  <c:v>200.08207376678888</c:v>
                </c:pt>
                <c:pt idx="647">
                  <c:v>200.08207376685527</c:v>
                </c:pt>
                <c:pt idx="648">
                  <c:v>200.08207376690632</c:v>
                </c:pt>
                <c:pt idx="649">
                  <c:v>200.08207376692687</c:v>
                </c:pt>
                <c:pt idx="650">
                  <c:v>200.08207376695239</c:v>
                </c:pt>
                <c:pt idx="651">
                  <c:v>200.08207376697791</c:v>
                </c:pt>
                <c:pt idx="652">
                  <c:v>200.08207376698815</c:v>
                </c:pt>
                <c:pt idx="653">
                  <c:v>200.08207376699835</c:v>
                </c:pt>
                <c:pt idx="654">
                  <c:v>200.08207376701367</c:v>
                </c:pt>
                <c:pt idx="655">
                  <c:v>200.08207376701878</c:v>
                </c:pt>
                <c:pt idx="656">
                  <c:v>200.08207376702387</c:v>
                </c:pt>
                <c:pt idx="657">
                  <c:v>200.08207376702899</c:v>
                </c:pt>
                <c:pt idx="658">
                  <c:v>200.08207376702899</c:v>
                </c:pt>
                <c:pt idx="659">
                  <c:v>200.08207376702899</c:v>
                </c:pt>
                <c:pt idx="660">
                  <c:v>200.08207376703407</c:v>
                </c:pt>
                <c:pt idx="661">
                  <c:v>200.08207376703407</c:v>
                </c:pt>
                <c:pt idx="662">
                  <c:v>200.08207376703407</c:v>
                </c:pt>
                <c:pt idx="663">
                  <c:v>200.08207376703407</c:v>
                </c:pt>
                <c:pt idx="664">
                  <c:v>200.08207376703407</c:v>
                </c:pt>
                <c:pt idx="665">
                  <c:v>200.08207376703407</c:v>
                </c:pt>
                <c:pt idx="666">
                  <c:v>200.08207376703407</c:v>
                </c:pt>
                <c:pt idx="667">
                  <c:v>200.08207376703407</c:v>
                </c:pt>
                <c:pt idx="668">
                  <c:v>200.08207376703407</c:v>
                </c:pt>
                <c:pt idx="669">
                  <c:v>200.08207376703407</c:v>
                </c:pt>
                <c:pt idx="670">
                  <c:v>200.08207376703407</c:v>
                </c:pt>
                <c:pt idx="671">
                  <c:v>200.08207376703407</c:v>
                </c:pt>
                <c:pt idx="672">
                  <c:v>200.08207376703407</c:v>
                </c:pt>
                <c:pt idx="673">
                  <c:v>200.08207376703407</c:v>
                </c:pt>
                <c:pt idx="674">
                  <c:v>200.08207376703407</c:v>
                </c:pt>
                <c:pt idx="675">
                  <c:v>200.08207376703407</c:v>
                </c:pt>
                <c:pt idx="676">
                  <c:v>200.08207376703407</c:v>
                </c:pt>
                <c:pt idx="677">
                  <c:v>200.08207376703407</c:v>
                </c:pt>
                <c:pt idx="678">
                  <c:v>200.08207376703407</c:v>
                </c:pt>
                <c:pt idx="679">
                  <c:v>200.08207376703407</c:v>
                </c:pt>
                <c:pt idx="680">
                  <c:v>200.08207376703407</c:v>
                </c:pt>
                <c:pt idx="681">
                  <c:v>200.08207376703407</c:v>
                </c:pt>
                <c:pt idx="682">
                  <c:v>200.08207376703407</c:v>
                </c:pt>
                <c:pt idx="683">
                  <c:v>200.08207376703407</c:v>
                </c:pt>
                <c:pt idx="684">
                  <c:v>200.08207376703407</c:v>
                </c:pt>
                <c:pt idx="685">
                  <c:v>200.08207376703407</c:v>
                </c:pt>
                <c:pt idx="686">
                  <c:v>200.08207376703407</c:v>
                </c:pt>
                <c:pt idx="687">
                  <c:v>200.08207376703407</c:v>
                </c:pt>
                <c:pt idx="688">
                  <c:v>200.08207376703407</c:v>
                </c:pt>
                <c:pt idx="689">
                  <c:v>200.08207376703407</c:v>
                </c:pt>
                <c:pt idx="690">
                  <c:v>200.08207376703407</c:v>
                </c:pt>
                <c:pt idx="691">
                  <c:v>200.08207376703407</c:v>
                </c:pt>
                <c:pt idx="692">
                  <c:v>200.08207376703407</c:v>
                </c:pt>
                <c:pt idx="693">
                  <c:v>200.08207376703407</c:v>
                </c:pt>
                <c:pt idx="694">
                  <c:v>200.08207376703407</c:v>
                </c:pt>
                <c:pt idx="695">
                  <c:v>200.08207376703407</c:v>
                </c:pt>
                <c:pt idx="696">
                  <c:v>200.08207376703407</c:v>
                </c:pt>
                <c:pt idx="697">
                  <c:v>200.08207376703407</c:v>
                </c:pt>
                <c:pt idx="698">
                  <c:v>200.08207376703407</c:v>
                </c:pt>
                <c:pt idx="699">
                  <c:v>200.08207376703407</c:v>
                </c:pt>
                <c:pt idx="700">
                  <c:v>200.08207376703407</c:v>
                </c:pt>
                <c:pt idx="701">
                  <c:v>200.08207376703407</c:v>
                </c:pt>
                <c:pt idx="702">
                  <c:v>200.08207376703407</c:v>
                </c:pt>
                <c:pt idx="703">
                  <c:v>200.08207376703407</c:v>
                </c:pt>
                <c:pt idx="704">
                  <c:v>200.08207376703407</c:v>
                </c:pt>
                <c:pt idx="705">
                  <c:v>200.08207376703407</c:v>
                </c:pt>
                <c:pt idx="706">
                  <c:v>200.08207376703407</c:v>
                </c:pt>
                <c:pt idx="707">
                  <c:v>200.08207376703407</c:v>
                </c:pt>
                <c:pt idx="708">
                  <c:v>200.08207376703407</c:v>
                </c:pt>
                <c:pt idx="709">
                  <c:v>200.08207376703407</c:v>
                </c:pt>
                <c:pt idx="710">
                  <c:v>200.08207376703407</c:v>
                </c:pt>
                <c:pt idx="711">
                  <c:v>200.08207376703407</c:v>
                </c:pt>
                <c:pt idx="712">
                  <c:v>200.08207376703407</c:v>
                </c:pt>
                <c:pt idx="713">
                  <c:v>200.08207376703407</c:v>
                </c:pt>
                <c:pt idx="714">
                  <c:v>200.08207376703407</c:v>
                </c:pt>
                <c:pt idx="715">
                  <c:v>200.08207376703407</c:v>
                </c:pt>
                <c:pt idx="716">
                  <c:v>200.08207376703407</c:v>
                </c:pt>
                <c:pt idx="717">
                  <c:v>200.08207376703407</c:v>
                </c:pt>
                <c:pt idx="718">
                  <c:v>200.08207376703407</c:v>
                </c:pt>
                <c:pt idx="719">
                  <c:v>200.08207376703407</c:v>
                </c:pt>
                <c:pt idx="720">
                  <c:v>200.08207376703407</c:v>
                </c:pt>
                <c:pt idx="721">
                  <c:v>200.08207376703407</c:v>
                </c:pt>
                <c:pt idx="722">
                  <c:v>200.08207376703407</c:v>
                </c:pt>
                <c:pt idx="723">
                  <c:v>200.08207376703407</c:v>
                </c:pt>
                <c:pt idx="724">
                  <c:v>200.08207376703407</c:v>
                </c:pt>
                <c:pt idx="725">
                  <c:v>200.08207376703407</c:v>
                </c:pt>
                <c:pt idx="726">
                  <c:v>200.08207376703407</c:v>
                </c:pt>
                <c:pt idx="727">
                  <c:v>200.08207376703407</c:v>
                </c:pt>
                <c:pt idx="728">
                  <c:v>200.08207376703407</c:v>
                </c:pt>
                <c:pt idx="729">
                  <c:v>200.08207376703407</c:v>
                </c:pt>
                <c:pt idx="730">
                  <c:v>200.08207376703407</c:v>
                </c:pt>
                <c:pt idx="731">
                  <c:v>200.08207376703407</c:v>
                </c:pt>
                <c:pt idx="732">
                  <c:v>200.08207376703407</c:v>
                </c:pt>
                <c:pt idx="733">
                  <c:v>200.08207376703407</c:v>
                </c:pt>
                <c:pt idx="734">
                  <c:v>200.08207376703407</c:v>
                </c:pt>
                <c:pt idx="735">
                  <c:v>200.08207376703407</c:v>
                </c:pt>
                <c:pt idx="736">
                  <c:v>200.08207376703407</c:v>
                </c:pt>
                <c:pt idx="737">
                  <c:v>200.08207376703407</c:v>
                </c:pt>
                <c:pt idx="738">
                  <c:v>200.08207376703407</c:v>
                </c:pt>
                <c:pt idx="739">
                  <c:v>200.08207376703407</c:v>
                </c:pt>
                <c:pt idx="740">
                  <c:v>200.08207376703407</c:v>
                </c:pt>
                <c:pt idx="741">
                  <c:v>200.08207376703407</c:v>
                </c:pt>
                <c:pt idx="742">
                  <c:v>200.08207376703407</c:v>
                </c:pt>
                <c:pt idx="743">
                  <c:v>200.08207376703407</c:v>
                </c:pt>
                <c:pt idx="744">
                  <c:v>200.08207376703407</c:v>
                </c:pt>
                <c:pt idx="745">
                  <c:v>200.08207376703407</c:v>
                </c:pt>
                <c:pt idx="746">
                  <c:v>200.08207376703407</c:v>
                </c:pt>
                <c:pt idx="747">
                  <c:v>200.08207376703407</c:v>
                </c:pt>
                <c:pt idx="748">
                  <c:v>200.08207376703407</c:v>
                </c:pt>
                <c:pt idx="749">
                  <c:v>200.08207376703407</c:v>
                </c:pt>
                <c:pt idx="750">
                  <c:v>200.08207376703407</c:v>
                </c:pt>
                <c:pt idx="751">
                  <c:v>200.08207376703407</c:v>
                </c:pt>
                <c:pt idx="752">
                  <c:v>200.08207376703407</c:v>
                </c:pt>
                <c:pt idx="753">
                  <c:v>200.08207376703407</c:v>
                </c:pt>
                <c:pt idx="754">
                  <c:v>200.08207376703407</c:v>
                </c:pt>
                <c:pt idx="755">
                  <c:v>200.08207376703407</c:v>
                </c:pt>
                <c:pt idx="756">
                  <c:v>200.08207376703407</c:v>
                </c:pt>
                <c:pt idx="757">
                  <c:v>200.08207376703407</c:v>
                </c:pt>
                <c:pt idx="758">
                  <c:v>200.08207376703407</c:v>
                </c:pt>
                <c:pt idx="759">
                  <c:v>200.08207376703407</c:v>
                </c:pt>
                <c:pt idx="760">
                  <c:v>200.08207376703407</c:v>
                </c:pt>
                <c:pt idx="761">
                  <c:v>200.08207376703407</c:v>
                </c:pt>
                <c:pt idx="762">
                  <c:v>200.08207376703407</c:v>
                </c:pt>
                <c:pt idx="763">
                  <c:v>200.08207376703407</c:v>
                </c:pt>
                <c:pt idx="764">
                  <c:v>200.08207376703407</c:v>
                </c:pt>
                <c:pt idx="765">
                  <c:v>200.08207376703407</c:v>
                </c:pt>
                <c:pt idx="766">
                  <c:v>200.08207376703407</c:v>
                </c:pt>
                <c:pt idx="767">
                  <c:v>200.08207376703407</c:v>
                </c:pt>
                <c:pt idx="768">
                  <c:v>200.08207376703407</c:v>
                </c:pt>
                <c:pt idx="769">
                  <c:v>200.08207376703407</c:v>
                </c:pt>
                <c:pt idx="770">
                  <c:v>200.08207376703407</c:v>
                </c:pt>
                <c:pt idx="771">
                  <c:v>200.08207376703407</c:v>
                </c:pt>
                <c:pt idx="772">
                  <c:v>200.08207376703407</c:v>
                </c:pt>
                <c:pt idx="773">
                  <c:v>200.08207376703407</c:v>
                </c:pt>
                <c:pt idx="774">
                  <c:v>200.08207376703407</c:v>
                </c:pt>
                <c:pt idx="775">
                  <c:v>200.08207376703407</c:v>
                </c:pt>
                <c:pt idx="776">
                  <c:v>200.08207376703407</c:v>
                </c:pt>
                <c:pt idx="777">
                  <c:v>200.08207376703407</c:v>
                </c:pt>
                <c:pt idx="778">
                  <c:v>200.08207376703407</c:v>
                </c:pt>
                <c:pt idx="779">
                  <c:v>200.08207376703407</c:v>
                </c:pt>
                <c:pt idx="780">
                  <c:v>200.08207376703407</c:v>
                </c:pt>
                <c:pt idx="781">
                  <c:v>200.08207376703407</c:v>
                </c:pt>
                <c:pt idx="782">
                  <c:v>200.08207376703407</c:v>
                </c:pt>
                <c:pt idx="783">
                  <c:v>200.08207376703407</c:v>
                </c:pt>
                <c:pt idx="784">
                  <c:v>200.08207376703407</c:v>
                </c:pt>
                <c:pt idx="785">
                  <c:v>200.08207376703407</c:v>
                </c:pt>
                <c:pt idx="786">
                  <c:v>200.08207376703407</c:v>
                </c:pt>
                <c:pt idx="787">
                  <c:v>200.08207376703407</c:v>
                </c:pt>
                <c:pt idx="788">
                  <c:v>200.08207376703407</c:v>
                </c:pt>
                <c:pt idx="789">
                  <c:v>200.08207376703407</c:v>
                </c:pt>
                <c:pt idx="790">
                  <c:v>200.08207376703407</c:v>
                </c:pt>
                <c:pt idx="791">
                  <c:v>200.08207376703407</c:v>
                </c:pt>
                <c:pt idx="792">
                  <c:v>200.08207376703407</c:v>
                </c:pt>
                <c:pt idx="793">
                  <c:v>200.08207376703407</c:v>
                </c:pt>
                <c:pt idx="794">
                  <c:v>200.08207376703407</c:v>
                </c:pt>
                <c:pt idx="795">
                  <c:v>200.08207376703407</c:v>
                </c:pt>
                <c:pt idx="796">
                  <c:v>200.08207376703407</c:v>
                </c:pt>
                <c:pt idx="797">
                  <c:v>200.08207376703407</c:v>
                </c:pt>
                <c:pt idx="798">
                  <c:v>200.08207376703407</c:v>
                </c:pt>
                <c:pt idx="799">
                  <c:v>200.08207376703407</c:v>
                </c:pt>
                <c:pt idx="800">
                  <c:v>200.08207376703407</c:v>
                </c:pt>
                <c:pt idx="801">
                  <c:v>200.08207376703407</c:v>
                </c:pt>
                <c:pt idx="802">
                  <c:v>200.08207376703407</c:v>
                </c:pt>
                <c:pt idx="803">
                  <c:v>200.08207376703407</c:v>
                </c:pt>
                <c:pt idx="804">
                  <c:v>200.08207376703407</c:v>
                </c:pt>
                <c:pt idx="805">
                  <c:v>200.08207376703407</c:v>
                </c:pt>
                <c:pt idx="806">
                  <c:v>200.08207376703407</c:v>
                </c:pt>
                <c:pt idx="807">
                  <c:v>200.08207376703407</c:v>
                </c:pt>
                <c:pt idx="808">
                  <c:v>200.08207376703407</c:v>
                </c:pt>
                <c:pt idx="809">
                  <c:v>200.08207376703407</c:v>
                </c:pt>
                <c:pt idx="810">
                  <c:v>200.08207376703407</c:v>
                </c:pt>
                <c:pt idx="811">
                  <c:v>200.08207376703407</c:v>
                </c:pt>
                <c:pt idx="812">
                  <c:v>200.08207376703407</c:v>
                </c:pt>
                <c:pt idx="813">
                  <c:v>200.08207376703407</c:v>
                </c:pt>
                <c:pt idx="814">
                  <c:v>200.08207376703407</c:v>
                </c:pt>
                <c:pt idx="815">
                  <c:v>200.08207376703407</c:v>
                </c:pt>
                <c:pt idx="816">
                  <c:v>200.08207376703407</c:v>
                </c:pt>
                <c:pt idx="817">
                  <c:v>200.08207376703407</c:v>
                </c:pt>
                <c:pt idx="818">
                  <c:v>200.08207376703407</c:v>
                </c:pt>
                <c:pt idx="819">
                  <c:v>200.08207376703407</c:v>
                </c:pt>
                <c:pt idx="820">
                  <c:v>200.08207376703407</c:v>
                </c:pt>
                <c:pt idx="821">
                  <c:v>200.08207376703407</c:v>
                </c:pt>
                <c:pt idx="822">
                  <c:v>200.08207376703407</c:v>
                </c:pt>
                <c:pt idx="823">
                  <c:v>200.08207376703407</c:v>
                </c:pt>
                <c:pt idx="824">
                  <c:v>200.08207376703407</c:v>
                </c:pt>
                <c:pt idx="825">
                  <c:v>200.08207376703407</c:v>
                </c:pt>
                <c:pt idx="826">
                  <c:v>200.08207376703407</c:v>
                </c:pt>
                <c:pt idx="827">
                  <c:v>200.08207376703407</c:v>
                </c:pt>
                <c:pt idx="828">
                  <c:v>200.08207376703407</c:v>
                </c:pt>
                <c:pt idx="829">
                  <c:v>200.08207376703407</c:v>
                </c:pt>
                <c:pt idx="830">
                  <c:v>200.08207376703407</c:v>
                </c:pt>
                <c:pt idx="831">
                  <c:v>200.08207376703407</c:v>
                </c:pt>
                <c:pt idx="832">
                  <c:v>200.08207376703407</c:v>
                </c:pt>
                <c:pt idx="833">
                  <c:v>200.08207376703407</c:v>
                </c:pt>
                <c:pt idx="834">
                  <c:v>200.08207376703407</c:v>
                </c:pt>
                <c:pt idx="835">
                  <c:v>200.08207376703407</c:v>
                </c:pt>
                <c:pt idx="836">
                  <c:v>200.08207376703407</c:v>
                </c:pt>
                <c:pt idx="837">
                  <c:v>200.08207376703407</c:v>
                </c:pt>
                <c:pt idx="838">
                  <c:v>200.08207376703407</c:v>
                </c:pt>
                <c:pt idx="839">
                  <c:v>200.08207376703407</c:v>
                </c:pt>
                <c:pt idx="840">
                  <c:v>200.08207376703407</c:v>
                </c:pt>
                <c:pt idx="841">
                  <c:v>200.08207376703407</c:v>
                </c:pt>
                <c:pt idx="842">
                  <c:v>200.08207376703407</c:v>
                </c:pt>
                <c:pt idx="843">
                  <c:v>200.08207376703407</c:v>
                </c:pt>
                <c:pt idx="844">
                  <c:v>200.08207376703407</c:v>
                </c:pt>
                <c:pt idx="845">
                  <c:v>200.08207376703407</c:v>
                </c:pt>
                <c:pt idx="846">
                  <c:v>200.08207376703407</c:v>
                </c:pt>
                <c:pt idx="847">
                  <c:v>200.08207376703407</c:v>
                </c:pt>
                <c:pt idx="848">
                  <c:v>200.08207376703407</c:v>
                </c:pt>
                <c:pt idx="849">
                  <c:v>200.08207376703407</c:v>
                </c:pt>
                <c:pt idx="850">
                  <c:v>200.08207376703407</c:v>
                </c:pt>
                <c:pt idx="851">
                  <c:v>200.08207376703407</c:v>
                </c:pt>
                <c:pt idx="852">
                  <c:v>200.08207376703407</c:v>
                </c:pt>
                <c:pt idx="853">
                  <c:v>200.08207376703407</c:v>
                </c:pt>
                <c:pt idx="854">
                  <c:v>200.08207376703407</c:v>
                </c:pt>
                <c:pt idx="855">
                  <c:v>200.08207376703407</c:v>
                </c:pt>
                <c:pt idx="856">
                  <c:v>200.08207376703407</c:v>
                </c:pt>
                <c:pt idx="857">
                  <c:v>200.08207376703407</c:v>
                </c:pt>
                <c:pt idx="858">
                  <c:v>200.08207376703407</c:v>
                </c:pt>
                <c:pt idx="859">
                  <c:v>200.08207376703407</c:v>
                </c:pt>
                <c:pt idx="860">
                  <c:v>200.08207376703407</c:v>
                </c:pt>
                <c:pt idx="861">
                  <c:v>200.08207376703407</c:v>
                </c:pt>
                <c:pt idx="862">
                  <c:v>200.08207376703407</c:v>
                </c:pt>
                <c:pt idx="863">
                  <c:v>200.08207376703407</c:v>
                </c:pt>
                <c:pt idx="864">
                  <c:v>200.08207376703407</c:v>
                </c:pt>
                <c:pt idx="865">
                  <c:v>200.08207376703407</c:v>
                </c:pt>
                <c:pt idx="866">
                  <c:v>200.08207376703407</c:v>
                </c:pt>
                <c:pt idx="867">
                  <c:v>200.08207376703407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26B-47DD-8038-D2C733B2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1D-4E8F-B250-360321536DF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2.1444314904982799E-4</c:v>
                </c:pt>
                <c:pt idx="181">
                  <c:v>2.1402576184648299E-4</c:v>
                </c:pt>
                <c:pt idx="182">
                  <c:v>2.1360902328371599E-4</c:v>
                </c:pt>
                <c:pt idx="183">
                  <c:v>2.1319293504246101E-4</c:v>
                </c:pt>
                <c:pt idx="184">
                  <c:v>2.1277749878402999E-4</c:v>
                </c:pt>
                <c:pt idx="185">
                  <c:v>2.1236271617697399E-4</c:v>
                </c:pt>
                <c:pt idx="186">
                  <c:v>2.11948588933902E-4</c:v>
                </c:pt>
                <c:pt idx="187">
                  <c:v>2.1153511879801599E-4</c:v>
                </c:pt>
                <c:pt idx="188">
                  <c:v>2.1112230760075799E-4</c:v>
                </c:pt>
                <c:pt idx="189">
                  <c:v>2.10710157250286E-4</c:v>
                </c:pt>
                <c:pt idx="190">
                  <c:v>2.1029866975221599E-4</c:v>
                </c:pt>
                <c:pt idx="191">
                  <c:v>2.09887847268236E-4</c:v>
                </c:pt>
                <c:pt idx="192">
                  <c:v>2.09477692178118E-4</c:v>
                </c:pt>
                <c:pt idx="193">
                  <c:v>2.0906820708069E-4</c:v>
                </c:pt>
                <c:pt idx="194">
                  <c:v>2.0865939492653899E-4</c:v>
                </c:pt>
                <c:pt idx="195">
                  <c:v>2.08251258962771E-4</c:v>
                </c:pt>
                <c:pt idx="196">
                  <c:v>2.07843802893701E-4</c:v>
                </c:pt>
                <c:pt idx="197">
                  <c:v>2.0743703089300201E-4</c:v>
                </c:pt>
                <c:pt idx="198">
                  <c:v>2.0703094749674599E-4</c:v>
                </c:pt>
                <c:pt idx="199">
                  <c:v>2.06625558053934E-4</c:v>
                </c:pt>
                <c:pt idx="200">
                  <c:v>2.0622086880572399E-4</c:v>
                </c:pt>
                <c:pt idx="201">
                  <c:v>2.05816886582619E-4</c:v>
                </c:pt>
                <c:pt idx="202">
                  <c:v>2.0541361929067199E-4</c:v>
                </c:pt>
                <c:pt idx="203">
                  <c:v>2.05011076648276E-4</c:v>
                </c:pt>
                <c:pt idx="204">
                  <c:v>2.04609272647237E-4</c:v>
                </c:pt>
                <c:pt idx="205">
                  <c:v>2.0420822628049401E-4</c:v>
                </c:pt>
                <c:pt idx="206">
                  <c:v>2.0380795563158401E-4</c:v>
                </c:pt>
                <c:pt idx="207">
                  <c:v>2.0340847808381901E-4</c:v>
                </c:pt>
                <c:pt idx="208">
                  <c:v>2.03009823621678E-4</c:v>
                </c:pt>
                <c:pt idx="209">
                  <c:v>2.0261203666267099E-4</c:v>
                </c:pt>
                <c:pt idx="210">
                  <c:v>2.02215153671113E-4</c:v>
                </c:pt>
                <c:pt idx="211">
                  <c:v>2.01819210788101E-4</c:v>
                </c:pt>
                <c:pt idx="212">
                  <c:v>2.01424246372698E-4</c:v>
                </c:pt>
                <c:pt idx="213">
                  <c:v>2.0103027625523499E-4</c:v>
                </c:pt>
                <c:pt idx="214">
                  <c:v>2.00637258998036E-4</c:v>
                </c:pt>
                <c:pt idx="215">
                  <c:v>2.0024517668787E-4</c:v>
                </c:pt>
                <c:pt idx="216">
                  <c:v>1.9985406404775599E-4</c:v>
                </c:pt>
                <c:pt idx="217">
                  <c:v>1.9946389513986201E-4</c:v>
                </c:pt>
                <c:pt idx="218">
                  <c:v>1.9907459426584E-4</c:v>
                </c:pt>
                <c:pt idx="219">
                  <c:v>1.98686138272423E-4</c:v>
                </c:pt>
                <c:pt idx="220">
                  <c:v>1.9829857932996799E-4</c:v>
                </c:pt>
                <c:pt idx="221">
                  <c:v>1.9791201606938301E-4</c:v>
                </c:pt>
                <c:pt idx="222">
                  <c:v>1.9752653363451001E-4</c:v>
                </c:pt>
                <c:pt idx="223">
                  <c:v>1.9714231695803599E-4</c:v>
                </c:pt>
                <c:pt idx="224">
                  <c:v>1.96759783602091E-4</c:v>
                </c:pt>
                <c:pt idx="225">
                  <c:v>1.9637945987674299E-4</c:v>
                </c:pt>
                <c:pt idx="226">
                  <c:v>1.9600207867244399E-4</c:v>
                </c:pt>
                <c:pt idx="227">
                  <c:v>1.9562868199436901E-4</c:v>
                </c:pt>
                <c:pt idx="228">
                  <c:v>1.9526010087124601E-4</c:v>
                </c:pt>
                <c:pt idx="229">
                  <c:v>1.9489671565376299E-4</c:v>
                </c:pt>
                <c:pt idx="230">
                  <c:v>1.9453862083087899E-4</c:v>
                </c:pt>
                <c:pt idx="231">
                  <c:v>1.9418579952043801E-4</c:v>
                </c:pt>
                <c:pt idx="232">
                  <c:v>1.9383817300085599E-4</c:v>
                </c:pt>
                <c:pt idx="233">
                  <c:v>1.93495278724448E-4</c:v>
                </c:pt>
                <c:pt idx="234">
                  <c:v>1.93156183203624E-4</c:v>
                </c:pt>
                <c:pt idx="235">
                  <c:v>1.92819773304681E-4</c:v>
                </c:pt>
                <c:pt idx="236">
                  <c:v>1.9248429449972201E-4</c:v>
                </c:pt>
                <c:pt idx="237">
                  <c:v>1.9214717267539201E-4</c:v>
                </c:pt>
                <c:pt idx="238">
                  <c:v>1.9180592359051399E-4</c:v>
                </c:pt>
                <c:pt idx="239">
                  <c:v>1.9145808783648199E-4</c:v>
                </c:pt>
                <c:pt idx="240">
                  <c:v>1.9110127350423101E-4</c:v>
                </c:pt>
                <c:pt idx="241">
                  <c:v>1.9073348502515001E-4</c:v>
                </c:pt>
                <c:pt idx="242">
                  <c:v>1.9035314994086299E-4</c:v>
                </c:pt>
                <c:pt idx="243">
                  <c:v>1.8995969156514699E-4</c:v>
                </c:pt>
                <c:pt idx="244">
                  <c:v>1.8955374395616099E-4</c:v>
                </c:pt>
                <c:pt idx="245">
                  <c:v>1.8913687463265299E-4</c:v>
                </c:pt>
                <c:pt idx="246">
                  <c:v>1.88711258637211E-4</c:v>
                </c:pt>
                <c:pt idx="247">
                  <c:v>1.88279837339933E-4</c:v>
                </c:pt>
                <c:pt idx="248">
                  <c:v>1.8784614355475901E-4</c:v>
                </c:pt>
                <c:pt idx="249">
                  <c:v>1.87414411261729E-4</c:v>
                </c:pt>
                <c:pt idx="250">
                  <c:v>1.8698915803283401E-4</c:v>
                </c:pt>
                <c:pt idx="251">
                  <c:v>1.8657463865803101E-4</c:v>
                </c:pt>
                <c:pt idx="252">
                  <c:v>1.8617450403422299E-4</c:v>
                </c:pt>
                <c:pt idx="253">
                  <c:v>1.8579238478450401E-4</c:v>
                </c:pt>
                <c:pt idx="254">
                  <c:v>1.8543163475778299E-4</c:v>
                </c:pt>
                <c:pt idx="255">
                  <c:v>1.8509470386312001E-4</c:v>
                </c:pt>
                <c:pt idx="256">
                  <c:v>1.8478364385882199E-4</c:v>
                </c:pt>
                <c:pt idx="257">
                  <c:v>1.84500375166797E-4</c:v>
                </c:pt>
                <c:pt idx="258">
                  <c:v>1.8424683178195399E-4</c:v>
                </c:pt>
                <c:pt idx="259">
                  <c:v>1.8402430361441901E-4</c:v>
                </c:pt>
                <c:pt idx="260">
                  <c:v>1.83834206414918E-4</c:v>
                </c:pt>
                <c:pt idx="261">
                  <c:v>1.8367814670743499E-4</c:v>
                </c:pt>
                <c:pt idx="262">
                  <c:v>1.8355787828553199E-4</c:v>
                </c:pt>
                <c:pt idx="263">
                  <c:v>1.8347497597160999E-4</c:v>
                </c:pt>
                <c:pt idx="264">
                  <c:v>1.8343099906881501E-4</c:v>
                </c:pt>
                <c:pt idx="265">
                  <c:v>1.8342789237224601E-4</c:v>
                </c:pt>
                <c:pt idx="266">
                  <c:v>1.8346775322084901E-4</c:v>
                </c:pt>
                <c:pt idx="267">
                  <c:v>1.8355272595668099E-4</c:v>
                </c:pt>
                <c:pt idx="268">
                  <c:v>1.83684933766093E-4</c:v>
                </c:pt>
                <c:pt idx="269">
                  <c:v>1.8386630547586301E-4</c:v>
                </c:pt>
                <c:pt idx="270">
                  <c:v>1.8409847519969001E-4</c:v>
                </c:pt>
                <c:pt idx="271">
                  <c:v>1.8438234623792201E-4</c:v>
                </c:pt>
                <c:pt idx="272">
                  <c:v>1.8471840583543899E-4</c:v>
                </c:pt>
                <c:pt idx="273">
                  <c:v>1.8510633831963499E-4</c:v>
                </c:pt>
                <c:pt idx="274">
                  <c:v>1.8554482524675499E-4</c:v>
                </c:pt>
                <c:pt idx="275">
                  <c:v>1.86031168916818E-4</c:v>
                </c:pt>
                <c:pt idx="276">
                  <c:v>1.8656174488406699E-4</c:v>
                </c:pt>
                <c:pt idx="277">
                  <c:v>1.87131717818987E-4</c:v>
                </c:pt>
                <c:pt idx="278">
                  <c:v>1.8773508566830401E-4</c:v>
                </c:pt>
                <c:pt idx="279">
                  <c:v>1.88364684194559E-4</c:v>
                </c:pt>
                <c:pt idx="280">
                  <c:v>1.8901239950921099E-4</c:v>
                </c:pt>
                <c:pt idx="281">
                  <c:v>1.8966944209896101E-4</c:v>
                </c:pt>
                <c:pt idx="282">
                  <c:v>1.9032662937079099E-4</c:v>
                </c:pt>
                <c:pt idx="283">
                  <c:v>1.9097439662850199E-4</c:v>
                </c:pt>
                <c:pt idx="284">
                  <c:v>1.9160336959716401E-4</c:v>
                </c:pt>
                <c:pt idx="285">
                  <c:v>1.9220417622912999E-4</c:v>
                </c:pt>
                <c:pt idx="286">
                  <c:v>1.9276823076877099E-4</c:v>
                </c:pt>
                <c:pt idx="287">
                  <c:v>1.9328788679867401E-4</c:v>
                </c:pt>
                <c:pt idx="288">
                  <c:v>1.9375632020391501E-4</c:v>
                </c:pt>
                <c:pt idx="289">
                  <c:v>1.9416769003472399E-4</c:v>
                </c:pt>
                <c:pt idx="290">
                  <c:v>1.9451727001399199E-4</c:v>
                </c:pt>
                <c:pt idx="291">
                  <c:v>1.94801505239992E-4</c:v>
                </c:pt>
                <c:pt idx="292">
                  <c:v>1.95018038202262E-4</c:v>
                </c:pt>
                <c:pt idx="293">
                  <c:v>1.95165496856546E-4</c:v>
                </c:pt>
                <c:pt idx="294">
                  <c:v>1.95243206723314E-4</c:v>
                </c:pt>
                <c:pt idx="295">
                  <c:v>1.9525130744402799E-4</c:v>
                </c:pt>
                <c:pt idx="296">
                  <c:v>1.9519059696736099E-4</c:v>
                </c:pt>
                <c:pt idx="297">
                  <c:v>1.9506251627273799E-4</c:v>
                </c:pt>
                <c:pt idx="298">
                  <c:v>1.9486900021846399E-4</c:v>
                </c:pt>
                <c:pt idx="299">
                  <c:v>1.9461206282561999E-4</c:v>
                </c:pt>
                <c:pt idx="300">
                  <c:v>1.94294194265658E-4</c:v>
                </c:pt>
                <c:pt idx="301">
                  <c:v>1.9391800543862699E-4</c:v>
                </c:pt>
                <c:pt idx="302">
                  <c:v>1.93486284568438E-4</c:v>
                </c:pt>
                <c:pt idx="303">
                  <c:v>1.9300191088728101E-4</c:v>
                </c:pt>
                <c:pt idx="304">
                  <c:v>1.92467684771947E-4</c:v>
                </c:pt>
                <c:pt idx="305">
                  <c:v>1.91886376610876E-4</c:v>
                </c:pt>
                <c:pt idx="306">
                  <c:v>1.9126071923862201E-4</c:v>
                </c:pt>
                <c:pt idx="307">
                  <c:v>1.9059334238235901E-4</c:v>
                </c:pt>
                <c:pt idx="308">
                  <c:v>1.8988676386049E-4</c:v>
                </c:pt>
                <c:pt idx="309">
                  <c:v>1.89143387758126E-4</c:v>
                </c:pt>
                <c:pt idx="310">
                  <c:v>1.8836550437061501E-4</c:v>
                </c:pt>
                <c:pt idx="311">
                  <c:v>1.8755529131869901E-4</c:v>
                </c:pt>
                <c:pt idx="312">
                  <c:v>1.8671481551059399E-4</c:v>
                </c:pt>
                <c:pt idx="313">
                  <c:v>1.8584603575161801E-4</c:v>
                </c:pt>
                <c:pt idx="314">
                  <c:v>1.8495080589537701E-4</c:v>
                </c:pt>
                <c:pt idx="315">
                  <c:v>1.84030878092901E-4</c:v>
                </c:pt>
                <c:pt idx="316">
                  <c:v>1.8308790650234399E-4</c:v>
                </c:pt>
                <c:pt idx="317">
                  <c:v>1.82123451166063E-4</c:v>
                </c:pt>
                <c:pt idx="318">
                  <c:v>1.8113898209167099E-4</c:v>
                </c:pt>
                <c:pt idx="319">
                  <c:v>1.8013588337358801E-4</c:v>
                </c:pt>
                <c:pt idx="320">
                  <c:v>1.7911545742326599E-4</c:v>
                </c:pt>
                <c:pt idx="321">
                  <c:v>1.7807892895736299E-4</c:v>
                </c:pt>
                <c:pt idx="322">
                  <c:v>1.77027449037646E-4</c:v>
                </c:pt>
                <c:pt idx="323">
                  <c:v>1.7596209921243199E-4</c:v>
                </c:pt>
                <c:pt idx="324">
                  <c:v>1.7488389556084499E-4</c:v>
                </c:pt>
                <c:pt idx="325">
                  <c:v>1.73793792546427E-4</c:v>
                </c:pt>
                <c:pt idx="326">
                  <c:v>1.72692686860251E-4</c:v>
                </c:pt>
                <c:pt idx="327">
                  <c:v>1.71581421083495E-4</c:v>
                </c:pt>
                <c:pt idx="328">
                  <c:v>1.7046078738843499E-4</c:v>
                </c:pt>
                <c:pt idx="329">
                  <c:v>1.6933153104237801E-4</c:v>
                </c:pt>
                <c:pt idx="330">
                  <c:v>1.6819435372510301E-4</c:v>
                </c:pt>
                <c:pt idx="331">
                  <c:v>1.67049916733099E-4</c:v>
                </c:pt>
                <c:pt idx="332">
                  <c:v>1.65898843993481E-4</c:v>
                </c:pt>
                <c:pt idx="333">
                  <c:v>1.64741725095553E-4</c:v>
                </c:pt>
                <c:pt idx="334">
                  <c:v>1.6357911813219599E-4</c:v>
                </c:pt>
                <c:pt idx="335">
                  <c:v>1.62411552331806E-4</c:v>
                </c:pt>
                <c:pt idx="336">
                  <c:v>1.6123953061197E-4</c:v>
                </c:pt>
                <c:pt idx="337">
                  <c:v>1.6006353192981801E-4</c:v>
                </c:pt>
                <c:pt idx="338">
                  <c:v>1.58884013558358E-4</c:v>
                </c:pt>
                <c:pt idx="339">
                  <c:v>1.5770141321830701E-4</c:v>
                </c:pt>
                <c:pt idx="340">
                  <c:v>1.56516151069913E-4</c:v>
                </c:pt>
                <c:pt idx="341">
                  <c:v>1.5532863161492401E-4</c:v>
                </c:pt>
                <c:pt idx="342">
                  <c:v>1.5413924547550399E-4</c:v>
                </c:pt>
                <c:pt idx="343">
                  <c:v>1.5294837105433399E-4</c:v>
                </c:pt>
                <c:pt idx="344">
                  <c:v>1.51756376100033E-4</c:v>
                </c:pt>
                <c:pt idx="345">
                  <c:v>1.50563619164842E-4</c:v>
                </c:pt>
                <c:pt idx="346">
                  <c:v>1.49370450948052E-4</c:v>
                </c:pt>
                <c:pt idx="347">
                  <c:v>1.48177215585645E-4</c:v>
                </c:pt>
                <c:pt idx="348">
                  <c:v>1.4698425186158599E-4</c:v>
                </c:pt>
                <c:pt idx="349">
                  <c:v>1.4579189431549201E-4</c:v>
                </c:pt>
                <c:pt idx="350">
                  <c:v>1.44600474294476E-4</c:v>
                </c:pt>
                <c:pt idx="351">
                  <c:v>1.4341032092096199E-4</c:v>
                </c:pt>
                <c:pt idx="352">
                  <c:v>1.4222176199152201E-4</c:v>
                </c:pt>
                <c:pt idx="353">
                  <c:v>1.4103512479528499E-4</c:v>
                </c:pt>
                <c:pt idx="354">
                  <c:v>1.3985073693994701E-4</c:v>
                </c:pt>
                <c:pt idx="355">
                  <c:v>1.3866892711658299E-4</c:v>
                </c:pt>
                <c:pt idx="356">
                  <c:v>1.37490025811573E-4</c:v>
                </c:pt>
                <c:pt idx="357">
                  <c:v>1.3631436597572399E-4</c:v>
                </c:pt>
                <c:pt idx="358">
                  <c:v>1.3514228363351599E-4</c:v>
                </c:pt>
                <c:pt idx="359">
                  <c:v>1.3397411849272101E-4</c:v>
                </c:pt>
                <c:pt idx="360">
                  <c:v>1.32810214504523E-4</c:v>
                </c:pt>
                <c:pt idx="361">
                  <c:v>1.3165092040047499E-4</c:v>
                </c:pt>
                <c:pt idx="362">
                  <c:v>1.3049659018319999E-4</c:v>
                </c:pt>
                <c:pt idx="363">
                  <c:v>1.29347583627439E-4</c:v>
                </c:pt>
                <c:pt idx="364">
                  <c:v>1.28204266762974E-4</c:v>
                </c:pt>
                <c:pt idx="365">
                  <c:v>1.27067012339541E-4</c:v>
                </c:pt>
                <c:pt idx="366">
                  <c:v>1.2593620025961699E-4</c:v>
                </c:pt>
                <c:pt idx="367">
                  <c:v>1.24812218001644E-4</c:v>
                </c:pt>
                <c:pt idx="368">
                  <c:v>1.2369546099945099E-4</c:v>
                </c:pt>
                <c:pt idx="369">
                  <c:v>1.22586333009992E-4</c:v>
                </c:pt>
                <c:pt idx="370">
                  <c:v>1.2148524646529301E-4</c:v>
                </c:pt>
                <c:pt idx="371">
                  <c:v>1.20392622759678E-4</c:v>
                </c:pt>
                <c:pt idx="372">
                  <c:v>1.19308892543674E-4</c:v>
                </c:pt>
                <c:pt idx="373">
                  <c:v>1.18234496000689E-4</c:v>
                </c:pt>
                <c:pt idx="374">
                  <c:v>1.1716988305032601E-4</c:v>
                </c:pt>
                <c:pt idx="375">
                  <c:v>1.1611551354870901E-4</c:v>
                </c:pt>
                <c:pt idx="376">
                  <c:v>1.1507185744248E-4</c:v>
                </c:pt>
                <c:pt idx="377">
                  <c:v>1.14039394862879E-4</c:v>
                </c:pt>
                <c:pt idx="378">
                  <c:v>1.13018616188073E-4</c:v>
                </c:pt>
                <c:pt idx="379">
                  <c:v>1.1201002205488399E-4</c:v>
                </c:pt>
                <c:pt idx="380">
                  <c:v>1.11014123307872E-4</c:v>
                </c:pt>
                <c:pt idx="381">
                  <c:v>1.1003144092079399E-4</c:v>
                </c:pt>
                <c:pt idx="382">
                  <c:v>1.0906250584379E-4</c:v>
                </c:pt>
                <c:pt idx="383">
                  <c:v>1.08107858794972E-4</c:v>
                </c:pt>
                <c:pt idx="384">
                  <c:v>1.0716805001020101E-4</c:v>
                </c:pt>
                <c:pt idx="385">
                  <c:v>1.06243638889826E-4</c:v>
                </c:pt>
                <c:pt idx="386">
                  <c:v>1.05335193595155E-4</c:v>
                </c:pt>
                <c:pt idx="387">
                  <c:v>1.04443290586057E-4</c:v>
                </c:pt>
                <c:pt idx="388">
                  <c:v>1.03568514066278E-4</c:v>
                </c:pt>
                <c:pt idx="389">
                  <c:v>1.02711455343654E-4</c:v>
                </c:pt>
                <c:pt idx="390">
                  <c:v>1.01872712121221E-4</c:v>
                </c:pt>
                <c:pt idx="391">
                  <c:v>1.01052887703237E-4</c:v>
                </c:pt>
                <c:pt idx="392">
                  <c:v>1.0025259010618201E-4</c:v>
                </c:pt>
                <c:pt idx="393">
                  <c:v>9.9472431065070004E-5</c:v>
                </c:pt>
                <c:pt idx="394">
                  <c:v>9.87130249522204E-5</c:v>
                </c:pt>
                <c:pt idx="395">
                  <c:v>9.7974987610317699E-5</c:v>
                </c:pt>
                <c:pt idx="396">
                  <c:v>9.7258935084305895E-5</c:v>
                </c:pt>
                <c:pt idx="397">
                  <c:v>9.6565482238681599E-5</c:v>
                </c:pt>
                <c:pt idx="398">
                  <c:v>9.5895241284628605E-5</c:v>
                </c:pt>
                <c:pt idx="399">
                  <c:v>9.5248820224315002E-5</c:v>
                </c:pt>
                <c:pt idx="400">
                  <c:v>9.4626821199232203E-5</c:v>
                </c:pt>
                <c:pt idx="401">
                  <c:v>9.4029838771246297E-5</c:v>
                </c:pt>
                <c:pt idx="402">
                  <c:v>9.3458458090357705E-5</c:v>
                </c:pt>
                <c:pt idx="403">
                  <c:v>9.2913253021098603E-5</c:v>
                </c:pt>
                <c:pt idx="404">
                  <c:v>9.2394784230108299E-5</c:v>
                </c:pt>
                <c:pt idx="405">
                  <c:v>9.1903597196813395E-5</c:v>
                </c:pt>
                <c:pt idx="406">
                  <c:v>9.1440220196720401E-5</c:v>
                </c:pt>
                <c:pt idx="407">
                  <c:v>9.1005162283484895E-5</c:v>
                </c:pt>
                <c:pt idx="408">
                  <c:v>9.0598911261314605E-5</c:v>
                </c:pt>
                <c:pt idx="409">
                  <c:v>9.0221931652829701E-5</c:v>
                </c:pt>
                <c:pt idx="410">
                  <c:v>8.9874662701093695E-5</c:v>
                </c:pt>
                <c:pt idx="411">
                  <c:v>8.9557516419525994E-5</c:v>
                </c:pt>
                <c:pt idx="412">
                  <c:v>8.9270875704565398E-5</c:v>
                </c:pt>
                <c:pt idx="413">
                  <c:v>8.90150925182818E-5</c:v>
                </c:pt>
                <c:pt idx="414">
                  <c:v>8.8790486161188803E-5</c:v>
                </c:pt>
                <c:pt idx="415">
                  <c:v>8.8597341675405097E-5</c:v>
                </c:pt>
                <c:pt idx="416">
                  <c:v>8.8435908364901096E-5</c:v>
                </c:pt>
                <c:pt idx="417">
                  <c:v>8.8306398478051504E-5</c:v>
                </c:pt>
                <c:pt idx="418">
                  <c:v>8.8208986050932495E-5</c:v>
                </c:pt>
                <c:pt idx="419">
                  <c:v>8.8143805936440699E-5</c:v>
                </c:pt>
                <c:pt idx="420">
                  <c:v>8.8110953023151005E-5</c:v>
                </c:pt>
                <c:pt idx="421">
                  <c:v>8.8110481659885596E-5</c:v>
                </c:pt>
                <c:pt idx="422">
                  <c:v>8.81424052908316E-5</c:v>
                </c:pt>
                <c:pt idx="423">
                  <c:v>8.8206696294814601E-5</c:v>
                </c:pt>
                <c:pt idx="424">
                  <c:v>8.8303286061184301E-5</c:v>
                </c:pt>
                <c:pt idx="425">
                  <c:v>8.8432065264003101E-5</c:v>
                </c:pt>
                <c:pt idx="426">
                  <c:v>8.8592884354038901E-5</c:v>
                </c:pt>
                <c:pt idx="427">
                  <c:v>8.8785554247249005E-5</c:v>
                </c:pt>
                <c:pt idx="428">
                  <c:v>8.9009847207654496E-5</c:v>
                </c:pt>
                <c:pt idx="429">
                  <c:v>8.92654979001947E-5</c:v>
                </c:pt>
                <c:pt idx="430">
                  <c:v>8.9552204619704602E-5</c:v>
                </c:pt>
                <c:pt idx="431">
                  <c:v>8.9869630647455606E-5</c:v>
                </c:pt>
                <c:pt idx="432">
                  <c:v>9.0217405733892698E-5</c:v>
                </c:pt>
                <c:pt idx="433">
                  <c:v>9.0595127695349597E-5</c:v>
                </c:pt>
                <c:pt idx="434">
                  <c:v>9.1002364090666803E-5</c:v>
                </c:pt>
                <c:pt idx="435">
                  <c:v>9.1438653958990395E-5</c:v>
                </c:pt>
                <c:pt idx="436">
                  <c:v>9.1903509627895403E-5</c:v>
                </c:pt>
                <c:pt idx="437">
                  <c:v>9.2396418519390301E-5</c:v>
                </c:pt>
                <c:pt idx="438">
                  <c:v>9.2916844968299298E-5</c:v>
                </c:pt>
                <c:pt idx="439">
                  <c:v>9.3464232039122195E-5</c:v>
                </c:pt>
                <c:pt idx="440">
                  <c:v>9.4038003293040303E-5</c:v>
                </c:pt>
                <c:pt idx="441">
                  <c:v>9.4637564532705504E-5</c:v>
                </c:pt>
                <c:pt idx="442">
                  <c:v>9.5262305490243098E-5</c:v>
                </c:pt>
                <c:pt idx="443">
                  <c:v>9.5911601395224199E-5</c:v>
                </c:pt>
                <c:pt idx="444">
                  <c:v>9.65848144767956E-5</c:v>
                </c:pt>
                <c:pt idx="445">
                  <c:v>9.7281295354984399E-5</c:v>
                </c:pt>
                <c:pt idx="446">
                  <c:v>9.8000384290340594E-5</c:v>
                </c:pt>
                <c:pt idx="447">
                  <c:v>9.8741412345098505E-5</c:v>
                </c:pt>
                <c:pt idx="448">
                  <c:v>9.9503702393929504E-5</c:v>
                </c:pt>
                <c:pt idx="449">
                  <c:v>1.0028656997751899E-4</c:v>
                </c:pt>
                <c:pt idx="450">
                  <c:v>1.01089323996595E-4</c:v>
                </c:pt>
                <c:pt idx="451">
                  <c:v>1.0191126729464699E-4</c:v>
                </c:pt>
                <c:pt idx="452">
                  <c:v>1.02751697077852E-4</c:v>
                </c:pt>
                <c:pt idx="453">
                  <c:v>1.0360990516968599E-4</c:v>
                </c:pt>
                <c:pt idx="454">
                  <c:v>1.04485178066282E-4</c:v>
                </c:pt>
                <c:pt idx="455">
                  <c:v>1.05376796824671E-4</c:v>
                </c:pt>
                <c:pt idx="456">
                  <c:v>1.06284036781419E-4</c:v>
                </c:pt>
                <c:pt idx="457">
                  <c:v>1.0720616709534801E-4</c:v>
                </c:pt>
                <c:pt idx="458">
                  <c:v>1.08142450111622E-4</c:v>
                </c:pt>
                <c:pt idx="459">
                  <c:v>1.09092140539043E-4</c:v>
                </c:pt>
                <c:pt idx="460">
                  <c:v>1.10054484412619E-4</c:v>
                </c:pt>
                <c:pt idx="461">
                  <c:v>1.11028717890993E-4</c:v>
                </c:pt>
                <c:pt idx="462">
                  <c:v>1.12014065830072E-4</c:v>
                </c:pt>
                <c:pt idx="463">
                  <c:v>1.1300974017653699E-4</c:v>
                </c:pt>
                <c:pt idx="464">
                  <c:v>1.14014938158717E-4</c:v>
                </c:pt>
                <c:pt idx="465">
                  <c:v>1.1502884024423701E-4</c:v>
                </c:pt>
                <c:pt idx="466">
                  <c:v>1.16050607922991E-4</c:v>
                </c:pt>
                <c:pt idx="467">
                  <c:v>1.17079381283797E-4</c:v>
                </c:pt>
                <c:pt idx="468">
                  <c:v>1.1811427635622201E-4</c:v>
                </c:pt>
                <c:pt idx="469">
                  <c:v>1.1915438221852899E-4</c:v>
                </c:pt>
                <c:pt idx="470">
                  <c:v>1.20198757883219E-4</c:v>
                </c:pt>
                <c:pt idx="471">
                  <c:v>1.21246428943703E-4</c:v>
                </c:pt>
                <c:pt idx="472">
                  <c:v>1.22296383995777E-4</c:v>
                </c:pt>
                <c:pt idx="473">
                  <c:v>1.23347570865418E-4</c:v>
                </c:pt>
                <c:pt idx="474">
                  <c:v>1.24398892545057E-4</c:v>
                </c:pt>
                <c:pt idx="475">
                  <c:v>1.2544920287493099E-4</c:v>
                </c:pt>
                <c:pt idx="476">
                  <c:v>1.2649730200510901E-4</c:v>
                </c:pt>
                <c:pt idx="477">
                  <c:v>1.2754193154991401E-4</c:v>
                </c:pt>
                <c:pt idx="478">
                  <c:v>1.28581769536091E-4</c:v>
                </c:pt>
                <c:pt idx="479">
                  <c:v>1.29615425096877E-4</c:v>
                </c:pt>
                <c:pt idx="480">
                  <c:v>1.30641432944785E-4</c:v>
                </c:pt>
                <c:pt idx="481">
                  <c:v>1.3165824754757201E-4</c:v>
                </c:pt>
                <c:pt idx="482">
                  <c:v>1.3266423701300799E-4</c:v>
                </c:pt>
                <c:pt idx="483">
                  <c:v>1.33657676920992E-4</c:v>
                </c:pt>
                <c:pt idx="484">
                  <c:v>1.3463674378165499E-4</c:v>
                </c:pt>
                <c:pt idx="485">
                  <c:v>1.35599508261361E-4</c:v>
                </c:pt>
                <c:pt idx="486">
                  <c:v>1.36543928214496E-4</c:v>
                </c:pt>
                <c:pt idx="487">
                  <c:v>1.37467841254637E-4</c:v>
                </c:pt>
                <c:pt idx="488">
                  <c:v>1.3836895715587999E-4</c:v>
                </c:pt>
                <c:pt idx="489">
                  <c:v>1.3924484994024699E-4</c:v>
                </c:pt>
                <c:pt idx="490">
                  <c:v>1.40092949677265E-4</c:v>
                </c:pt>
                <c:pt idx="491">
                  <c:v>1.40910533772595E-4</c:v>
                </c:pt>
                <c:pt idx="492">
                  <c:v>1.41694717920227E-4</c:v>
                </c:pt>
                <c:pt idx="493">
                  <c:v>1.4244244685950299E-4</c:v>
                </c:pt>
                <c:pt idx="494">
                  <c:v>1.4315048481432501E-4</c:v>
                </c:pt>
                <c:pt idx="495">
                  <c:v>1.4381540554860299E-4</c:v>
                </c:pt>
                <c:pt idx="496">
                  <c:v>1.44433582587297E-4</c:v>
                </c:pt>
                <c:pt idx="497">
                  <c:v>1.4500117940356599E-4</c:v>
                </c:pt>
                <c:pt idx="498">
                  <c:v>1.4551413981329E-4</c:v>
                </c:pt>
                <c:pt idx="499">
                  <c:v>1.45968178319475E-4</c:v>
                </c:pt>
                <c:pt idx="500">
                  <c:v>1.46358772212256E-4</c:v>
                </c:pt>
                <c:pt idx="501">
                  <c:v>1.4668115485612799E-4</c:v>
                </c:pt>
                <c:pt idx="502">
                  <c:v>1.46930345096014E-4</c:v>
                </c:pt>
                <c:pt idx="503">
                  <c:v>1.47101165885327E-4</c:v>
                </c:pt>
                <c:pt idx="504">
                  <c:v>1.4718825173427901E-4</c:v>
                </c:pt>
                <c:pt idx="505">
                  <c:v>1.4718609800580399E-4</c:v>
                </c:pt>
                <c:pt idx="506">
                  <c:v>1.4708930877452701E-4</c:v>
                </c:pt>
                <c:pt idx="507">
                  <c:v>1.4689262811704601E-4</c:v>
                </c:pt>
                <c:pt idx="508">
                  <c:v>1.4659100519504601E-4</c:v>
                </c:pt>
                <c:pt idx="509">
                  <c:v>1.4618004399067901E-4</c:v>
                </c:pt>
                <c:pt idx="510">
                  <c:v>1.4565622424851101E-4</c:v>
                </c:pt>
                <c:pt idx="511">
                  <c:v>1.45017207466376E-4</c:v>
                </c:pt>
                <c:pt idx="512">
                  <c:v>1.4426193272090501E-4</c:v>
                </c:pt>
                <c:pt idx="513">
                  <c:v>1.43391068415473E-4</c:v>
                </c:pt>
                <c:pt idx="514">
                  <c:v>1.4240731632256099E-4</c:v>
                </c:pt>
                <c:pt idx="515">
                  <c:v>1.41315460874865E-4</c:v>
                </c:pt>
                <c:pt idx="516">
                  <c:v>1.40122252079483E-4</c:v>
                </c:pt>
                <c:pt idx="517">
                  <c:v>1.3883664901172301E-4</c:v>
                </c:pt>
                <c:pt idx="518">
                  <c:v>1.37469742982154E-4</c:v>
                </c:pt>
                <c:pt idx="519">
                  <c:v>1.3603437529703099E-4</c:v>
                </c:pt>
                <c:pt idx="520">
                  <c:v>1.3454501951010601E-4</c:v>
                </c:pt>
                <c:pt idx="521">
                  <c:v>1.3301724985255E-4</c:v>
                </c:pt>
                <c:pt idx="522">
                  <c:v>1.31467298225779E-4</c:v>
                </c:pt>
                <c:pt idx="523">
                  <c:v>1.2991177151274499E-4</c:v>
                </c:pt>
                <c:pt idx="524">
                  <c:v>1.2836687304605701E-4</c:v>
                </c:pt>
                <c:pt idx="525">
                  <c:v>1.26847953015053E-4</c:v>
                </c:pt>
                <c:pt idx="526">
                  <c:v>1.2536929562039401E-4</c:v>
                </c:pt>
                <c:pt idx="527">
                  <c:v>1.23943726049019E-4</c:v>
                </c:pt>
                <c:pt idx="528">
                  <c:v>1.2258190632581201E-4</c:v>
                </c:pt>
                <c:pt idx="529">
                  <c:v>1.2129279831136699E-4</c:v>
                </c:pt>
                <c:pt idx="530">
                  <c:v>1.20083481403454E-4</c:v>
                </c:pt>
                <c:pt idx="531">
                  <c:v>1.18958985289304E-4</c:v>
                </c:pt>
                <c:pt idx="532">
                  <c:v>1.17922169397814E-4</c:v>
                </c:pt>
                <c:pt idx="533">
                  <c:v>1.1697417655172199E-4</c:v>
                </c:pt>
                <c:pt idx="534">
                  <c:v>1.16114799724846E-4</c:v>
                </c:pt>
                <c:pt idx="535">
                  <c:v>1.15342479486305E-4</c:v>
                </c:pt>
                <c:pt idx="536">
                  <c:v>1.14654272950132E-4</c:v>
                </c:pt>
                <c:pt idx="537">
                  <c:v>1.14046781380003E-4</c:v>
                </c:pt>
                <c:pt idx="538">
                  <c:v>1.1351624068933201E-4</c:v>
                </c:pt>
                <c:pt idx="539">
                  <c:v>1.13059183568458E-4</c:v>
                </c:pt>
                <c:pt idx="540">
                  <c:v>1.12672101868797E-4</c:v>
                </c:pt>
                <c:pt idx="541">
                  <c:v>1.12351789882381E-4</c:v>
                </c:pt>
                <c:pt idx="542">
                  <c:v>1.120959962283E-4</c:v>
                </c:pt>
                <c:pt idx="543">
                  <c:v>1.11903001118986E-4</c:v>
                </c:pt>
                <c:pt idx="544">
                  <c:v>1.1177188504703099E-4</c:v>
                </c:pt>
                <c:pt idx="545">
                  <c:v>1.11702464645435E-4</c:v>
                </c:pt>
                <c:pt idx="546">
                  <c:v>1.11695573872195E-4</c:v>
                </c:pt>
                <c:pt idx="547">
                  <c:v>1.1175261280955399E-4</c:v>
                </c:pt>
                <c:pt idx="548">
                  <c:v>1.1187502851268501E-4</c:v>
                </c:pt>
                <c:pt idx="549">
                  <c:v>1.12064393315575E-4</c:v>
                </c:pt>
                <c:pt idx="550">
                  <c:v>1.12322390024237E-4</c:v>
                </c:pt>
                <c:pt idx="551">
                  <c:v>1.12649618595073E-4</c:v>
                </c:pt>
                <c:pt idx="552">
                  <c:v>1.1304595212271501E-4</c:v>
                </c:pt>
                <c:pt idx="553">
                  <c:v>1.13510500607539E-4</c:v>
                </c:pt>
                <c:pt idx="554">
                  <c:v>1.1404131466869501E-4</c:v>
                </c:pt>
                <c:pt idx="555">
                  <c:v>1.14635293099995E-4</c:v>
                </c:pt>
                <c:pt idx="556">
                  <c:v>1.15288225174559E-4</c:v>
                </c:pt>
                <c:pt idx="557">
                  <c:v>1.15994346229552E-4</c:v>
                </c:pt>
                <c:pt idx="558">
                  <c:v>1.16747722267322E-4</c:v>
                </c:pt>
                <c:pt idx="559">
                  <c:v>1.17541828834313E-4</c:v>
                </c:pt>
                <c:pt idx="560">
                  <c:v>1.18369695498444E-4</c:v>
                </c:pt>
                <c:pt idx="561">
                  <c:v>1.19224678877137E-4</c:v>
                </c:pt>
                <c:pt idx="562">
                  <c:v>1.20100164051728E-4</c:v>
                </c:pt>
                <c:pt idx="563">
                  <c:v>1.20989501070384E-4</c:v>
                </c:pt>
                <c:pt idx="564">
                  <c:v>1.21886767482283E-4</c:v>
                </c:pt>
                <c:pt idx="565">
                  <c:v>1.22786541279563E-4</c:v>
                </c:pt>
                <c:pt idx="566">
                  <c:v>1.2368396833503E-4</c:v>
                </c:pt>
                <c:pt idx="567">
                  <c:v>1.2457526136795601E-4</c:v>
                </c:pt>
                <c:pt idx="568">
                  <c:v>1.25457419233186E-4</c:v>
                </c:pt>
                <c:pt idx="569">
                  <c:v>1.26328537318479E-4</c:v>
                </c:pt>
                <c:pt idx="570">
                  <c:v>1.2718789813027099E-4</c:v>
                </c:pt>
                <c:pt idx="571">
                  <c:v>1.2803585363685701E-4</c:v>
                </c:pt>
                <c:pt idx="572">
                  <c:v>1.2887343494633001E-4</c:v>
                </c:pt>
                <c:pt idx="573">
                  <c:v>1.2970273229014E-4</c:v>
                </c:pt>
                <c:pt idx="574">
                  <c:v>1.3052633100303401E-4</c:v>
                </c:pt>
                <c:pt idx="575">
                  <c:v>1.31347071401444E-4</c:v>
                </c:pt>
                <c:pt idx="576">
                  <c:v>1.3216755218749E-4</c:v>
                </c:pt>
                <c:pt idx="577">
                  <c:v>1.3298993518760999E-4</c:v>
                </c:pt>
                <c:pt idx="578">
                  <c:v>1.3381592384284E-4</c:v>
                </c:pt>
                <c:pt idx="579">
                  <c:v>1.34646751241384E-4</c:v>
                </c:pt>
                <c:pt idx="580">
                  <c:v>1.35483147128418E-4</c:v>
                </c:pt>
                <c:pt idx="581">
                  <c:v>1.36325186963702E-4</c:v>
                </c:pt>
                <c:pt idx="582">
                  <c:v>1.37172322959693E-4</c:v>
                </c:pt>
                <c:pt idx="583">
                  <c:v>1.3802372505966501E-4</c:v>
                </c:pt>
                <c:pt idx="584">
                  <c:v>1.3887850536400899E-4</c:v>
                </c:pt>
                <c:pt idx="585">
                  <c:v>1.3973602005019499E-4</c:v>
                </c:pt>
                <c:pt idx="586">
                  <c:v>1.40595806725896E-4</c:v>
                </c:pt>
                <c:pt idx="587">
                  <c:v>1.4145730751144E-4</c:v>
                </c:pt>
                <c:pt idx="588">
                  <c:v>1.42320046444023E-4</c:v>
                </c:pt>
                <c:pt idx="589">
                  <c:v>1.43183903829688E-4</c:v>
                </c:pt>
                <c:pt idx="590">
                  <c:v>1.4404904195729901E-4</c:v>
                </c:pt>
                <c:pt idx="591">
                  <c:v>1.4491578365209999E-4</c:v>
                </c:pt>
                <c:pt idx="592">
                  <c:v>1.45784228064811E-4</c:v>
                </c:pt>
                <c:pt idx="593">
                  <c:v>1.46654351938983E-4</c:v>
                </c:pt>
                <c:pt idx="594">
                  <c:v>1.4752614860163901E-4</c:v>
                </c:pt>
                <c:pt idx="595">
                  <c:v>1.4839966428935601E-4</c:v>
                </c:pt>
                <c:pt idx="596">
                  <c:v>1.4927497161656099E-4</c:v>
                </c:pt>
                <c:pt idx="597">
                  <c:v>1.5015208959469499E-4</c:v>
                </c:pt>
                <c:pt idx="598">
                  <c:v>1.5103102381440299E-4</c:v>
                </c:pt>
                <c:pt idx="599">
                  <c:v>1.5191176855102999E-4</c:v>
                </c:pt>
                <c:pt idx="600">
                  <c:v>1.5279431701921301E-4</c:v>
                </c:pt>
                <c:pt idx="601">
                  <c:v>1.5367866292712899E-4</c:v>
                </c:pt>
                <c:pt idx="602">
                  <c:v>1.5456479669795299E-4</c:v>
                </c:pt>
                <c:pt idx="603">
                  <c:v>1.5545270724803999E-4</c:v>
                </c:pt>
                <c:pt idx="604">
                  <c:v>1.5634238024141801E-4</c:v>
                </c:pt>
                <c:pt idx="605">
                  <c:v>1.5723380003554999E-4</c:v>
                </c:pt>
                <c:pt idx="606">
                  <c:v>1.5812694990915399E-4</c:v>
                </c:pt>
                <c:pt idx="607">
                  <c:v>1.5902181214266699E-4</c:v>
                </c:pt>
                <c:pt idx="608">
                  <c:v>1.5991836806400001E-4</c:v>
                </c:pt>
                <c:pt idx="609">
                  <c:v>1.6081659804952501E-4</c:v>
                </c:pt>
                <c:pt idx="610">
                  <c:v>1.6171648170849699E-4</c:v>
                </c:pt>
                <c:pt idx="611">
                  <c:v>1.62617997799481E-4</c:v>
                </c:pt>
                <c:pt idx="612">
                  <c:v>1.63521124245481E-4</c:v>
                </c:pt>
                <c:pt idx="613">
                  <c:v>1.6442583833992401E-4</c:v>
                </c:pt>
                <c:pt idx="614">
                  <c:v>1.6533211685781899E-4</c:v>
                </c:pt>
                <c:pt idx="615">
                  <c:v>1.6623993617192499E-4</c:v>
                </c:pt>
                <c:pt idx="616">
                  <c:v>1.67149272470829E-4</c:v>
                </c:pt>
                <c:pt idx="617">
                  <c:v>1.6806010185674801E-4</c:v>
                </c:pt>
                <c:pt idx="618">
                  <c:v>1.68972400396798E-4</c:v>
                </c:pt>
                <c:pt idx="619">
                  <c:v>1.69886144147055E-4</c:v>
                </c:pt>
                <c:pt idx="620">
                  <c:v>1.7080130928214199E-4</c:v>
                </c:pt>
                <c:pt idx="621">
                  <c:v>1.7171787214224999E-4</c:v>
                </c:pt>
                <c:pt idx="622">
                  <c:v>1.72635809304118E-4</c:v>
                </c:pt>
                <c:pt idx="623">
                  <c:v>1.7355509754029801E-4</c:v>
                </c:pt>
                <c:pt idx="624">
                  <c:v>1.74475713923411E-4</c:v>
                </c:pt>
                <c:pt idx="625">
                  <c:v>1.75397632465344E-4</c:v>
                </c:pt>
                <c:pt idx="626">
                  <c:v>1.7632080248777501E-4</c:v>
                </c:pt>
                <c:pt idx="627">
                  <c:v>1.77245215305784E-4</c:v>
                </c:pt>
                <c:pt idx="628">
                  <c:v>1.7817084265466199E-4</c:v>
                </c:pt>
                <c:pt idx="629">
                  <c:v>1.7909759365600201E-4</c:v>
                </c:pt>
                <c:pt idx="630">
                  <c:v>1.8002530664144699E-4</c:v>
                </c:pt>
                <c:pt idx="631">
                  <c:v>1.8095392295839201E-4</c:v>
                </c:pt>
                <c:pt idx="632">
                  <c:v>1.8188328467597299E-4</c:v>
                </c:pt>
                <c:pt idx="633">
                  <c:v>1.8281303618526099E-4</c:v>
                </c:pt>
                <c:pt idx="634">
                  <c:v>1.8374282428124E-4</c:v>
                </c:pt>
                <c:pt idx="635">
                  <c:v>1.8467233627458401E-4</c:v>
                </c:pt>
                <c:pt idx="636">
                  <c:v>1.8560106246132599E-4</c:v>
                </c:pt>
                <c:pt idx="637">
                  <c:v>1.8652863751760201E-4</c:v>
                </c:pt>
                <c:pt idx="638">
                  <c:v>1.8745489224864201E-4</c:v>
                </c:pt>
                <c:pt idx="639">
                  <c:v>1.8837967672058901E-4</c:v>
                </c:pt>
                <c:pt idx="640">
                  <c:v>1.89302916092515E-4</c:v>
                </c:pt>
                <c:pt idx="641">
                  <c:v>1.9022470735283E-4</c:v>
                </c:pt>
                <c:pt idx="642">
                  <c:v>1.9114517711008101E-4</c:v>
                </c:pt>
                <c:pt idx="643">
                  <c:v>1.9206462756942799E-4</c:v>
                </c:pt>
                <c:pt idx="644">
                  <c:v>1.92983302066717E-4</c:v>
                </c:pt>
                <c:pt idx="645">
                  <c:v>1.9390142972410001E-4</c:v>
                </c:pt>
                <c:pt idx="646">
                  <c:v>1.94819497175723E-4</c:v>
                </c:pt>
                <c:pt idx="647">
                  <c:v>1.9573784710506499E-4</c:v>
                </c:pt>
                <c:pt idx="648">
                  <c:v>1.9665662009268501E-4</c:v>
                </c:pt>
                <c:pt idx="649">
                  <c:v>1.9757593511952301E-4</c:v>
                </c:pt>
                <c:pt idx="650">
                  <c:v>1.9849590247967601E-4</c:v>
                </c:pt>
                <c:pt idx="651">
                  <c:v>1.99416629670973E-4</c:v>
                </c:pt>
                <c:pt idx="652">
                  <c:v>2.0033816551400199E-4</c:v>
                </c:pt>
                <c:pt idx="653">
                  <c:v>2.0126034692373299E-4</c:v>
                </c:pt>
                <c:pt idx="654">
                  <c:v>2.0218314890338001E-4</c:v>
                </c:pt>
                <c:pt idx="655">
                  <c:v>2.03106601749804E-4</c:v>
                </c:pt>
                <c:pt idx="656">
                  <c:v>2.0403074867760199E-4</c:v>
                </c:pt>
                <c:pt idx="657">
                  <c:v>2.04955608342853E-4</c:v>
                </c:pt>
                <c:pt idx="658">
                  <c:v>2.05881164898768E-4</c:v>
                </c:pt>
                <c:pt idx="659">
                  <c:v>2.0680741811158801E-4</c:v>
                </c:pt>
                <c:pt idx="660">
                  <c:v>2.0773435673955101E-4</c:v>
                </c:pt>
                <c:pt idx="661">
                  <c:v>2.0866197094735199E-4</c:v>
                </c:pt>
                <c:pt idx="662">
                  <c:v>2.0959025176495199E-4</c:v>
                </c:pt>
                <c:pt idx="663">
                  <c:v>2.10519190374138E-4</c:v>
                </c:pt>
                <c:pt idx="664">
                  <c:v>2.11448778105463E-4</c:v>
                </c:pt>
                <c:pt idx="665">
                  <c:v>2.1237900643525999E-4</c:v>
                </c:pt>
                <c:pt idx="666">
                  <c:v>2.1330986698272301E-4</c:v>
                </c:pt>
                <c:pt idx="667">
                  <c:v>2.1424135150705599E-4</c:v>
                </c:pt>
                <c:pt idx="668">
                  <c:v>2.1517345190468401E-4</c:v>
                </c:pt>
                <c:pt idx="669">
                  <c:v>2.16106160206525E-4</c:v>
                </c:pt>
                <c:pt idx="670">
                  <c:v>2.1703946857533501E-4</c:v>
                </c:pt>
                <c:pt idx="671">
                  <c:v>2.1797336930309399E-4</c:v>
                </c:pt>
                <c:pt idx="672">
                  <c:v>2.1890785480847101E-4</c:v>
                </c:pt>
                <c:pt idx="673">
                  <c:v>2.19842917634329E-4</c:v>
                </c:pt>
                <c:pt idx="674">
                  <c:v>2.2077855044529601E-4</c:v>
                </c:pt>
                <c:pt idx="675">
                  <c:v>2.21714746025387E-4</c:v>
                </c:pt>
                <c:pt idx="676">
                  <c:v>2.22651497275679E-4</c:v>
                </c:pt>
                <c:pt idx="677">
                  <c:v>2.2358879721203799E-4</c:v>
                </c:pt>
                <c:pt idx="678">
                  <c:v>2.24526638962894E-4</c:v>
                </c:pt>
                <c:pt idx="679">
                  <c:v>2.25465015767072E-4</c:v>
                </c:pt>
                <c:pt idx="680">
                  <c:v>2.2640392097166199E-4</c:v>
                </c:pt>
                <c:pt idx="681">
                  <c:v>2.2734334802994099E-4</c:v>
                </c:pt>
                <c:pt idx="682">
                  <c:v>2.28283290499343E-4</c:v>
                </c:pt>
                <c:pt idx="683">
                  <c:v>2.2922374203946701E-4</c:v>
                </c:pt>
                <c:pt idx="684">
                  <c:v>2.30164696410133E-4</c:v>
                </c:pt>
                <c:pt idx="685">
                  <c:v>2.3110614746948101E-4</c:v>
                </c:pt>
                <c:pt idx="686">
                  <c:v>2.3204808917210801E-4</c:v>
                </c:pt>
                <c:pt idx="687">
                  <c:v>2.3299051556724699E-4</c:v>
                </c:pt>
                <c:pt idx="688">
                  <c:v>2.3393342079698799E-4</c:v>
                </c:pt>
                <c:pt idx="689">
                  <c:v>2.34876799094534E-4</c:v>
                </c:pt>
                <c:pt idx="690">
                  <c:v>2.35820644782494E-4</c:v>
                </c:pt>
                <c:pt idx="691">
                  <c:v>2.36764952271219E-4</c:v>
                </c:pt>
                <c:pt idx="692">
                  <c:v>2.3770971605716599E-4</c:v>
                </c:pt>
                <c:pt idx="693">
                  <c:v>2.38654930721299E-4</c:v>
                </c:pt>
                <c:pt idx="694">
                  <c:v>2.39600590927531E-4</c:v>
                </c:pt>
                <c:pt idx="695">
                  <c:v>2.40546691421187E-4</c:v>
                </c:pt>
                <c:pt idx="696">
                  <c:v>2.4149322702751201E-4</c:v>
                </c:pt>
                <c:pt idx="697">
                  <c:v>2.4244019265020299E-4</c:v>
                </c:pt>
                <c:pt idx="698">
                  <c:v>2.43387583269973E-4</c:v>
                </c:pt>
                <c:pt idx="699">
                  <c:v>2.4433539394314599E-4</c:v>
                </c:pt>
                <c:pt idx="700">
                  <c:v>2.4528361980028499E-4</c:v>
                </c:pt>
                <c:pt idx="701">
                  <c:v>2.4623225604484303E-4</c:v>
                </c:pt>
                <c:pt idx="702">
                  <c:v>2.4718129795184702E-4</c:v>
                </c:pt>
                <c:pt idx="703">
                  <c:v>2.4813074086660499E-4</c:v>
                </c:pt>
                <c:pt idx="704">
                  <c:v>2.4908058020344599E-4</c:v>
                </c:pt>
                <c:pt idx="705">
                  <c:v>2.5003081144447801E-4</c:v>
                </c:pt>
                <c:pt idx="706">
                  <c:v>2.5098143013838102E-4</c:v>
                </c:pt>
                <c:pt idx="707">
                  <c:v>2.5193243189921801E-4</c:v>
                </c:pt>
                <c:pt idx="708">
                  <c:v>2.5288381240527302E-4</c:v>
                </c:pt>
                <c:pt idx="709">
                  <c:v>2.5383556739791402E-4</c:v>
                </c:pt>
                <c:pt idx="710">
                  <c:v>2.5478769268047502E-4</c:v>
                </c:pt>
                <c:pt idx="711">
                  <c:v>2.5574018411716901E-4</c:v>
                </c:pt>
                <c:pt idx="712">
                  <c:v>2.5669303763201502E-4</c:v>
                </c:pt>
                <c:pt idx="713">
                  <c:v>2.5764624920779101E-4</c:v>
                </c:pt>
                <c:pt idx="714">
                  <c:v>2.58599814885005E-4</c:v>
                </c:pt>
                <c:pt idx="715">
                  <c:v>2.59553730760894E-4</c:v>
                </c:pt>
                <c:pt idx="716">
                  <c:v>2.6050799298843501E-4</c:v>
                </c:pt>
                <c:pt idx="717">
                  <c:v>2.6146259777538102E-4</c:v>
                </c:pt>
                <c:pt idx="718">
                  <c:v>2.6241754138331402E-4</c:v>
                </c:pt>
                <c:pt idx="719">
                  <c:v>2.63372820126716E-4</c:v>
                </c:pt>
                <c:pt idx="720">
                  <c:v>2.6432843037206501E-4</c:v>
                </c:pt>
                <c:pt idx="721">
                  <c:v>2.65284368536943E-4</c:v>
                </c:pt>
                <c:pt idx="722">
                  <c:v>2.6624063108915798E-4</c:v>
                </c:pt>
                <c:pt idx="723">
                  <c:v>2.6719721454589602E-4</c:v>
                </c:pt>
                <c:pt idx="724">
                  <c:v>2.6815411547288E-4</c:v>
                </c:pt>
                <c:pt idx="725">
                  <c:v>2.6911133048354498E-4</c:v>
                </c:pt>
                <c:pt idx="726">
                  <c:v>2.7006885623823498E-4</c:v>
                </c:pt>
                <c:pt idx="727">
                  <c:v>2.7102668944341599E-4</c:v>
                </c:pt>
                <c:pt idx="728">
                  <c:v>2.7198482685089501E-4</c:v>
                </c:pt>
                <c:pt idx="729">
                  <c:v>2.72943265257065E-4</c:v>
                </c:pt>
                <c:pt idx="730">
                  <c:v>2.7390200150216099E-4</c:v>
                </c:pt>
                <c:pt idx="731">
                  <c:v>2.7486103246952901E-4</c:v>
                </c:pt>
                <c:pt idx="732">
                  <c:v>2.7582035508490898E-4</c:v>
                </c:pt>
                <c:pt idx="733">
                  <c:v>2.7677996631573397E-4</c:v>
                </c:pt>
                <c:pt idx="734">
                  <c:v>2.7773986317044402E-4</c:v>
                </c:pt>
                <c:pt idx="735">
                  <c:v>2.7870004269780601E-4</c:v>
                </c:pt>
                <c:pt idx="736">
                  <c:v>2.7966050198625599E-4</c:v>
                </c:pt>
                <c:pt idx="737">
                  <c:v>2.8062123816324899E-4</c:v>
                </c:pt>
                <c:pt idx="738">
                  <c:v>2.8158224839461998E-4</c:v>
                </c:pt>
                <c:pt idx="739">
                  <c:v>2.8254352988395898E-4</c:v>
                </c:pt>
                <c:pt idx="740">
                  <c:v>2.83505079872002E-4</c:v>
                </c:pt>
                <c:pt idx="741">
                  <c:v>2.8446689563602399E-4</c:v>
                </c:pt>
                <c:pt idx="742">
                  <c:v>2.85428974489254E-4</c:v>
                </c:pt>
                <c:pt idx="743">
                  <c:v>2.8639131378029302E-4</c:v>
                </c:pt>
                <c:pt idx="744">
                  <c:v>2.8735391089254597E-4</c:v>
                </c:pt>
                <c:pt idx="745">
                  <c:v>2.8831676324366602E-4</c:v>
                </c:pt>
                <c:pt idx="746">
                  <c:v>2.89279868285008E-4</c:v>
                </c:pt>
                <c:pt idx="747">
                  <c:v>2.90243223501088E-4</c:v>
                </c:pt>
                <c:pt idx="748">
                  <c:v>2.91206826409063E-4</c:v>
                </c:pt>
                <c:pt idx="749">
                  <c:v>2.9217067455820602E-4</c:v>
                </c:pt>
                <c:pt idx="750">
                  <c:v>2.93134765529408E-4</c:v>
                </c:pt>
                <c:pt idx="751">
                  <c:v>2.9409909693467001E-4</c:v>
                </c:pt>
                <c:pt idx="752">
                  <c:v>2.9506366641662298E-4</c:v>
                </c:pt>
                <c:pt idx="753">
                  <c:v>2.9602847164804299E-4</c:v>
                </c:pt>
                <c:pt idx="754">
                  <c:v>2.96993510331381E-4</c:v>
                </c:pt>
                <c:pt idx="755">
                  <c:v>2.9795878019830198E-4</c:v>
                </c:pt>
                <c:pt idx="756">
                  <c:v>2.9892427900923E-4</c:v>
                </c:pt>
                <c:pt idx="757">
                  <c:v>2.9989000455290301E-4</c:v>
                </c:pt>
                <c:pt idx="758">
                  <c:v>3.0085595464593499E-4</c:v>
                </c:pt>
                <c:pt idx="759">
                  <c:v>3.0182212713238398E-4</c:v>
                </c:pt>
                <c:pt idx="760">
                  <c:v>3.0278851988333599E-4</c:v>
                </c:pt>
                <c:pt idx="761">
                  <c:v>3.0375513079648601E-4</c:v>
                </c:pt>
                <c:pt idx="762">
                  <c:v>3.04721957795731E-4</c:v>
                </c:pt>
                <c:pt idx="763">
                  <c:v>3.0568899883077198E-4</c:v>
                </c:pt>
                <c:pt idx="764">
                  <c:v>3.06656251876724E-4</c:v>
                </c:pt>
                <c:pt idx="765">
                  <c:v>3.0762371493372499E-4</c:v>
                </c:pt>
                <c:pt idx="766">
                  <c:v>3.0859138602656302E-4</c:v>
                </c:pt>
                <c:pt idx="767">
                  <c:v>3.0955926320429901E-4</c:v>
                </c:pt>
                <c:pt idx="768">
                  <c:v>3.1052734453990599E-4</c:v>
                </c:pt>
                <c:pt idx="769">
                  <c:v>3.1149562812991002E-4</c:v>
                </c:pt>
                <c:pt idx="770">
                  <c:v>3.1246411209403298E-4</c:v>
                </c:pt>
                <c:pt idx="771">
                  <c:v>3.1343279457485301E-4</c:v>
                </c:pt>
                <c:pt idx="772">
                  <c:v>3.1440167373745999E-4</c:v>
                </c:pt>
                <c:pt idx="773">
                  <c:v>3.1537074776911999E-4</c:v>
                </c:pt>
                <c:pt idx="774">
                  <c:v>3.1634001487895302E-4</c:v>
                </c:pt>
                <c:pt idx="775">
                  <c:v>3.1730947329760298E-4</c:v>
                </c:pt>
                <c:pt idx="776">
                  <c:v>3.1827912127692598E-4</c:v>
                </c:pt>
                <c:pt idx="777">
                  <c:v>3.1924895708967699E-4</c:v>
                </c:pt>
                <c:pt idx="778">
                  <c:v>3.2021897902920302E-4</c:v>
                </c:pt>
                <c:pt idx="779">
                  <c:v>3.2118918540914099E-4</c:v>
                </c:pt>
                <c:pt idx="780">
                  <c:v>3.22159574563126E-4</c:v>
                </c:pt>
                <c:pt idx="781">
                  <c:v>3.2313014484449602E-4</c:v>
                </c:pt>
                <c:pt idx="782">
                  <c:v>3.2410089462600898E-4</c:v>
                </c:pt>
                <c:pt idx="783">
                  <c:v>3.2507182229956299E-4</c:v>
                </c:pt>
                <c:pt idx="784">
                  <c:v>3.2604292627591499E-4</c:v>
                </c:pt>
                <c:pt idx="785">
                  <c:v>3.2701420498441397E-4</c:v>
                </c:pt>
                <c:pt idx="786">
                  <c:v>3.2798565687273501E-4</c:v>
                </c:pt>
                <c:pt idx="787">
                  <c:v>3.2895728040661302E-4</c:v>
                </c:pt>
                <c:pt idx="788">
                  <c:v>3.2992907406958599E-4</c:v>
                </c:pt>
                <c:pt idx="789">
                  <c:v>3.3090103636274401E-4</c:v>
                </c:pt>
                <c:pt idx="790">
                  <c:v>3.3187316580447703E-4</c:v>
                </c:pt>
                <c:pt idx="791">
                  <c:v>3.3284546093022998E-4</c:v>
                </c:pt>
                <c:pt idx="792">
                  <c:v>3.3381792029226501E-4</c:v>
                </c:pt>
                <c:pt idx="793">
                  <c:v>3.3479054245942098E-4</c:v>
                </c:pt>
                <c:pt idx="794">
                  <c:v>3.3576332601687901E-4</c:v>
                </c:pt>
                <c:pt idx="795">
                  <c:v>3.3673626956594001E-4</c:v>
                </c:pt>
                <c:pt idx="796">
                  <c:v>3.3770937172379102E-4</c:v>
                </c:pt>
                <c:pt idx="797">
                  <c:v>3.3868263112328903E-4</c:v>
                </c:pt>
                <c:pt idx="798">
                  <c:v>3.3965604641274098E-4</c:v>
                </c:pt>
                <c:pt idx="799">
                  <c:v>3.4062961625569102E-4</c:v>
                </c:pt>
                <c:pt idx="800">
                  <c:v>3.4160333933070302E-4</c:v>
                </c:pt>
                <c:pt idx="801">
                  <c:v>3.4257721433116398E-4</c:v>
                </c:pt>
                <c:pt idx="802">
                  <c:v>3.4355123996507E-4</c:v>
                </c:pt>
                <c:pt idx="803">
                  <c:v>3.4452541495483101E-4</c:v>
                </c:pt>
                <c:pt idx="804">
                  <c:v>3.4549973803706899E-4</c:v>
                </c:pt>
                <c:pt idx="805">
                  <c:v>3.4647420796242901E-4</c:v>
                </c:pt>
                <c:pt idx="806">
                  <c:v>3.4744882349538298E-4</c:v>
                </c:pt>
                <c:pt idx="807">
                  <c:v>3.4842358341404401E-4</c:v>
                </c:pt>
                <c:pt idx="808">
                  <c:v>3.4939848650997998E-4</c:v>
                </c:pt>
                <c:pt idx="809">
                  <c:v>3.5037353158803299E-4</c:v>
                </c:pt>
                <c:pt idx="810">
                  <c:v>3.5134871746613801E-4</c:v>
                </c:pt>
                <c:pt idx="811">
                  <c:v>3.5232404297514698E-4</c:v>
                </c:pt>
                <c:pt idx="812">
                  <c:v>3.5329950695865898E-4</c:v>
                </c:pt>
                <c:pt idx="813">
                  <c:v>3.5427510827284098E-4</c:v>
                </c:pt>
                <c:pt idx="814">
                  <c:v>3.5525084578626903E-4</c:v>
                </c:pt>
                <c:pt idx="815">
                  <c:v>3.5622671837975598E-4</c:v>
                </c:pt>
                <c:pt idx="816">
                  <c:v>3.5720272494619101E-4</c:v>
                </c:pt>
                <c:pt idx="817">
                  <c:v>3.5817886439037998E-4</c:v>
                </c:pt>
                <c:pt idx="818">
                  <c:v>3.59155135628888E-4</c:v>
                </c:pt>
                <c:pt idx="819">
                  <c:v>3.6013153758988003E-4</c:v>
                </c:pt>
                <c:pt idx="820">
                  <c:v>3.6110806921297402E-4</c:v>
                </c:pt>
                <c:pt idx="821">
                  <c:v>3.62084729449085E-4</c:v>
                </c:pt>
                <c:pt idx="822">
                  <c:v>3.6306151726027901E-4</c:v>
                </c:pt>
                <c:pt idx="823">
                  <c:v>3.6403843161962899E-4</c:v>
                </c:pt>
                <c:pt idx="824">
                  <c:v>3.6501547151106598E-4</c:v>
                </c:pt>
                <c:pt idx="825">
                  <c:v>3.6599263592924599E-4</c:v>
                </c:pt>
                <c:pt idx="826">
                  <c:v>3.6696992387939999E-4</c:v>
                </c:pt>
                <c:pt idx="827">
                  <c:v>3.67947334377207E-4</c:v>
                </c:pt>
                <c:pt idx="828">
                  <c:v>3.68924866448652E-4</c:v>
                </c:pt>
                <c:pt idx="829">
                  <c:v>3.69902519129896E-4</c:v>
                </c:pt>
                <c:pt idx="830">
                  <c:v>3.7088029146714602E-4</c:v>
                </c:pt>
                <c:pt idx="831">
                  <c:v>3.71858182516522E-4</c:v>
                </c:pt>
                <c:pt idx="832">
                  <c:v>3.72836191343934E-4</c:v>
                </c:pt>
                <c:pt idx="833">
                  <c:v>3.73814317024957E-4</c:v>
                </c:pt>
                <c:pt idx="834">
                  <c:v>3.7479255864470302E-4</c:v>
                </c:pt>
                <c:pt idx="835">
                  <c:v>3.7577091529770502E-4</c:v>
                </c:pt>
                <c:pt idx="836">
                  <c:v>3.7674938608779602E-4</c:v>
                </c:pt>
                <c:pt idx="837">
                  <c:v>3.7772797012799E-4</c:v>
                </c:pt>
                <c:pt idx="838">
                  <c:v>3.7870666654036698E-4</c:v>
                </c:pt>
                <c:pt idx="839">
                  <c:v>3.7968547445595699E-4</c:v>
                </c:pt>
                <c:pt idx="840">
                  <c:v>3.8066439301463197E-4</c:v>
                </c:pt>
                <c:pt idx="841">
                  <c:v>3.8164342136498899E-4</c:v>
                </c:pt>
                <c:pt idx="842">
                  <c:v>3.82622558664248E-4</c:v>
                </c:pt>
                <c:pt idx="843">
                  <c:v>3.8360180407813601E-4</c:v>
                </c:pt>
                <c:pt idx="844">
                  <c:v>3.8458115678078898E-4</c:v>
                </c:pt>
                <c:pt idx="845">
                  <c:v>3.8556061595464299E-4</c:v>
                </c:pt>
                <c:pt idx="846">
                  <c:v>3.8654018079033002E-4</c:v>
                </c:pt>
                <c:pt idx="847">
                  <c:v>3.8751985048658102E-4</c:v>
                </c:pt>
                <c:pt idx="848">
                  <c:v>3.8849962425012403E-4</c:v>
                </c:pt>
                <c:pt idx="849">
                  <c:v>3.8947950129558499E-4</c:v>
                </c:pt>
                <c:pt idx="850">
                  <c:v>3.9045948084538999E-4</c:v>
                </c:pt>
                <c:pt idx="851">
                  <c:v>3.9143956212967201E-4</c:v>
                </c:pt>
                <c:pt idx="852">
                  <c:v>3.9241974438617501E-4</c:v>
                </c:pt>
                <c:pt idx="853">
                  <c:v>3.9340002686016299E-4</c:v>
                </c:pt>
                <c:pt idx="854">
                  <c:v>3.94380408804326E-4</c:v>
                </c:pt>
                <c:pt idx="855">
                  <c:v>3.9536088947869099E-4</c:v>
                </c:pt>
                <c:pt idx="856">
                  <c:v>3.9634146815053302E-4</c:v>
                </c:pt>
                <c:pt idx="857">
                  <c:v>3.9732214409428802E-4</c:v>
                </c:pt>
                <c:pt idx="858">
                  <c:v>3.9830291659146702E-4</c:v>
                </c:pt>
                <c:pt idx="859">
                  <c:v>3.9928378493056798E-4</c:v>
                </c:pt>
                <c:pt idx="860">
                  <c:v>4.0026474840699502E-4</c:v>
                </c:pt>
                <c:pt idx="861">
                  <c:v>4.0124580632297399E-4</c:v>
                </c:pt>
                <c:pt idx="862">
                  <c:v>4.0222695798747298E-4</c:v>
                </c:pt>
                <c:pt idx="863">
                  <c:v>4.0320820271611999E-4</c:v>
                </c:pt>
                <c:pt idx="864">
                  <c:v>4.04189539831123E-4</c:v>
                </c:pt>
                <c:pt idx="865">
                  <c:v>4.0517096866119401E-4</c:v>
                </c:pt>
                <c:pt idx="866">
                  <c:v>4.0615248854147101E-4</c:v>
                </c:pt>
                <c:pt idx="867">
                  <c:v>4.0713409881344199E-4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1D-4E8F-B250-360321536DF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2.1444314904982999E-4</c:v>
                </c:pt>
                <c:pt idx="181">
                  <c:v>2.14025761846504E-4</c:v>
                </c:pt>
                <c:pt idx="182">
                  <c:v>2.1360902328353999E-4</c:v>
                </c:pt>
                <c:pt idx="183">
                  <c:v>2.1319293504092101E-4</c:v>
                </c:pt>
                <c:pt idx="184">
                  <c:v>2.12777498781171E-4</c:v>
                </c:pt>
                <c:pt idx="185">
                  <c:v>2.1236271617450301E-4</c:v>
                </c:pt>
                <c:pt idx="186">
                  <c:v>2.11948588933564E-4</c:v>
                </c:pt>
                <c:pt idx="187">
                  <c:v>2.1153511880017399E-4</c:v>
                </c:pt>
                <c:pt idx="188">
                  <c:v>2.1112230760777099E-4</c:v>
                </c:pt>
                <c:pt idx="189">
                  <c:v>2.1071015726701801E-4</c:v>
                </c:pt>
                <c:pt idx="190">
                  <c:v>2.1029866978161999E-4</c:v>
                </c:pt>
                <c:pt idx="191">
                  <c:v>2.0988784731319201E-4</c:v>
                </c:pt>
                <c:pt idx="192">
                  <c:v>2.09477692245367E-4</c:v>
                </c:pt>
                <c:pt idx="193">
                  <c:v>2.09068207188286E-4</c:v>
                </c:pt>
                <c:pt idx="194">
                  <c:v>2.0865939510778699E-4</c:v>
                </c:pt>
                <c:pt idx="195">
                  <c:v>2.0825125923104799E-4</c:v>
                </c:pt>
                <c:pt idx="196">
                  <c:v>2.0784380322106901E-4</c:v>
                </c:pt>
                <c:pt idx="197">
                  <c:v>2.0743703121703301E-4</c:v>
                </c:pt>
                <c:pt idx="198">
                  <c:v>2.07030947746579E-4</c:v>
                </c:pt>
                <c:pt idx="199">
                  <c:v>2.0662555798469799E-4</c:v>
                </c:pt>
                <c:pt idx="200">
                  <c:v>2.06220868091704E-4</c:v>
                </c:pt>
                <c:pt idx="201">
                  <c:v>2.05816885192971E-4</c:v>
                </c:pt>
                <c:pt idx="202">
                  <c:v>2.05413617485618E-4</c:v>
                </c:pt>
                <c:pt idx="203">
                  <c:v>2.0501107514351501E-4</c:v>
                </c:pt>
                <c:pt idx="204">
                  <c:v>2.04609273081198E-4</c:v>
                </c:pt>
                <c:pt idx="205">
                  <c:v>2.04208227461082E-4</c:v>
                </c:pt>
                <c:pt idx="206">
                  <c:v>2.0380795344626901E-4</c:v>
                </c:pt>
                <c:pt idx="207">
                  <c:v>2.03408467704079E-4</c:v>
                </c:pt>
                <c:pt idx="208">
                  <c:v>2.0300979344360201E-4</c:v>
                </c:pt>
                <c:pt idx="209">
                  <c:v>2.02611967994515E-4</c:v>
                </c:pt>
                <c:pt idx="210">
                  <c:v>2.02215010767871E-4</c:v>
                </c:pt>
                <c:pt idx="211">
                  <c:v>2.0181892920170699E-4</c:v>
                </c:pt>
                <c:pt idx="212">
                  <c:v>2.0142373254035601E-4</c:v>
                </c:pt>
                <c:pt idx="213">
                  <c:v>2.01029464312063E-4</c:v>
                </c:pt>
                <c:pt idx="214">
                  <c:v>2.00636165687591E-4</c:v>
                </c:pt>
                <c:pt idx="215">
                  <c:v>2.00243834535174E-4</c:v>
                </c:pt>
                <c:pt idx="216">
                  <c:v>1.99852520172697E-4</c:v>
                </c:pt>
                <c:pt idx="217">
                  <c:v>1.9946234855987901E-4</c:v>
                </c:pt>
                <c:pt idx="218">
                  <c:v>1.9907348977538799E-4</c:v>
                </c:pt>
                <c:pt idx="219">
                  <c:v>1.9868616545987901E-4</c:v>
                </c:pt>
                <c:pt idx="220">
                  <c:v>1.9830075927624799E-4</c:v>
                </c:pt>
                <c:pt idx="221">
                  <c:v>1.97917744006527E-4</c:v>
                </c:pt>
                <c:pt idx="222">
                  <c:v>1.97537641808821E-4</c:v>
                </c:pt>
                <c:pt idx="223">
                  <c:v>1.9716119552236301E-4</c:v>
                </c:pt>
                <c:pt idx="224">
                  <c:v>1.96789475344695E-4</c:v>
                </c:pt>
                <c:pt idx="225">
                  <c:v>1.9642355476134099E-4</c:v>
                </c:pt>
                <c:pt idx="226">
                  <c:v>1.9606443969003801E-4</c:v>
                </c:pt>
                <c:pt idx="227">
                  <c:v>1.9571328233949499E-4</c:v>
                </c:pt>
                <c:pt idx="228">
                  <c:v>1.9537149039151999E-4</c:v>
                </c:pt>
                <c:pt idx="229">
                  <c:v>1.9504018155244E-4</c:v>
                </c:pt>
                <c:pt idx="230">
                  <c:v>1.9472012755985101E-4</c:v>
                </c:pt>
                <c:pt idx="231">
                  <c:v>1.9441193656550201E-4</c:v>
                </c:pt>
                <c:pt idx="232">
                  <c:v>1.9411615274190599E-4</c:v>
                </c:pt>
                <c:pt idx="233">
                  <c:v>1.93833102374175E-4</c:v>
                </c:pt>
                <c:pt idx="234">
                  <c:v>1.9356246772167E-4</c:v>
                </c:pt>
                <c:pt idx="235">
                  <c:v>1.9330317684110299E-4</c:v>
                </c:pt>
                <c:pt idx="236">
                  <c:v>1.9305369115221599E-4</c:v>
                </c:pt>
                <c:pt idx="237">
                  <c:v>1.9281178206790101E-4</c:v>
                </c:pt>
                <c:pt idx="238">
                  <c:v>1.92573994440227E-4</c:v>
                </c:pt>
                <c:pt idx="239">
                  <c:v>1.92336412797521E-4</c:v>
                </c:pt>
                <c:pt idx="240">
                  <c:v>1.92095254694795E-4</c:v>
                </c:pt>
                <c:pt idx="241">
                  <c:v>1.91846573278672E-4</c:v>
                </c:pt>
                <c:pt idx="242">
                  <c:v>1.9158619250271301E-4</c:v>
                </c:pt>
                <c:pt idx="243">
                  <c:v>1.9131045350852401E-4</c:v>
                </c:pt>
                <c:pt idx="244">
                  <c:v>1.9101635329718601E-4</c:v>
                </c:pt>
                <c:pt idx="245">
                  <c:v>1.9070153879671001E-4</c:v>
                </c:pt>
                <c:pt idx="246">
                  <c:v>1.9036464510456899E-4</c:v>
                </c:pt>
                <c:pt idx="247">
                  <c:v>1.9000520648778101E-4</c:v>
                </c:pt>
                <c:pt idx="248">
                  <c:v>1.8962339801182501E-4</c:v>
                </c:pt>
                <c:pt idx="249">
                  <c:v>1.8922001769513101E-4</c:v>
                </c:pt>
                <c:pt idx="250">
                  <c:v>1.8879651939207899E-4</c:v>
                </c:pt>
                <c:pt idx="251">
                  <c:v>1.8835490406958499E-4</c:v>
                </c:pt>
                <c:pt idx="252">
                  <c:v>1.8789747023885501E-4</c:v>
                </c:pt>
                <c:pt idx="253">
                  <c:v>1.8742621152292101E-4</c:v>
                </c:pt>
                <c:pt idx="254">
                  <c:v>1.8694309085463199E-4</c:v>
                </c:pt>
                <c:pt idx="255">
                  <c:v>1.8645035642382701E-4</c:v>
                </c:pt>
                <c:pt idx="256">
                  <c:v>1.8594984853549101E-4</c:v>
                </c:pt>
                <c:pt idx="257">
                  <c:v>1.8544308746895301E-4</c:v>
                </c:pt>
                <c:pt idx="258">
                  <c:v>1.8493121625084001E-4</c:v>
                </c:pt>
                <c:pt idx="259">
                  <c:v>1.8441534818545801E-4</c:v>
                </c:pt>
                <c:pt idx="260">
                  <c:v>1.83896799502255E-4</c:v>
                </c:pt>
                <c:pt idx="261">
                  <c:v>1.8337633227874799E-4</c:v>
                </c:pt>
                <c:pt idx="262">
                  <c:v>1.8285449330954101E-4</c:v>
                </c:pt>
                <c:pt idx="263">
                  <c:v>1.8233260969263899E-4</c:v>
                </c:pt>
                <c:pt idx="264">
                  <c:v>1.81811927939446E-4</c:v>
                </c:pt>
                <c:pt idx="265">
                  <c:v>1.81293881426116E-4</c:v>
                </c:pt>
                <c:pt idx="266">
                  <c:v>1.8078069024306899E-4</c:v>
                </c:pt>
                <c:pt idx="267">
                  <c:v>1.80274742137815E-4</c:v>
                </c:pt>
                <c:pt idx="268">
                  <c:v>1.79779126770303E-4</c:v>
                </c:pt>
                <c:pt idx="269">
                  <c:v>1.79297414555833E-4</c:v>
                </c:pt>
                <c:pt idx="270">
                  <c:v>1.78833465808804E-4</c:v>
                </c:pt>
                <c:pt idx="271">
                  <c:v>1.7839179088191499E-4</c:v>
                </c:pt>
                <c:pt idx="272">
                  <c:v>1.7797685844729599E-4</c:v>
                </c:pt>
                <c:pt idx="273">
                  <c:v>1.7759307113831801E-4</c:v>
                </c:pt>
                <c:pt idx="274">
                  <c:v>1.7724467262871099E-4</c:v>
                </c:pt>
                <c:pt idx="275">
                  <c:v>1.7693525006415401E-4</c:v>
                </c:pt>
                <c:pt idx="276">
                  <c:v>1.76667672027929E-4</c:v>
                </c:pt>
                <c:pt idx="277">
                  <c:v>1.76444017450305E-4</c:v>
                </c:pt>
                <c:pt idx="278">
                  <c:v>1.7626503168472499E-4</c:v>
                </c:pt>
                <c:pt idx="279">
                  <c:v>1.7613025659258199E-4</c:v>
                </c:pt>
                <c:pt idx="280">
                  <c:v>1.7603764645400001E-4</c:v>
                </c:pt>
                <c:pt idx="281">
                  <c:v>1.7598396192062299E-4</c:v>
                </c:pt>
                <c:pt idx="282">
                  <c:v>1.7596486611949801E-4</c:v>
                </c:pt>
                <c:pt idx="283">
                  <c:v>1.7597476732028901E-4</c:v>
                </c:pt>
                <c:pt idx="284">
                  <c:v>1.7600752376457701E-4</c:v>
                </c:pt>
                <c:pt idx="285">
                  <c:v>1.76056355720576E-4</c:v>
                </c:pt>
                <c:pt idx="286">
                  <c:v>1.76114172192798E-4</c:v>
                </c:pt>
                <c:pt idx="287">
                  <c:v>1.7617410379991999E-4</c:v>
                </c:pt>
                <c:pt idx="288">
                  <c:v>1.76229404785054E-4</c:v>
                </c:pt>
                <c:pt idx="289">
                  <c:v>1.76273830915176E-4</c:v>
                </c:pt>
                <c:pt idx="290">
                  <c:v>1.7630168832314701E-4</c:v>
                </c:pt>
                <c:pt idx="291">
                  <c:v>1.76307795865114E-4</c:v>
                </c:pt>
                <c:pt idx="292">
                  <c:v>1.7628789416240499E-4</c:v>
                </c:pt>
                <c:pt idx="293">
                  <c:v>1.76238536719216E-4</c:v>
                </c:pt>
                <c:pt idx="294">
                  <c:v>1.7615686312614801E-4</c:v>
                </c:pt>
                <c:pt idx="295">
                  <c:v>1.7604075021551799E-4</c:v>
                </c:pt>
                <c:pt idx="296">
                  <c:v>1.75888649643168E-4</c:v>
                </c:pt>
                <c:pt idx="297">
                  <c:v>1.75699684984997E-4</c:v>
                </c:pt>
                <c:pt idx="298">
                  <c:v>1.7547357771482801E-4</c:v>
                </c:pt>
                <c:pt idx="299">
                  <c:v>1.7521024875657201E-4</c:v>
                </c:pt>
                <c:pt idx="300">
                  <c:v>1.74910134286335E-4</c:v>
                </c:pt>
                <c:pt idx="301">
                  <c:v>1.7457392554432E-4</c:v>
                </c:pt>
                <c:pt idx="302">
                  <c:v>1.7420259709709999E-4</c:v>
                </c:pt>
                <c:pt idx="303">
                  <c:v>1.7379731654594601E-4</c:v>
                </c:pt>
                <c:pt idx="304">
                  <c:v>1.7335932921096401E-4</c:v>
                </c:pt>
                <c:pt idx="305">
                  <c:v>1.7288996497337301E-4</c:v>
                </c:pt>
                <c:pt idx="306">
                  <c:v>1.7239062180034699E-4</c:v>
                </c:pt>
                <c:pt idx="307">
                  <c:v>1.7186270989052901E-4</c:v>
                </c:pt>
                <c:pt idx="308">
                  <c:v>1.71307632891651E-4</c:v>
                </c:pt>
                <c:pt idx="309">
                  <c:v>1.7072677594973099E-4</c:v>
                </c:pt>
                <c:pt idx="310">
                  <c:v>1.7012149632705901E-4</c:v>
                </c:pt>
                <c:pt idx="311">
                  <c:v>1.6949311614256399E-4</c:v>
                </c:pt>
                <c:pt idx="312">
                  <c:v>1.6884291685268901E-4</c:v>
                </c:pt>
                <c:pt idx="313">
                  <c:v>1.6817213516198001E-4</c:v>
                </c:pt>
                <c:pt idx="314">
                  <c:v>1.67481960398345E-4</c:v>
                </c:pt>
                <c:pt idx="315">
                  <c:v>1.6677353265709199E-4</c:v>
                </c:pt>
                <c:pt idx="316">
                  <c:v>1.6604794167938999E-4</c:v>
                </c:pt>
                <c:pt idx="317">
                  <c:v>1.6530622643597199E-4</c:v>
                </c:pt>
                <c:pt idx="318">
                  <c:v>1.64549375435092E-4</c:v>
                </c:pt>
                <c:pt idx="319">
                  <c:v>1.63778327242179E-4</c:v>
                </c:pt>
                <c:pt idx="320">
                  <c:v>1.62993971568547E-4</c:v>
                </c:pt>
                <c:pt idx="321">
                  <c:v>1.6219715059924899E-4</c:v>
                </c:pt>
                <c:pt idx="322">
                  <c:v>1.6138866045008101E-4</c:v>
                </c:pt>
                <c:pt idx="323">
                  <c:v>1.6056925291801899E-4</c:v>
                </c:pt>
                <c:pt idx="324">
                  <c:v>1.5973963730978201E-4</c:v>
                </c:pt>
                <c:pt idx="325">
                  <c:v>1.5890048233524999E-4</c:v>
                </c:pt>
                <c:pt idx="326">
                  <c:v>1.58052418173012E-4</c:v>
                </c:pt>
                <c:pt idx="327">
                  <c:v>1.57196038485148E-4</c:v>
                </c:pt>
                <c:pt idx="328">
                  <c:v>1.5633190254336001E-4</c:v>
                </c:pt>
                <c:pt idx="329">
                  <c:v>1.5546053724223199E-4</c:v>
                </c:pt>
                <c:pt idx="330">
                  <c:v>1.54582439139331E-4</c:v>
                </c:pt>
                <c:pt idx="331">
                  <c:v>1.5369807651665501E-4</c:v>
                </c:pt>
                <c:pt idx="332">
                  <c:v>1.5280789131500499E-4</c:v>
                </c:pt>
                <c:pt idx="333">
                  <c:v>1.51912301022487E-4</c:v>
                </c:pt>
                <c:pt idx="334">
                  <c:v>1.5101170053400599E-4</c:v>
                </c:pt>
                <c:pt idx="335">
                  <c:v>1.5010646391273801E-4</c:v>
                </c:pt>
                <c:pt idx="336">
                  <c:v>1.4919694610786101E-4</c:v>
                </c:pt>
                <c:pt idx="337">
                  <c:v>1.4828348457008599E-4</c:v>
                </c:pt>
                <c:pt idx="338">
                  <c:v>1.4736640078423399E-4</c:v>
                </c:pt>
                <c:pt idx="339">
                  <c:v>1.4644600169576899E-4</c:v>
                </c:pt>
                <c:pt idx="340">
                  <c:v>1.4552258111578801E-4</c:v>
                </c:pt>
                <c:pt idx="341">
                  <c:v>1.4459642101484301E-4</c:v>
                </c:pt>
                <c:pt idx="342">
                  <c:v>1.4366779274781701E-4</c:v>
                </c:pt>
                <c:pt idx="343">
                  <c:v>1.4273695818479E-4</c:v>
                </c:pt>
                <c:pt idx="344">
                  <c:v>1.4180417080644E-4</c:v>
                </c:pt>
                <c:pt idx="345">
                  <c:v>1.40869676728935E-4</c:v>
                </c:pt>
                <c:pt idx="346">
                  <c:v>1.3993371561020799E-4</c:v>
                </c:pt>
                <c:pt idx="347">
                  <c:v>1.3899652152329399E-4</c:v>
                </c:pt>
                <c:pt idx="348">
                  <c:v>1.3805832377755201E-4</c:v>
                </c:pt>
                <c:pt idx="349">
                  <c:v>1.3711934767731299E-4</c:v>
                </c:pt>
                <c:pt idx="350">
                  <c:v>1.3617981523896699E-4</c:v>
                </c:pt>
                <c:pt idx="351">
                  <c:v>1.3523994584349299E-4</c:v>
                </c:pt>
                <c:pt idx="352">
                  <c:v>1.34299956837195E-4</c:v>
                </c:pt>
                <c:pt idx="353">
                  <c:v>1.33360064110259E-4</c:v>
                </c:pt>
                <c:pt idx="354">
                  <c:v>1.3242048262504801E-4</c:v>
                </c:pt>
                <c:pt idx="355">
                  <c:v>1.3148142689202501E-4</c:v>
                </c:pt>
                <c:pt idx="356">
                  <c:v>1.30543111417815E-4</c:v>
                </c:pt>
                <c:pt idx="357">
                  <c:v>1.2960575114613301E-4</c:v>
                </c:pt>
                <c:pt idx="358">
                  <c:v>1.2866956184855399E-4</c:v>
                </c:pt>
                <c:pt idx="359">
                  <c:v>1.2773476050141299E-4</c:v>
                </c:pt>
                <c:pt idx="360">
                  <c:v>1.2680156562431801E-4</c:v>
                </c:pt>
                <c:pt idx="361">
                  <c:v>1.2587019762813799E-4</c:v>
                </c:pt>
                <c:pt idx="362">
                  <c:v>1.2494087912675E-4</c:v>
                </c:pt>
                <c:pt idx="363">
                  <c:v>1.24013835230429E-4</c:v>
                </c:pt>
                <c:pt idx="364">
                  <c:v>1.23089293832557E-4</c:v>
                </c:pt>
                <c:pt idx="365">
                  <c:v>1.2216748588374899E-4</c:v>
                </c:pt>
                <c:pt idx="366">
                  <c:v>1.2124864565407501E-4</c:v>
                </c:pt>
                <c:pt idx="367">
                  <c:v>1.2033301097033999E-4</c:v>
                </c:pt>
                <c:pt idx="368">
                  <c:v>1.19420823462988E-4</c:v>
                </c:pt>
                <c:pt idx="369">
                  <c:v>1.18512328780239E-4</c:v>
                </c:pt>
                <c:pt idx="370">
                  <c:v>1.1760777680402401E-4</c:v>
                </c:pt>
                <c:pt idx="371">
                  <c:v>1.16707421851147E-4</c:v>
                </c:pt>
                <c:pt idx="372">
                  <c:v>1.15811522848721E-4</c:v>
                </c:pt>
                <c:pt idx="373">
                  <c:v>1.1492034352252599E-4</c:v>
                </c:pt>
                <c:pt idx="374">
                  <c:v>1.1403415254270199E-4</c:v>
                </c:pt>
                <c:pt idx="375">
                  <c:v>1.13153223672362E-4</c:v>
                </c:pt>
                <c:pt idx="376">
                  <c:v>1.12277835892702E-4</c:v>
                </c:pt>
                <c:pt idx="377">
                  <c:v>1.1140827350144101E-4</c:v>
                </c:pt>
                <c:pt idx="378">
                  <c:v>1.10544826219868E-4</c:v>
                </c:pt>
                <c:pt idx="379">
                  <c:v>1.09687789273115E-4</c:v>
                </c:pt>
                <c:pt idx="380">
                  <c:v>1.0883746344059E-4</c:v>
                </c:pt>
                <c:pt idx="381">
                  <c:v>1.07994155098225E-4</c:v>
                </c:pt>
                <c:pt idx="382">
                  <c:v>1.07158176259493E-4</c:v>
                </c:pt>
                <c:pt idx="383">
                  <c:v>1.06329844571822E-4</c:v>
                </c:pt>
                <c:pt idx="384">
                  <c:v>1.0550948331778299E-4</c:v>
                </c:pt>
                <c:pt idx="385">
                  <c:v>1.04697421380425E-4</c:v>
                </c:pt>
                <c:pt idx="386">
                  <c:v>1.03893993185504E-4</c:v>
                </c:pt>
                <c:pt idx="387">
                  <c:v>1.03099538649398E-4</c:v>
                </c:pt>
                <c:pt idx="388">
                  <c:v>1.02314403085464E-4</c:v>
                </c:pt>
                <c:pt idx="389">
                  <c:v>1.01538937091085E-4</c:v>
                </c:pt>
                <c:pt idx="390">
                  <c:v>1.0077349640853E-4</c:v>
                </c:pt>
                <c:pt idx="391">
                  <c:v>1.0001844177409301E-4</c:v>
                </c:pt>
                <c:pt idx="392">
                  <c:v>9.9274138734669002E-5</c:v>
                </c:pt>
                <c:pt idx="393">
                  <c:v>9.8540957420110899E-5</c:v>
                </c:pt>
                <c:pt idx="394">
                  <c:v>9.7819272288390599E-5</c:v>
                </c:pt>
                <c:pt idx="395">
                  <c:v>9.7109461868784397E-5</c:v>
                </c:pt>
                <c:pt idx="396">
                  <c:v>9.6411908445380494E-5</c:v>
                </c:pt>
                <c:pt idx="397">
                  <c:v>9.5726997700466295E-5</c:v>
                </c:pt>
                <c:pt idx="398">
                  <c:v>9.5055118327817194E-5</c:v>
                </c:pt>
                <c:pt idx="399">
                  <c:v>9.4396661623486394E-5</c:v>
                </c:pt>
                <c:pt idx="400">
                  <c:v>9.3752021019518096E-5</c:v>
                </c:pt>
                <c:pt idx="401">
                  <c:v>9.3121591598280203E-5</c:v>
                </c:pt>
                <c:pt idx="402">
                  <c:v>9.2505769537450197E-5</c:v>
                </c:pt>
                <c:pt idx="403">
                  <c:v>9.1904951539073006E-5</c:v>
                </c:pt>
                <c:pt idx="404">
                  <c:v>9.1319534223519098E-5</c:v>
                </c:pt>
                <c:pt idx="405">
                  <c:v>9.0749913479882795E-5</c:v>
                </c:pt>
                <c:pt idx="406">
                  <c:v>9.0196483770996707E-5</c:v>
                </c:pt>
                <c:pt idx="407">
                  <c:v>8.9659637394592297E-5</c:v>
                </c:pt>
                <c:pt idx="408">
                  <c:v>8.9139763726485606E-5</c:v>
                </c:pt>
                <c:pt idx="409">
                  <c:v>8.8637248408114701E-5</c:v>
                </c:pt>
                <c:pt idx="410">
                  <c:v>8.8152472502067494E-5</c:v>
                </c:pt>
                <c:pt idx="411">
                  <c:v>8.7685811608679797E-5</c:v>
                </c:pt>
                <c:pt idx="412">
                  <c:v>8.7237634945057894E-5</c:v>
                </c:pt>
                <c:pt idx="413">
                  <c:v>8.6808304409635506E-5</c:v>
                </c:pt>
                <c:pt idx="414">
                  <c:v>8.6398173592676104E-5</c:v>
                </c:pt>
                <c:pt idx="415">
                  <c:v>8.6007586765506807E-5</c:v>
                </c:pt>
                <c:pt idx="416">
                  <c:v>8.5636877852004797E-5</c:v>
                </c:pt>
                <c:pt idx="417">
                  <c:v>8.5286369398900503E-5</c:v>
                </c:pt>
                <c:pt idx="418">
                  <c:v>8.4956371509298102E-5</c:v>
                </c:pt>
                <c:pt idx="419">
                  <c:v>8.4647180800034305E-5</c:v>
                </c:pt>
                <c:pt idx="420">
                  <c:v>8.4359079351841202E-5</c:v>
                </c:pt>
                <c:pt idx="421">
                  <c:v>8.4092333678942706E-5</c:v>
                </c:pt>
                <c:pt idx="422">
                  <c:v>8.3847193721796903E-5</c:v>
                </c:pt>
                <c:pt idx="423">
                  <c:v>8.3623891854592397E-5</c:v>
                </c:pt>
                <c:pt idx="424">
                  <c:v>8.3422641941414402E-5</c:v>
                </c:pt>
                <c:pt idx="425">
                  <c:v>8.3243638431151101E-5</c:v>
                </c:pt>
                <c:pt idx="426">
                  <c:v>8.3087055514367204E-5</c:v>
                </c:pt>
                <c:pt idx="427">
                  <c:v>8.2953046321718505E-5</c:v>
                </c:pt>
                <c:pt idx="428">
                  <c:v>8.2841742204112001E-5</c:v>
                </c:pt>
                <c:pt idx="429">
                  <c:v>8.2753252070082796E-5</c:v>
                </c:pt>
                <c:pt idx="430">
                  <c:v>8.2687661791672098E-5</c:v>
                </c:pt>
                <c:pt idx="431">
                  <c:v>8.2645033698993295E-5</c:v>
                </c:pt>
                <c:pt idx="432">
                  <c:v>8.2625406137632899E-5</c:v>
                </c:pt>
                <c:pt idx="433">
                  <c:v>8.2628793128512501E-5</c:v>
                </c:pt>
                <c:pt idx="434">
                  <c:v>8.2655184093575603E-5</c:v>
                </c:pt>
                <c:pt idx="435">
                  <c:v>8.2704543665946802E-5</c:v>
                </c:pt>
                <c:pt idx="436">
                  <c:v>8.2776811600108295E-5</c:v>
                </c:pt>
                <c:pt idx="437">
                  <c:v>8.2871902754321993E-5</c:v>
                </c:pt>
                <c:pt idx="438">
                  <c:v>8.2989707150081101E-5</c:v>
                </c:pt>
                <c:pt idx="439">
                  <c:v>8.3130090125880593E-5</c:v>
                </c:pt>
                <c:pt idx="440">
                  <c:v>8.3292892555964198E-5</c:v>
                </c:pt>
                <c:pt idx="441">
                  <c:v>8.3477931132083601E-5</c:v>
                </c:pt>
                <c:pt idx="442">
                  <c:v>8.3684998718612497E-5</c:v>
                </c:pt>
                <c:pt idx="443">
                  <c:v>8.3913864746403303E-5</c:v>
                </c:pt>
                <c:pt idx="444">
                  <c:v>8.4164275656658296E-5</c:v>
                </c:pt>
                <c:pt idx="445">
                  <c:v>8.4435955389006203E-5</c:v>
                </c:pt>
                <c:pt idx="446">
                  <c:v>8.47286058817795E-5</c:v>
                </c:pt>
                <c:pt idx="447">
                  <c:v>8.5041907589617096E-5</c:v>
                </c:pt>
                <c:pt idx="448">
                  <c:v>8.5375520003637198E-5</c:v>
                </c:pt>
                <c:pt idx="449">
                  <c:v>8.5729082154604793E-5</c:v>
                </c:pt>
                <c:pt idx="450">
                  <c:v>8.6102213110465903E-5</c:v>
                </c:pt>
                <c:pt idx="451">
                  <c:v>8.6494512436422995E-5</c:v>
                </c:pt>
                <c:pt idx="452">
                  <c:v>8.6905560609711697E-5</c:v>
                </c:pt>
                <c:pt idx="453">
                  <c:v>8.7334919381697496E-5</c:v>
                </c:pt>
                <c:pt idx="454">
                  <c:v>8.7782132049631504E-5</c:v>
                </c:pt>
                <c:pt idx="455">
                  <c:v>8.8246723668976802E-5</c:v>
                </c:pt>
                <c:pt idx="456">
                  <c:v>8.8728201187220497E-5</c:v>
                </c:pt>
                <c:pt idx="457">
                  <c:v>8.9226053449827696E-5</c:v>
                </c:pt>
                <c:pt idx="458">
                  <c:v>8.9739751075894E-5</c:v>
                </c:pt>
                <c:pt idx="459">
                  <c:v>9.0268746233867204E-5</c:v>
                </c:pt>
                <c:pt idx="460">
                  <c:v>9.0812472269677396E-5</c:v>
                </c:pt>
                <c:pt idx="461">
                  <c:v>9.13703431913302E-5</c:v>
                </c:pt>
                <c:pt idx="462">
                  <c:v>9.1941753003555105E-5</c:v>
                </c:pt>
                <c:pt idx="463">
                  <c:v>9.2526074893812304E-5</c:v>
                </c:pt>
                <c:pt idx="464">
                  <c:v>9.3122660243996107E-5</c:v>
                </c:pt>
                <c:pt idx="465">
                  <c:v>9.3730837451950396E-5</c:v>
                </c:pt>
                <c:pt idx="466">
                  <c:v>9.4349910586416302E-5</c:v>
                </c:pt>
                <c:pt idx="467">
                  <c:v>9.4979157869812397E-5</c:v>
                </c:pt>
                <c:pt idx="468">
                  <c:v>9.5617829983114601E-5</c:v>
                </c:pt>
                <c:pt idx="469">
                  <c:v>9.6265148149982503E-5</c:v>
                </c:pt>
                <c:pt idx="470">
                  <c:v>9.6920302070411206E-5</c:v>
                </c:pt>
                <c:pt idx="471">
                  <c:v>9.7582447628676301E-5</c:v>
                </c:pt>
                <c:pt idx="472">
                  <c:v>9.8250704375824001E-5</c:v>
                </c:pt>
                <c:pt idx="473">
                  <c:v>9.89241528718672E-5</c:v>
                </c:pt>
                <c:pt idx="474">
                  <c:v>9.9601831799832203E-5</c:v>
                </c:pt>
                <c:pt idx="475">
                  <c:v>1.00282734906394E-4</c:v>
                </c:pt>
                <c:pt idx="476">
                  <c:v>1.00965807747402E-4</c:v>
                </c:pt>
                <c:pt idx="477">
                  <c:v>1.01649944182586E-4</c:v>
                </c:pt>
                <c:pt idx="478">
                  <c:v>1.02333982784988E-4</c:v>
                </c:pt>
                <c:pt idx="479">
                  <c:v>1.03016702992705E-4</c:v>
                </c:pt>
                <c:pt idx="480">
                  <c:v>1.03696821233932E-4</c:v>
                </c:pt>
                <c:pt idx="481">
                  <c:v>1.0437298682359601E-4</c:v>
                </c:pt>
                <c:pt idx="482">
                  <c:v>1.05043777619812E-4</c:v>
                </c:pt>
                <c:pt idx="483">
                  <c:v>1.05707695779594E-4</c:v>
                </c:pt>
                <c:pt idx="484">
                  <c:v>1.06363163311986E-4</c:v>
                </c:pt>
                <c:pt idx="485">
                  <c:v>1.07008517533191E-4</c:v>
                </c:pt>
                <c:pt idx="486">
                  <c:v>1.0764200664635299E-4</c:v>
                </c:pt>
                <c:pt idx="487">
                  <c:v>1.08261785308929E-4</c:v>
                </c:pt>
                <c:pt idx="488">
                  <c:v>1.08865909985921E-4</c:v>
                </c:pt>
                <c:pt idx="489">
                  <c:v>1.09452334387905E-4</c:v>
                </c:pt>
                <c:pt idx="490">
                  <c:v>1.10018905183786E-4</c:v>
                </c:pt>
                <c:pt idx="491">
                  <c:v>1.10563357767737E-4</c:v>
                </c:pt>
                <c:pt idx="492">
                  <c:v>1.11083312289284E-4</c:v>
                </c:pt>
                <c:pt idx="493">
                  <c:v>1.11576269735069E-4</c:v>
                </c:pt>
                <c:pt idx="494">
                  <c:v>1.12039608803394E-4</c:v>
                </c:pt>
                <c:pt idx="495">
                  <c:v>1.12470583136197E-4</c:v>
                </c:pt>
                <c:pt idx="496">
                  <c:v>1.12866319507094E-4</c:v>
                </c:pt>
                <c:pt idx="497">
                  <c:v>1.13223817356878E-4</c:v>
                </c:pt>
                <c:pt idx="498">
                  <c:v>1.13539950021014E-4</c:v>
                </c:pt>
                <c:pt idx="499">
                  <c:v>1.1381146760141301E-4</c:v>
                </c:pt>
                <c:pt idx="500">
                  <c:v>1.14035002676442E-4</c:v>
                </c:pt>
                <c:pt idx="501">
                  <c:v>1.1420708009643101E-4</c:v>
                </c:pt>
                <c:pt idx="502">
                  <c:v>1.14324135126128E-4</c:v>
                </c:pt>
                <c:pt idx="503">
                  <c:v>1.14382571340149E-4</c:v>
                </c:pt>
                <c:pt idx="504">
                  <c:v>1.14378773895694E-4</c:v>
                </c:pt>
                <c:pt idx="505">
                  <c:v>1.14309164361663E-4</c:v>
                </c:pt>
                <c:pt idx="506">
                  <c:v>1.14170355626502E-4</c:v>
                </c:pt>
                <c:pt idx="507">
                  <c:v>1.1395937721965501E-4</c:v>
                </c:pt>
                <c:pt idx="508">
                  <c:v>1.13673586238617E-4</c:v>
                </c:pt>
                <c:pt idx="509">
                  <c:v>1.13311031377246E-4</c:v>
                </c:pt>
                <c:pt idx="510">
                  <c:v>1.12870907271869E-4</c:v>
                </c:pt>
                <c:pt idx="511">
                  <c:v>1.12353639061741E-4</c:v>
                </c:pt>
                <c:pt idx="512">
                  <c:v>1.11760982960125E-4</c:v>
                </c:pt>
                <c:pt idx="513">
                  <c:v>1.11096743155963E-4</c:v>
                </c:pt>
                <c:pt idx="514">
                  <c:v>1.10366852939768E-4</c:v>
                </c:pt>
                <c:pt idx="515">
                  <c:v>1.09579259813863E-4</c:v>
                </c:pt>
                <c:pt idx="516">
                  <c:v>1.08744080342241E-4</c:v>
                </c:pt>
                <c:pt idx="517">
                  <c:v>1.0787386241064201E-4</c:v>
                </c:pt>
                <c:pt idx="518">
                  <c:v>1.06982838368115E-4</c:v>
                </c:pt>
                <c:pt idx="519">
                  <c:v>1.06086601739234E-4</c:v>
                </c:pt>
                <c:pt idx="520">
                  <c:v>1.05201974176481E-4</c:v>
                </c:pt>
                <c:pt idx="521">
                  <c:v>1.0434623689781801E-4</c:v>
                </c:pt>
                <c:pt idx="522">
                  <c:v>1.03536473599737E-4</c:v>
                </c:pt>
                <c:pt idx="523">
                  <c:v>1.02788737053051E-4</c:v>
                </c:pt>
                <c:pt idx="524">
                  <c:v>1.02117437277639E-4</c:v>
                </c:pt>
                <c:pt idx="525">
                  <c:v>1.01535187300513E-4</c:v>
                </c:pt>
                <c:pt idx="526">
                  <c:v>1.01052357708327E-4</c:v>
                </c:pt>
                <c:pt idx="527">
                  <c:v>1.00675899104924E-4</c:v>
                </c:pt>
                <c:pt idx="528">
                  <c:v>1.00409917707011E-4</c:v>
                </c:pt>
                <c:pt idx="529">
                  <c:v>1.00256067774476E-4</c:v>
                </c:pt>
                <c:pt idx="530">
                  <c:v>1.0021298494430799E-4</c:v>
                </c:pt>
                <c:pt idx="531">
                  <c:v>1.00276773377869E-4</c:v>
                </c:pt>
                <c:pt idx="532">
                  <c:v>1.00441564153065E-4</c:v>
                </c:pt>
                <c:pt idx="533">
                  <c:v>1.00699837799498E-4</c:v>
                </c:pt>
                <c:pt idx="534">
                  <c:v>1.01043008806108E-4</c:v>
                </c:pt>
                <c:pt idx="535">
                  <c:v>1.01461736749403E-4</c:v>
                </c:pt>
                <c:pt idx="536">
                  <c:v>1.0194641386818099E-4</c:v>
                </c:pt>
                <c:pt idx="537">
                  <c:v>1.02487973393938E-4</c:v>
                </c:pt>
                <c:pt idx="538">
                  <c:v>1.03077550396285E-4</c:v>
                </c:pt>
                <c:pt idx="539">
                  <c:v>1.0370648969499601E-4</c:v>
                </c:pt>
                <c:pt idx="540">
                  <c:v>1.04367676833171E-4</c:v>
                </c:pt>
                <c:pt idx="541">
                  <c:v>1.05055237690742E-4</c:v>
                </c:pt>
                <c:pt idx="542">
                  <c:v>1.05763691633158E-4</c:v>
                </c:pt>
                <c:pt idx="543">
                  <c:v>1.06488495256276E-4</c:v>
                </c:pt>
                <c:pt idx="544">
                  <c:v>1.07226184992193E-4</c:v>
                </c:pt>
                <c:pt idx="545">
                  <c:v>1.07974549740957E-4</c:v>
                </c:pt>
                <c:pt idx="546">
                  <c:v>1.08732488120874E-4</c:v>
                </c:pt>
                <c:pt idx="547">
                  <c:v>1.09498470020945E-4</c:v>
                </c:pt>
                <c:pt idx="548">
                  <c:v>1.10271977663178E-4</c:v>
                </c:pt>
                <c:pt idx="549">
                  <c:v>1.11053592230224E-4</c:v>
                </c:pt>
                <c:pt idx="550">
                  <c:v>1.11843585529007E-4</c:v>
                </c:pt>
                <c:pt idx="551">
                  <c:v>1.12642420200589E-4</c:v>
                </c:pt>
                <c:pt idx="552">
                  <c:v>1.13451117827814E-4</c:v>
                </c:pt>
                <c:pt idx="553">
                  <c:v>1.14270938665293E-4</c:v>
                </c:pt>
                <c:pt idx="554">
                  <c:v>1.1510314130758101E-4</c:v>
                </c:pt>
                <c:pt idx="555">
                  <c:v>1.15948651181751E-4</c:v>
                </c:pt>
                <c:pt idx="556">
                  <c:v>1.16808245392239E-4</c:v>
                </c:pt>
                <c:pt idx="557">
                  <c:v>1.1768259872152301E-4</c:v>
                </c:pt>
                <c:pt idx="558">
                  <c:v>1.18570998330537E-4</c:v>
                </c:pt>
                <c:pt idx="559">
                  <c:v>1.19471806870231E-4</c:v>
                </c:pt>
                <c:pt idx="560">
                  <c:v>1.20383893345545E-4</c:v>
                </c:pt>
                <c:pt idx="561">
                  <c:v>1.21306307177556E-4</c:v>
                </c:pt>
                <c:pt idx="562">
                  <c:v>1.22237187764475E-4</c:v>
                </c:pt>
                <c:pt idx="563">
                  <c:v>1.23174206868721E-4</c:v>
                </c:pt>
                <c:pt idx="564">
                  <c:v>1.2411509567444699E-4</c:v>
                </c:pt>
                <c:pt idx="565">
                  <c:v>1.2505738565875399E-4</c:v>
                </c:pt>
                <c:pt idx="566">
                  <c:v>1.2599831895595501E-4</c:v>
                </c:pt>
                <c:pt idx="567">
                  <c:v>1.26935050095589E-4</c:v>
                </c:pt>
                <c:pt idx="568">
                  <c:v>1.27865223279609E-4</c:v>
                </c:pt>
                <c:pt idx="569">
                  <c:v>1.28787429439598E-4</c:v>
                </c:pt>
                <c:pt idx="570">
                  <c:v>1.29700831482098E-4</c:v>
                </c:pt>
                <c:pt idx="571">
                  <c:v>1.3060525203184399E-4</c:v>
                </c:pt>
                <c:pt idx="572">
                  <c:v>1.3150134362091399E-4</c:v>
                </c:pt>
                <c:pt idx="573">
                  <c:v>1.32390268500363E-4</c:v>
                </c:pt>
                <c:pt idx="574">
                  <c:v>1.3327341972525699E-4</c:v>
                </c:pt>
                <c:pt idx="575">
                  <c:v>1.3415268881309699E-4</c:v>
                </c:pt>
                <c:pt idx="576">
                  <c:v>1.35030362494282E-4</c:v>
                </c:pt>
                <c:pt idx="577">
                  <c:v>1.35908552577945E-4</c:v>
                </c:pt>
                <c:pt idx="578">
                  <c:v>1.3678912815740199E-4</c:v>
                </c:pt>
                <c:pt idx="579">
                  <c:v>1.3767340734605299E-4</c:v>
                </c:pt>
                <c:pt idx="580">
                  <c:v>1.3856225683288301E-4</c:v>
                </c:pt>
                <c:pt idx="581">
                  <c:v>1.3945630604782899E-4</c:v>
                </c:pt>
                <c:pt idx="582">
                  <c:v>1.4035550404795999E-4</c:v>
                </c:pt>
                <c:pt idx="583">
                  <c:v>1.41259216149542E-4</c:v>
                </c:pt>
                <c:pt idx="584">
                  <c:v>1.42166576420951E-4</c:v>
                </c:pt>
                <c:pt idx="585">
                  <c:v>1.4307675452414801E-4</c:v>
                </c:pt>
                <c:pt idx="586">
                  <c:v>1.43989274709834E-4</c:v>
                </c:pt>
                <c:pt idx="587">
                  <c:v>1.4490389738797899E-4</c:v>
                </c:pt>
                <c:pt idx="588">
                  <c:v>1.4582025793759599E-4</c:v>
                </c:pt>
                <c:pt idx="589">
                  <c:v>1.4673801597400599E-4</c:v>
                </c:pt>
                <c:pt idx="590">
                  <c:v>1.4765698101522001E-4</c:v>
                </c:pt>
                <c:pt idx="591">
                  <c:v>1.48577216908378E-4</c:v>
                </c:pt>
                <c:pt idx="592">
                  <c:v>1.4949890939492601E-4</c:v>
                </c:pt>
                <c:pt idx="593">
                  <c:v>1.504221699093E-4</c:v>
                </c:pt>
                <c:pt idx="594">
                  <c:v>1.5134701260294099E-4</c:v>
                </c:pt>
                <c:pt idx="595">
                  <c:v>1.5227343809406E-4</c:v>
                </c:pt>
                <c:pt idx="596">
                  <c:v>1.5320147477032001E-4</c:v>
                </c:pt>
                <c:pt idx="597">
                  <c:v>1.5413115809070901E-4</c:v>
                </c:pt>
                <c:pt idx="598">
                  <c:v>1.5506250611642801E-4</c:v>
                </c:pt>
                <c:pt idx="599">
                  <c:v>1.55995522951892E-4</c:v>
                </c:pt>
                <c:pt idx="600">
                  <c:v>1.5693020692834201E-4</c:v>
                </c:pt>
                <c:pt idx="601">
                  <c:v>1.5786655094286199E-4</c:v>
                </c:pt>
                <c:pt idx="602">
                  <c:v>1.58804548100027E-4</c:v>
                </c:pt>
                <c:pt idx="603">
                  <c:v>1.5974418905695501E-4</c:v>
                </c:pt>
                <c:pt idx="604">
                  <c:v>1.6068546204496699E-4</c:v>
                </c:pt>
                <c:pt idx="605">
                  <c:v>1.61628353805693E-4</c:v>
                </c:pt>
                <c:pt idx="606">
                  <c:v>1.6257284962772599E-4</c:v>
                </c:pt>
                <c:pt idx="607">
                  <c:v>1.63518933720871E-4</c:v>
                </c:pt>
                <c:pt idx="608">
                  <c:v>1.6446658936780201E-4</c:v>
                </c:pt>
                <c:pt idx="609">
                  <c:v>1.6541579891177701E-4</c:v>
                </c:pt>
                <c:pt idx="610">
                  <c:v>1.66366543808818E-4</c:v>
                </c:pt>
                <c:pt idx="611">
                  <c:v>1.67318804720849E-4</c:v>
                </c:pt>
                <c:pt idx="612">
                  <c:v>1.6827256149329101E-4</c:v>
                </c:pt>
                <c:pt idx="613">
                  <c:v>1.69227793318955E-4</c:v>
                </c:pt>
                <c:pt idx="614">
                  <c:v>1.70184478890193E-4</c:v>
                </c:pt>
                <c:pt idx="615">
                  <c:v>1.7114259640778001E-4</c:v>
                </c:pt>
                <c:pt idx="616">
                  <c:v>1.7210212375743899E-4</c:v>
                </c:pt>
                <c:pt idx="617">
                  <c:v>1.7306303867973099E-4</c:v>
                </c:pt>
                <c:pt idx="618">
                  <c:v>1.74025318853701E-4</c:v>
                </c:pt>
                <c:pt idx="619">
                  <c:v>1.7498894191235399E-4</c:v>
                </c:pt>
                <c:pt idx="620">
                  <c:v>1.75953885514872E-4</c:v>
                </c:pt>
                <c:pt idx="621">
                  <c:v>1.76920127458677E-4</c:v>
                </c:pt>
                <c:pt idx="622">
                  <c:v>1.7788764572122801E-4</c:v>
                </c:pt>
                <c:pt idx="623">
                  <c:v>1.7885641849115701E-4</c:v>
                </c:pt>
                <c:pt idx="624">
                  <c:v>1.79826424152728E-4</c:v>
                </c:pt>
                <c:pt idx="625">
                  <c:v>1.8079764099890601E-4</c:v>
                </c:pt>
                <c:pt idx="626">
                  <c:v>1.8177003484125701E-4</c:v>
                </c:pt>
                <c:pt idx="627">
                  <c:v>1.82743567123722E-4</c:v>
                </c:pt>
                <c:pt idx="628">
                  <c:v>1.8371823306982199E-4</c:v>
                </c:pt>
                <c:pt idx="629">
                  <c:v>1.8469399504533E-4</c:v>
                </c:pt>
                <c:pt idx="630">
                  <c:v>1.85670718620164E-4</c:v>
                </c:pt>
                <c:pt idx="631">
                  <c:v>1.86648265560217E-4</c:v>
                </c:pt>
                <c:pt idx="632">
                  <c:v>1.87626615048983E-4</c:v>
                </c:pt>
                <c:pt idx="633">
                  <c:v>1.88605503035557E-4</c:v>
                </c:pt>
                <c:pt idx="634">
                  <c:v>1.8958456512032799E-4</c:v>
                </c:pt>
                <c:pt idx="635">
                  <c:v>1.9056349311837899E-4</c:v>
                </c:pt>
                <c:pt idx="636">
                  <c:v>1.91541953362543E-4</c:v>
                </c:pt>
                <c:pt idx="637">
                  <c:v>1.9251946143526499E-4</c:v>
                </c:pt>
                <c:pt idx="638">
                  <c:v>1.9349565297478101E-4</c:v>
                </c:pt>
                <c:pt idx="639">
                  <c:v>1.94470430989696E-4</c:v>
                </c:pt>
                <c:pt idx="640">
                  <c:v>1.95443669257289E-4</c:v>
                </c:pt>
                <c:pt idx="641">
                  <c:v>1.9641540367460399E-4</c:v>
                </c:pt>
                <c:pt idx="642">
                  <c:v>1.9738569465971E-4</c:v>
                </c:pt>
                <c:pt idx="643">
                  <c:v>1.9835474317731901E-4</c:v>
                </c:pt>
                <c:pt idx="644">
                  <c:v>1.9932285051498999E-4</c:v>
                </c:pt>
                <c:pt idx="645">
                  <c:v>2.0029018247476199E-4</c:v>
                </c:pt>
                <c:pt idx="646">
                  <c:v>2.01257050815176E-4</c:v>
                </c:pt>
                <c:pt idx="647">
                  <c:v>2.0222392843913001E-4</c:v>
                </c:pt>
                <c:pt idx="648">
                  <c:v>2.03191075193217E-4</c:v>
                </c:pt>
                <c:pt idx="649">
                  <c:v>2.0415860432057499E-4</c:v>
                </c:pt>
                <c:pt idx="650">
                  <c:v>2.0512663507503201E-4</c:v>
                </c:pt>
                <c:pt idx="651">
                  <c:v>2.0609527937863001E-4</c:v>
                </c:pt>
                <c:pt idx="652">
                  <c:v>2.07064629838987E-4</c:v>
                </c:pt>
                <c:pt idx="653">
                  <c:v>2.08034641266762E-4</c:v>
                </c:pt>
                <c:pt idx="654">
                  <c:v>2.0900516777807299E-4</c:v>
                </c:pt>
                <c:pt idx="655">
                  <c:v>2.0997625385001299E-4</c:v>
                </c:pt>
                <c:pt idx="656">
                  <c:v>2.10947917440532E-4</c:v>
                </c:pt>
                <c:pt idx="657">
                  <c:v>2.1192021026089899E-4</c:v>
                </c:pt>
                <c:pt idx="658">
                  <c:v>2.12893130975276E-4</c:v>
                </c:pt>
                <c:pt idx="659">
                  <c:v>2.1386667134987099E-4</c:v>
                </c:pt>
                <c:pt idx="660">
                  <c:v>2.1484082958829701E-4</c:v>
                </c:pt>
                <c:pt idx="661">
                  <c:v>2.1581559554244401E-4</c:v>
                </c:pt>
                <c:pt idx="662">
                  <c:v>2.16790961300973E-4</c:v>
                </c:pt>
                <c:pt idx="663">
                  <c:v>2.17766918804414E-4</c:v>
                </c:pt>
                <c:pt idx="664">
                  <c:v>2.18743460132284E-4</c:v>
                </c:pt>
                <c:pt idx="665">
                  <c:v>2.1972057750021599E-4</c:v>
                </c:pt>
                <c:pt idx="666">
                  <c:v>2.20698263257146E-4</c:v>
                </c:pt>
                <c:pt idx="667">
                  <c:v>2.2167650988257699E-4</c:v>
                </c:pt>
                <c:pt idx="668">
                  <c:v>2.2265530998390401E-4</c:v>
                </c:pt>
                <c:pt idx="669">
                  <c:v>2.2363465629379601E-4</c:v>
                </c:pt>
                <c:pt idx="670">
                  <c:v>2.2461454166764901E-4</c:v>
                </c:pt>
                <c:pt idx="671">
                  <c:v>2.2559495908109199E-4</c:v>
                </c:pt>
                <c:pt idx="672">
                  <c:v>2.26575901627555E-4</c:v>
                </c:pt>
                <c:pt idx="673">
                  <c:v>2.27557362515888E-4</c:v>
                </c:pt>
                <c:pt idx="674">
                  <c:v>2.2853933506804201E-4</c:v>
                </c:pt>
                <c:pt idx="675">
                  <c:v>2.29521812716801E-4</c:v>
                </c:pt>
                <c:pt idx="676">
                  <c:v>2.3050478900356501E-4</c:v>
                </c:pt>
                <c:pt idx="677">
                  <c:v>2.31488257576184E-4</c:v>
                </c:pt>
                <c:pt idx="678">
                  <c:v>2.32472212186844E-4</c:v>
                </c:pt>
                <c:pt idx="679">
                  <c:v>2.33456646690003E-4</c:v>
                </c:pt>
                <c:pt idx="680">
                  <c:v>2.3444155504036401E-4</c:v>
                </c:pt>
                <c:pt idx="681">
                  <c:v>2.3542693129091101E-4</c:v>
                </c:pt>
                <c:pt idx="682">
                  <c:v>2.3641276959097401E-4</c:v>
                </c:pt>
                <c:pt idx="683">
                  <c:v>2.3739906418434299E-4</c:v>
                </c:pt>
                <c:pt idx="684">
                  <c:v>2.3838580940743401E-4</c:v>
                </c:pt>
                <c:pt idx="685">
                  <c:v>2.3937299968747601E-4</c:v>
                </c:pt>
                <c:pt idx="686">
                  <c:v>2.40360629540762E-4</c:v>
                </c:pt>
                <c:pt idx="687">
                  <c:v>2.41348693570922E-4</c:v>
                </c:pt>
                <c:pt idx="688">
                  <c:v>2.4233718646724E-4</c:v>
                </c:pt>
                <c:pt idx="689">
                  <c:v>2.43326103003013E-4</c:v>
                </c:pt>
                <c:pt idx="690">
                  <c:v>2.4431543803394001E-4</c:v>
                </c:pt>
                <c:pt idx="691">
                  <c:v>2.4530518649654902E-4</c:v>
                </c:pt>
                <c:pt idx="692">
                  <c:v>2.4629534340666199E-4</c:v>
                </c:pt>
                <c:pt idx="693">
                  <c:v>2.4728590385788798E-4</c:v>
                </c:pt>
                <c:pt idx="694">
                  <c:v>2.4827686302015297E-4</c:v>
                </c:pt>
                <c:pt idx="695">
                  <c:v>2.4926821613825999E-4</c:v>
                </c:pt>
                <c:pt idx="696">
                  <c:v>2.5025995853048699E-4</c:v>
                </c:pt>
                <c:pt idx="697">
                  <c:v>2.5125208558720398E-4</c:v>
                </c:pt>
                <c:pt idx="698">
                  <c:v>2.5224459276953099E-4</c:v>
                </c:pt>
                <c:pt idx="699">
                  <c:v>2.5323747560801701E-4</c:v>
                </c:pt>
                <c:pt idx="700">
                  <c:v>2.5423072970135499E-4</c:v>
                </c:pt>
                <c:pt idx="701">
                  <c:v>2.5522435071511902E-4</c:v>
                </c:pt>
                <c:pt idx="702">
                  <c:v>2.5621833438052902E-4</c:v>
                </c:pt>
                <c:pt idx="703">
                  <c:v>2.5721267649324601E-4</c:v>
                </c:pt>
                <c:pt idx="704">
                  <c:v>2.5820737291218799E-4</c:v>
                </c:pt>
                <c:pt idx="705">
                  <c:v>2.5920241955837501E-4</c:v>
                </c:pt>
                <c:pt idx="706">
                  <c:v>2.6019781241379898E-4</c:v>
                </c:pt>
                <c:pt idx="707">
                  <c:v>2.6119354752031002E-4</c:v>
                </c:pt>
                <c:pt idx="708">
                  <c:v>2.6218962097854102E-4</c:v>
                </c:pt>
                <c:pt idx="709">
                  <c:v>2.6318602894683597E-4</c:v>
                </c:pt>
                <c:pt idx="710">
                  <c:v>2.6418276764022099E-4</c:v>
                </c:pt>
                <c:pt idx="711">
                  <c:v>2.6517983332937902E-4</c:v>
                </c:pt>
                <c:pt idx="712">
                  <c:v>2.6617722233965698E-4</c:v>
                </c:pt>
                <c:pt idx="713">
                  <c:v>2.6717493105009202E-4</c:v>
                </c:pt>
                <c:pt idx="714">
                  <c:v>2.6817295589245298E-4</c:v>
                </c:pt>
                <c:pt idx="715">
                  <c:v>2.6917129335030798E-4</c:v>
                </c:pt>
                <c:pt idx="716">
                  <c:v>2.7016993995810702E-4</c:v>
                </c:pt>
                <c:pt idx="717">
                  <c:v>2.7116889230028798E-4</c:v>
                </c:pt>
                <c:pt idx="718">
                  <c:v>2.72168147010393E-4</c:v>
                </c:pt>
                <c:pt idx="719">
                  <c:v>2.7316770077021301E-4</c:v>
                </c:pt>
                <c:pt idx="720">
                  <c:v>2.7416755030894302E-4</c:v>
                </c:pt>
                <c:pt idx="721">
                  <c:v>2.7516769240235397E-4</c:v>
                </c:pt>
                <c:pt idx="722">
                  <c:v>2.76168123871988E-4</c:v>
                </c:pt>
                <c:pt idx="723">
                  <c:v>2.77168841584366E-4</c:v>
                </c:pt>
                <c:pt idx="724">
                  <c:v>2.7816984245020702E-4</c:v>
                </c:pt>
                <c:pt idx="725">
                  <c:v>2.7917112342367101E-4</c:v>
                </c:pt>
                <c:pt idx="726">
                  <c:v>2.8017268150161298E-4</c:v>
                </c:pt>
                <c:pt idx="727">
                  <c:v>2.8117451372285102E-4</c:v>
                </c:pt>
                <c:pt idx="728">
                  <c:v>2.8217661716745199E-4</c:v>
                </c:pt>
                <c:pt idx="729">
                  <c:v>2.8317898895603201E-4</c:v>
                </c:pt>
                <c:pt idx="730">
                  <c:v>2.8418162624906199E-4</c:v>
                </c:pt>
                <c:pt idx="731">
                  <c:v>2.8518452624620201E-4</c:v>
                </c:pt>
                <c:pt idx="732">
                  <c:v>2.8618768618563601E-4</c:v>
                </c:pt>
                <c:pt idx="733">
                  <c:v>2.87191103343424E-4</c:v>
                </c:pt>
                <c:pt idx="734">
                  <c:v>2.8819477503286999E-4</c:v>
                </c:pt>
                <c:pt idx="735">
                  <c:v>2.8919869860389701E-4</c:v>
                </c:pt>
                <c:pt idx="736">
                  <c:v>2.9020287144243897E-4</c:v>
                </c:pt>
                <c:pt idx="737">
                  <c:v>2.9120729096984097E-4</c:v>
                </c:pt>
                <c:pt idx="738">
                  <c:v>2.9221195464227502E-4</c:v>
                </c:pt>
                <c:pt idx="739">
                  <c:v>2.9321685995016002E-4</c:v>
                </c:pt>
                <c:pt idx="740">
                  <c:v>2.9422200441760399E-4</c:v>
                </c:pt>
                <c:pt idx="741">
                  <c:v>2.9522738560184701E-4</c:v>
                </c:pt>
                <c:pt idx="742">
                  <c:v>2.9623300109271801E-4</c:v>
                </c:pt>
                <c:pt idx="743">
                  <c:v>2.97238848512107E-4</c:v>
                </c:pt>
                <c:pt idx="744">
                  <c:v>2.9824492551343702E-4</c:v>
                </c:pt>
                <c:pt idx="745">
                  <c:v>2.9925122978116003E-4</c:v>
                </c:pt>
                <c:pt idx="746">
                  <c:v>3.00257759030246E-4</c:v>
                </c:pt>
                <c:pt idx="747">
                  <c:v>3.0126451100569699E-4</c:v>
                </c:pt>
                <c:pt idx="748">
                  <c:v>3.0227148348206201E-4</c:v>
                </c:pt>
                <c:pt idx="749">
                  <c:v>3.0327867426296098E-4</c:v>
                </c:pt>
                <c:pt idx="750">
                  <c:v>3.04286081180621E-4</c:v>
                </c:pt>
                <c:pt idx="751">
                  <c:v>3.0529370209542102E-4</c:v>
                </c:pt>
                <c:pt idx="752">
                  <c:v>3.0630153489544302E-4</c:v>
                </c:pt>
                <c:pt idx="753">
                  <c:v>3.0730957749603002E-4</c:v>
                </c:pt>
                <c:pt idx="754">
                  <c:v>3.0831782783936001E-4</c:v>
                </c:pt>
                <c:pt idx="755">
                  <c:v>3.09326283894016E-4</c:v>
                </c:pt>
                <c:pt idx="756">
                  <c:v>3.1033494365457701E-4</c:v>
                </c:pt>
                <c:pt idx="757">
                  <c:v>3.1134380514120702E-4</c:v>
                </c:pt>
                <c:pt idx="758">
                  <c:v>3.1235286639925302E-4</c:v>
                </c:pt>
                <c:pt idx="759">
                  <c:v>3.1336212549885802E-4</c:v>
                </c:pt>
                <c:pt idx="760">
                  <c:v>3.1437158053456798E-4</c:v>
                </c:pt>
                <c:pt idx="761">
                  <c:v>3.1538122962495701E-4</c:v>
                </c:pt>
                <c:pt idx="762">
                  <c:v>3.1639107091225899E-4</c:v>
                </c:pt>
                <c:pt idx="763">
                  <c:v>3.1740110256199501E-4</c:v>
                </c:pt>
                <c:pt idx="764">
                  <c:v>3.1841132276262099E-4</c:v>
                </c:pt>
                <c:pt idx="765">
                  <c:v>3.1942172972517402E-4</c:v>
                </c:pt>
                <c:pt idx="766">
                  <c:v>3.2043232168292498E-4</c:v>
                </c:pt>
                <c:pt idx="767">
                  <c:v>3.2144309689104399E-4</c:v>
                </c:pt>
                <c:pt idx="768">
                  <c:v>3.22454053626263E-4</c:v>
                </c:pt>
                <c:pt idx="769">
                  <c:v>3.2346519018654999E-4</c:v>
                </c:pt>
                <c:pt idx="770">
                  <c:v>3.24476504890786E-4</c:v>
                </c:pt>
                <c:pt idx="771">
                  <c:v>3.2548799607845502E-4</c:v>
                </c:pt>
                <c:pt idx="772">
                  <c:v>3.2649966210932598E-4</c:v>
                </c:pt>
                <c:pt idx="773">
                  <c:v>3.2751150136315401E-4</c:v>
                </c:pt>
                <c:pt idx="774">
                  <c:v>3.2852351223938101E-4</c:v>
                </c:pt>
                <c:pt idx="775">
                  <c:v>3.29535693156839E-4</c:v>
                </c:pt>
                <c:pt idx="776">
                  <c:v>3.3054804255346201E-4</c:v>
                </c:pt>
                <c:pt idx="777">
                  <c:v>3.31560558886006E-4</c:v>
                </c:pt>
                <c:pt idx="778">
                  <c:v>3.3257324062976602E-4</c:v>
                </c:pt>
                <c:pt idx="779">
                  <c:v>3.33586086278303E-4</c:v>
                </c:pt>
                <c:pt idx="780">
                  <c:v>3.34599094343178E-4</c:v>
                </c:pt>
                <c:pt idx="781">
                  <c:v>3.3561226335368299E-4</c:v>
                </c:pt>
                <c:pt idx="782">
                  <c:v>3.3662559185658599E-4</c:v>
                </c:pt>
                <c:pt idx="783">
                  <c:v>3.3763907841587301E-4</c:v>
                </c:pt>
                <c:pt idx="784">
                  <c:v>3.3865272161249702E-4</c:v>
                </c:pt>
                <c:pt idx="785">
                  <c:v>3.3966652004413099E-4</c:v>
                </c:pt>
                <c:pt idx="786">
                  <c:v>3.4068047232492998E-4</c:v>
                </c:pt>
                <c:pt idx="787">
                  <c:v>3.41694577085286E-4</c:v>
                </c:pt>
                <c:pt idx="788">
                  <c:v>3.4270883297159898E-4</c:v>
                </c:pt>
                <c:pt idx="789">
                  <c:v>3.4372323864604503E-4</c:v>
                </c:pt>
                <c:pt idx="790">
                  <c:v>3.4473779278635102E-4</c:v>
                </c:pt>
                <c:pt idx="791">
                  <c:v>3.4575249408556901E-4</c:v>
                </c:pt>
                <c:pt idx="792">
                  <c:v>3.4676734125186303E-4</c:v>
                </c:pt>
                <c:pt idx="793">
                  <c:v>3.4778233300828998E-4</c:v>
                </c:pt>
                <c:pt idx="794">
                  <c:v>3.4879746809258702E-4</c:v>
                </c:pt>
                <c:pt idx="795">
                  <c:v>3.4981274525697101E-4</c:v>
                </c:pt>
                <c:pt idx="796">
                  <c:v>3.50828163267924E-4</c:v>
                </c:pt>
                <c:pt idx="797">
                  <c:v>3.51843720906E-4</c:v>
                </c:pt>
                <c:pt idx="798">
                  <c:v>3.52859416965626E-4</c:v>
                </c:pt>
                <c:pt idx="799">
                  <c:v>3.5387525025490601E-4</c:v>
                </c:pt>
                <c:pt idx="800">
                  <c:v>3.5489121959542802E-4</c:v>
                </c:pt>
                <c:pt idx="801">
                  <c:v>3.5590732382208301E-4</c:v>
                </c:pt>
                <c:pt idx="802">
                  <c:v>3.56923561782872E-4</c:v>
                </c:pt>
                <c:pt idx="803">
                  <c:v>3.57939932338729E-4</c:v>
                </c:pt>
                <c:pt idx="804">
                  <c:v>3.5895643436334202E-4</c:v>
                </c:pt>
                <c:pt idx="805">
                  <c:v>3.59973066742975E-4</c:v>
                </c:pt>
                <c:pt idx="806">
                  <c:v>3.6098982837629701E-4</c:v>
                </c:pt>
                <c:pt idx="807">
                  <c:v>3.6200671817421102E-4</c:v>
                </c:pt>
                <c:pt idx="808">
                  <c:v>3.6302373505968502E-4</c:v>
                </c:pt>
                <c:pt idx="809">
                  <c:v>3.6404087796759098E-4</c:v>
                </c:pt>
                <c:pt idx="810">
                  <c:v>3.6505814584453803E-4</c:v>
                </c:pt>
                <c:pt idx="811">
                  <c:v>3.66075537648719E-4</c:v>
                </c:pt>
                <c:pt idx="812">
                  <c:v>3.6709305234974398E-4</c:v>
                </c:pt>
                <c:pt idx="813">
                  <c:v>3.6811068892849899E-4</c:v>
                </c:pt>
                <c:pt idx="814">
                  <c:v>3.6912844637698099E-4</c:v>
                </c:pt>
                <c:pt idx="815">
                  <c:v>3.7014632369815798E-4</c:v>
                </c:pt>
                <c:pt idx="816">
                  <c:v>3.7116431990581701E-4</c:v>
                </c:pt>
                <c:pt idx="817">
                  <c:v>3.7218243402441898E-4</c:v>
                </c:pt>
                <c:pt idx="818">
                  <c:v>3.7320066508896097E-4</c:v>
                </c:pt>
                <c:pt idx="819">
                  <c:v>3.7421901214483003E-4</c:v>
                </c:pt>
                <c:pt idx="820">
                  <c:v>3.7523747424766902E-4</c:v>
                </c:pt>
                <c:pt idx="821">
                  <c:v>3.76256050463239E-4</c:v>
                </c:pt>
                <c:pt idx="822">
                  <c:v>3.7727473986728699E-4</c:v>
                </c:pt>
                <c:pt idx="823">
                  <c:v>3.7829354154541201E-4</c:v>
                </c:pt>
                <c:pt idx="824">
                  <c:v>3.7931245459293798E-4</c:v>
                </c:pt>
                <c:pt idx="825">
                  <c:v>3.8033147811478499E-4</c:v>
                </c:pt>
                <c:pt idx="826">
                  <c:v>3.8135061122534299E-4</c:v>
                </c:pt>
                <c:pt idx="827">
                  <c:v>3.82369853048349E-4</c:v>
                </c:pt>
                <c:pt idx="828">
                  <c:v>3.8338920271676502E-4</c:v>
                </c:pt>
                <c:pt idx="829">
                  <c:v>3.84408659372661E-4</c:v>
                </c:pt>
                <c:pt idx="830">
                  <c:v>3.8542822216709001E-4</c:v>
                </c:pt>
                <c:pt idx="831">
                  <c:v>3.8644789025997798E-4</c:v>
                </c:pt>
                <c:pt idx="832">
                  <c:v>3.8746766282000999E-4</c:v>
                </c:pt>
                <c:pt idx="833">
                  <c:v>3.8848753902451298E-4</c:v>
                </c:pt>
                <c:pt idx="834">
                  <c:v>3.89507518059346E-4</c:v>
                </c:pt>
                <c:pt idx="835">
                  <c:v>3.9052759911879298E-4</c:v>
                </c:pt>
                <c:pt idx="836">
                  <c:v>3.9154778140545402E-4</c:v>
                </c:pt>
                <c:pt idx="837">
                  <c:v>3.9256806413013999E-4</c:v>
                </c:pt>
                <c:pt idx="838">
                  <c:v>3.9358844651176799E-4</c:v>
                </c:pt>
                <c:pt idx="839">
                  <c:v>3.9460892777725602E-4</c:v>
                </c:pt>
                <c:pt idx="840">
                  <c:v>3.9562950716142602E-4</c:v>
                </c:pt>
                <c:pt idx="841">
                  <c:v>3.9665018390689901E-4</c:v>
                </c:pt>
                <c:pt idx="842">
                  <c:v>3.9767095726400502E-4</c:v>
                </c:pt>
                <c:pt idx="843">
                  <c:v>3.9869182649067501E-4</c:v>
                </c:pt>
                <c:pt idx="844">
                  <c:v>3.9971279085235603E-4</c:v>
                </c:pt>
                <c:pt idx="845">
                  <c:v>4.0073384962191E-4</c:v>
                </c:pt>
                <c:pt idx="846">
                  <c:v>4.0175500207952601E-4</c:v>
                </c:pt>
                <c:pt idx="847">
                  <c:v>4.0277624751262599E-4</c:v>
                </c:pt>
                <c:pt idx="848">
                  <c:v>4.03797585215777E-4</c:v>
                </c:pt>
                <c:pt idx="849">
                  <c:v>4.0481901449060002E-4</c:v>
                </c:pt>
                <c:pt idx="850">
                  <c:v>4.0584053464568702E-4</c:v>
                </c:pt>
                <c:pt idx="851">
                  <c:v>4.0686214499651102E-4</c:v>
                </c:pt>
                <c:pt idx="852">
                  <c:v>4.0788384486534099E-4</c:v>
                </c:pt>
                <c:pt idx="853">
                  <c:v>4.0890563358116501E-4</c:v>
                </c:pt>
                <c:pt idx="854">
                  <c:v>4.0992751047959998E-4</c:v>
                </c:pt>
                <c:pt idx="855">
                  <c:v>4.1094947490281399E-4</c:v>
                </c:pt>
                <c:pt idx="856">
                  <c:v>4.1197152619944802E-4</c:v>
                </c:pt>
                <c:pt idx="857">
                  <c:v>4.1299366372453498E-4</c:v>
                </c:pt>
                <c:pt idx="858">
                  <c:v>4.14015886839424E-4</c:v>
                </c:pt>
                <c:pt idx="859">
                  <c:v>4.1503819491170001E-4</c:v>
                </c:pt>
                <c:pt idx="860">
                  <c:v>4.16060587315115E-4</c:v>
                </c:pt>
                <c:pt idx="861">
                  <c:v>4.1708306342950699E-4</c:v>
                </c:pt>
                <c:pt idx="862">
                  <c:v>4.1810562264073199E-4</c:v>
                </c:pt>
                <c:pt idx="863">
                  <c:v>4.19128264340588E-4</c:v>
                </c:pt>
                <c:pt idx="864">
                  <c:v>4.2015098792674702E-4</c:v>
                </c:pt>
                <c:pt idx="865">
                  <c:v>4.2117379280268299E-4</c:v>
                </c:pt>
                <c:pt idx="866">
                  <c:v>4.2219667837760198E-4</c:v>
                </c:pt>
                <c:pt idx="867">
                  <c:v>4.2321964406637902E-4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41D-4E8F-B250-360321536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2.0826666666666666E-11</c:v>
                </c:pt>
                <c:pt idx="233">
                  <c:v>2.0826666666666666E-11</c:v>
                </c:pt>
                <c:pt idx="234">
                  <c:v>2.0826666666666666E-11</c:v>
                </c:pt>
                <c:pt idx="235">
                  <c:v>2.0826666666666666E-11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2.0836666666666664E-11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2.0839999999999999E-11</c:v>
                </c:pt>
                <c:pt idx="266">
                  <c:v>2.0839999999999999E-11</c:v>
                </c:pt>
                <c:pt idx="267">
                  <c:v>2.0839999999999999E-11</c:v>
                </c:pt>
                <c:pt idx="268">
                  <c:v>2.0839999999999999E-11</c:v>
                </c:pt>
                <c:pt idx="269">
                  <c:v>2.0843333333333334E-11</c:v>
                </c:pt>
                <c:pt idx="270">
                  <c:v>2.0843333333333334E-11</c:v>
                </c:pt>
                <c:pt idx="271">
                  <c:v>2.0843333333333334E-11</c:v>
                </c:pt>
                <c:pt idx="272">
                  <c:v>2.0846666666666666E-11</c:v>
                </c:pt>
                <c:pt idx="273">
                  <c:v>2.0846666666666666E-11</c:v>
                </c:pt>
                <c:pt idx="274">
                  <c:v>2.0850000000000001E-11</c:v>
                </c:pt>
                <c:pt idx="275">
                  <c:v>2.0850000000000001E-11</c:v>
                </c:pt>
                <c:pt idx="276">
                  <c:v>2.0853333333333333E-11</c:v>
                </c:pt>
                <c:pt idx="277">
                  <c:v>2.0853333333333333E-11</c:v>
                </c:pt>
                <c:pt idx="278">
                  <c:v>2.0853333333333333E-11</c:v>
                </c:pt>
                <c:pt idx="279">
                  <c:v>2.0856666666666668E-11</c:v>
                </c:pt>
                <c:pt idx="280">
                  <c:v>2.0856666666666668E-11</c:v>
                </c:pt>
                <c:pt idx="281">
                  <c:v>2.086E-11</c:v>
                </c:pt>
                <c:pt idx="282">
                  <c:v>2.0863333333333331E-11</c:v>
                </c:pt>
                <c:pt idx="283">
                  <c:v>2.0863333333333331E-11</c:v>
                </c:pt>
                <c:pt idx="284">
                  <c:v>2.0866666666666666E-11</c:v>
                </c:pt>
                <c:pt idx="285">
                  <c:v>2.0866666666666666E-11</c:v>
                </c:pt>
                <c:pt idx="286">
                  <c:v>2.0870000000000001E-11</c:v>
                </c:pt>
                <c:pt idx="287">
                  <c:v>2.0870000000000001E-11</c:v>
                </c:pt>
                <c:pt idx="288">
                  <c:v>2.0873333333333333E-11</c:v>
                </c:pt>
                <c:pt idx="289">
                  <c:v>2.0873333333333333E-11</c:v>
                </c:pt>
                <c:pt idx="290">
                  <c:v>2.0876666666666668E-11</c:v>
                </c:pt>
                <c:pt idx="291">
                  <c:v>2.088E-11</c:v>
                </c:pt>
                <c:pt idx="292">
                  <c:v>2.088E-11</c:v>
                </c:pt>
                <c:pt idx="293">
                  <c:v>2.0883333333333332E-11</c:v>
                </c:pt>
                <c:pt idx="294">
                  <c:v>2.0886666666666667E-11</c:v>
                </c:pt>
                <c:pt idx="295">
                  <c:v>2.0886666666666667E-11</c:v>
                </c:pt>
                <c:pt idx="296">
                  <c:v>2.0889999999999998E-11</c:v>
                </c:pt>
                <c:pt idx="297">
                  <c:v>2.0889999999999998E-11</c:v>
                </c:pt>
                <c:pt idx="298">
                  <c:v>2.0893333333333333E-11</c:v>
                </c:pt>
                <c:pt idx="299">
                  <c:v>2.0896666666666668E-11</c:v>
                </c:pt>
                <c:pt idx="300">
                  <c:v>2.0896666666666668E-11</c:v>
                </c:pt>
                <c:pt idx="301">
                  <c:v>2.09E-11</c:v>
                </c:pt>
                <c:pt idx="302">
                  <c:v>2.0903333333333332E-11</c:v>
                </c:pt>
                <c:pt idx="303">
                  <c:v>2.0903333333333332E-11</c:v>
                </c:pt>
                <c:pt idx="304">
                  <c:v>2.0906666666666667E-11</c:v>
                </c:pt>
                <c:pt idx="305">
                  <c:v>2.0909999999999999E-11</c:v>
                </c:pt>
                <c:pt idx="306">
                  <c:v>2.0909999999999999E-11</c:v>
                </c:pt>
                <c:pt idx="307">
                  <c:v>2.0913333333333334E-11</c:v>
                </c:pt>
                <c:pt idx="308">
                  <c:v>2.0916666666666669E-11</c:v>
                </c:pt>
                <c:pt idx="309">
                  <c:v>2.0916666666666669E-11</c:v>
                </c:pt>
                <c:pt idx="310">
                  <c:v>2.0920000000000001E-11</c:v>
                </c:pt>
                <c:pt idx="311">
                  <c:v>2.0923333333333332E-11</c:v>
                </c:pt>
                <c:pt idx="312">
                  <c:v>2.0923333333333332E-11</c:v>
                </c:pt>
                <c:pt idx="313">
                  <c:v>2.0926666666666667E-11</c:v>
                </c:pt>
                <c:pt idx="314">
                  <c:v>2.0929999999999999E-11</c:v>
                </c:pt>
                <c:pt idx="315">
                  <c:v>2.0929999999999999E-11</c:v>
                </c:pt>
                <c:pt idx="316">
                  <c:v>2.0933333333333334E-11</c:v>
                </c:pt>
                <c:pt idx="317">
                  <c:v>2.0933333333333334E-11</c:v>
                </c:pt>
                <c:pt idx="318">
                  <c:v>2.0936666666666666E-11</c:v>
                </c:pt>
                <c:pt idx="319">
                  <c:v>2.0940000000000001E-11</c:v>
                </c:pt>
                <c:pt idx="320">
                  <c:v>2.0940000000000001E-11</c:v>
                </c:pt>
                <c:pt idx="321">
                  <c:v>2.0943333333333336E-11</c:v>
                </c:pt>
                <c:pt idx="322">
                  <c:v>2.0943333333333336E-11</c:v>
                </c:pt>
                <c:pt idx="323">
                  <c:v>2.0946666666666664E-11</c:v>
                </c:pt>
                <c:pt idx="324">
                  <c:v>2.0949999999999999E-11</c:v>
                </c:pt>
                <c:pt idx="325">
                  <c:v>2.0949999999999999E-11</c:v>
                </c:pt>
                <c:pt idx="326">
                  <c:v>2.0953333333333334E-11</c:v>
                </c:pt>
                <c:pt idx="327">
                  <c:v>2.0953333333333334E-11</c:v>
                </c:pt>
                <c:pt idx="328">
                  <c:v>2.0956666666666666E-11</c:v>
                </c:pt>
                <c:pt idx="329">
                  <c:v>2.0960000000000001E-11</c:v>
                </c:pt>
                <c:pt idx="330">
                  <c:v>2.0960000000000001E-11</c:v>
                </c:pt>
                <c:pt idx="331">
                  <c:v>2.0963333333333333E-11</c:v>
                </c:pt>
                <c:pt idx="332">
                  <c:v>2.0963333333333333E-11</c:v>
                </c:pt>
                <c:pt idx="333">
                  <c:v>2.0966666666666665E-11</c:v>
                </c:pt>
                <c:pt idx="334">
                  <c:v>2.0966666666666665E-11</c:v>
                </c:pt>
                <c:pt idx="335">
                  <c:v>2.097E-11</c:v>
                </c:pt>
                <c:pt idx="336">
                  <c:v>2.097E-11</c:v>
                </c:pt>
                <c:pt idx="337">
                  <c:v>2.0973333333333331E-11</c:v>
                </c:pt>
                <c:pt idx="338">
                  <c:v>2.0973333333333331E-11</c:v>
                </c:pt>
                <c:pt idx="339">
                  <c:v>2.0976666666666666E-11</c:v>
                </c:pt>
                <c:pt idx="340">
                  <c:v>2.0976666666666666E-11</c:v>
                </c:pt>
                <c:pt idx="341">
                  <c:v>2.0980000000000001E-11</c:v>
                </c:pt>
                <c:pt idx="342">
                  <c:v>2.0980000000000001E-11</c:v>
                </c:pt>
                <c:pt idx="343">
                  <c:v>2.0983333333333333E-11</c:v>
                </c:pt>
                <c:pt idx="344">
                  <c:v>2.0983333333333333E-11</c:v>
                </c:pt>
                <c:pt idx="345">
                  <c:v>2.0986666666666668E-11</c:v>
                </c:pt>
                <c:pt idx="346">
                  <c:v>2.0986666666666668E-11</c:v>
                </c:pt>
                <c:pt idx="347">
                  <c:v>2.099E-11</c:v>
                </c:pt>
                <c:pt idx="348">
                  <c:v>2.099E-11</c:v>
                </c:pt>
                <c:pt idx="349">
                  <c:v>2.099E-11</c:v>
                </c:pt>
                <c:pt idx="350">
                  <c:v>2.0993333333333332E-11</c:v>
                </c:pt>
                <c:pt idx="351">
                  <c:v>2.0993333333333332E-11</c:v>
                </c:pt>
                <c:pt idx="352">
                  <c:v>2.0996666666666667E-11</c:v>
                </c:pt>
                <c:pt idx="353">
                  <c:v>2.0996666666666667E-11</c:v>
                </c:pt>
                <c:pt idx="354">
                  <c:v>2.0999999999999999E-11</c:v>
                </c:pt>
                <c:pt idx="355">
                  <c:v>2.0999999999999999E-11</c:v>
                </c:pt>
                <c:pt idx="356">
                  <c:v>2.0999999999999999E-11</c:v>
                </c:pt>
                <c:pt idx="357">
                  <c:v>2.1003333333333334E-11</c:v>
                </c:pt>
                <c:pt idx="358">
                  <c:v>2.1003333333333334E-11</c:v>
                </c:pt>
                <c:pt idx="359">
                  <c:v>2.1003333333333334E-11</c:v>
                </c:pt>
                <c:pt idx="360">
                  <c:v>2.1006666666666669E-11</c:v>
                </c:pt>
                <c:pt idx="361">
                  <c:v>2.1006666666666669E-11</c:v>
                </c:pt>
                <c:pt idx="362">
                  <c:v>2.1009999999999997E-11</c:v>
                </c:pt>
                <c:pt idx="363">
                  <c:v>2.1009999999999997E-11</c:v>
                </c:pt>
                <c:pt idx="364">
                  <c:v>2.1009999999999997E-11</c:v>
                </c:pt>
                <c:pt idx="365">
                  <c:v>2.1013333333333332E-11</c:v>
                </c:pt>
                <c:pt idx="366">
                  <c:v>2.1013333333333332E-11</c:v>
                </c:pt>
                <c:pt idx="367">
                  <c:v>2.1013333333333332E-11</c:v>
                </c:pt>
                <c:pt idx="368">
                  <c:v>2.1013333333333332E-11</c:v>
                </c:pt>
                <c:pt idx="369">
                  <c:v>2.1016666666666667E-11</c:v>
                </c:pt>
                <c:pt idx="370">
                  <c:v>2.1016666666666667E-11</c:v>
                </c:pt>
                <c:pt idx="371">
                  <c:v>2.1016666666666667E-11</c:v>
                </c:pt>
                <c:pt idx="372">
                  <c:v>2.1019999999999999E-11</c:v>
                </c:pt>
                <c:pt idx="373">
                  <c:v>2.1019999999999999E-11</c:v>
                </c:pt>
                <c:pt idx="374">
                  <c:v>2.1019999999999999E-11</c:v>
                </c:pt>
                <c:pt idx="375">
                  <c:v>2.1019999999999999E-11</c:v>
                </c:pt>
                <c:pt idx="376">
                  <c:v>2.1023333333333334E-11</c:v>
                </c:pt>
                <c:pt idx="377">
                  <c:v>2.1023333333333334E-11</c:v>
                </c:pt>
                <c:pt idx="378">
                  <c:v>2.1023333333333334E-11</c:v>
                </c:pt>
                <c:pt idx="379">
                  <c:v>2.1023333333333334E-11</c:v>
                </c:pt>
                <c:pt idx="380">
                  <c:v>2.1026666666666669E-11</c:v>
                </c:pt>
                <c:pt idx="381">
                  <c:v>2.1026666666666669E-11</c:v>
                </c:pt>
                <c:pt idx="382">
                  <c:v>2.1026666666666669E-11</c:v>
                </c:pt>
                <c:pt idx="383">
                  <c:v>2.1026666666666669E-11</c:v>
                </c:pt>
                <c:pt idx="384">
                  <c:v>2.1026666666666669E-11</c:v>
                </c:pt>
                <c:pt idx="385">
                  <c:v>2.1030000000000001E-11</c:v>
                </c:pt>
                <c:pt idx="386">
                  <c:v>2.1030000000000001E-11</c:v>
                </c:pt>
                <c:pt idx="387">
                  <c:v>2.1030000000000001E-11</c:v>
                </c:pt>
                <c:pt idx="388">
                  <c:v>2.1030000000000001E-11</c:v>
                </c:pt>
                <c:pt idx="389">
                  <c:v>2.1030000000000001E-11</c:v>
                </c:pt>
                <c:pt idx="390">
                  <c:v>2.1030000000000001E-11</c:v>
                </c:pt>
                <c:pt idx="391">
                  <c:v>2.1030000000000001E-11</c:v>
                </c:pt>
                <c:pt idx="392">
                  <c:v>2.1033333333333332E-11</c:v>
                </c:pt>
                <c:pt idx="393">
                  <c:v>2.1033333333333332E-11</c:v>
                </c:pt>
                <c:pt idx="394">
                  <c:v>2.1033333333333332E-11</c:v>
                </c:pt>
                <c:pt idx="395">
                  <c:v>2.1033333333333332E-11</c:v>
                </c:pt>
                <c:pt idx="396">
                  <c:v>2.1033333333333332E-11</c:v>
                </c:pt>
                <c:pt idx="397">
                  <c:v>2.1033333333333332E-11</c:v>
                </c:pt>
                <c:pt idx="398">
                  <c:v>2.1033333333333332E-11</c:v>
                </c:pt>
                <c:pt idx="399">
                  <c:v>2.1033333333333332E-11</c:v>
                </c:pt>
                <c:pt idx="400">
                  <c:v>2.1033333333333332E-11</c:v>
                </c:pt>
                <c:pt idx="401">
                  <c:v>2.1033333333333332E-11</c:v>
                </c:pt>
                <c:pt idx="402">
                  <c:v>2.1033333333333332E-11</c:v>
                </c:pt>
                <c:pt idx="403">
                  <c:v>2.1036666666666667E-11</c:v>
                </c:pt>
                <c:pt idx="404">
                  <c:v>2.1036666666666667E-11</c:v>
                </c:pt>
                <c:pt idx="405">
                  <c:v>2.1036666666666667E-11</c:v>
                </c:pt>
                <c:pt idx="406">
                  <c:v>2.1036666666666667E-11</c:v>
                </c:pt>
                <c:pt idx="407">
                  <c:v>2.1036666666666667E-11</c:v>
                </c:pt>
                <c:pt idx="408">
                  <c:v>2.1036666666666667E-11</c:v>
                </c:pt>
                <c:pt idx="409">
                  <c:v>2.1036666666666667E-11</c:v>
                </c:pt>
                <c:pt idx="410">
                  <c:v>2.1036666666666667E-11</c:v>
                </c:pt>
                <c:pt idx="411">
                  <c:v>2.1036666666666667E-11</c:v>
                </c:pt>
                <c:pt idx="412">
                  <c:v>2.1036666666666667E-11</c:v>
                </c:pt>
                <c:pt idx="413">
                  <c:v>2.1036666666666667E-11</c:v>
                </c:pt>
                <c:pt idx="414">
                  <c:v>2.1036666666666667E-11</c:v>
                </c:pt>
                <c:pt idx="415">
                  <c:v>2.1036666666666667E-11</c:v>
                </c:pt>
                <c:pt idx="416">
                  <c:v>2.1033333333333332E-11</c:v>
                </c:pt>
                <c:pt idx="417">
                  <c:v>2.1033333333333332E-11</c:v>
                </c:pt>
                <c:pt idx="418">
                  <c:v>2.1033333333333332E-11</c:v>
                </c:pt>
                <c:pt idx="419">
                  <c:v>2.1033333333333332E-11</c:v>
                </c:pt>
                <c:pt idx="420">
                  <c:v>2.1033333333333332E-11</c:v>
                </c:pt>
                <c:pt idx="421">
                  <c:v>2.1033333333333332E-11</c:v>
                </c:pt>
                <c:pt idx="422">
                  <c:v>2.1033333333333332E-11</c:v>
                </c:pt>
                <c:pt idx="423">
                  <c:v>2.1033333333333332E-11</c:v>
                </c:pt>
                <c:pt idx="424">
                  <c:v>2.1033333333333332E-11</c:v>
                </c:pt>
                <c:pt idx="425">
                  <c:v>2.1033333333333332E-11</c:v>
                </c:pt>
                <c:pt idx="426">
                  <c:v>2.1033333333333332E-11</c:v>
                </c:pt>
                <c:pt idx="427">
                  <c:v>2.1030000000000001E-11</c:v>
                </c:pt>
                <c:pt idx="428">
                  <c:v>2.1030000000000001E-11</c:v>
                </c:pt>
                <c:pt idx="429">
                  <c:v>2.1030000000000001E-11</c:v>
                </c:pt>
                <c:pt idx="430">
                  <c:v>2.1030000000000001E-11</c:v>
                </c:pt>
                <c:pt idx="431">
                  <c:v>2.1030000000000001E-11</c:v>
                </c:pt>
                <c:pt idx="432">
                  <c:v>2.1030000000000001E-11</c:v>
                </c:pt>
                <c:pt idx="433">
                  <c:v>2.1030000000000001E-11</c:v>
                </c:pt>
                <c:pt idx="434">
                  <c:v>2.1026666666666669E-11</c:v>
                </c:pt>
                <c:pt idx="435">
                  <c:v>2.1026666666666669E-11</c:v>
                </c:pt>
                <c:pt idx="436">
                  <c:v>2.1026666666666669E-11</c:v>
                </c:pt>
                <c:pt idx="437">
                  <c:v>2.1026666666666669E-11</c:v>
                </c:pt>
                <c:pt idx="438">
                  <c:v>2.1026666666666669E-11</c:v>
                </c:pt>
                <c:pt idx="439">
                  <c:v>2.1023333333333334E-11</c:v>
                </c:pt>
                <c:pt idx="440">
                  <c:v>2.1023333333333334E-11</c:v>
                </c:pt>
                <c:pt idx="441">
                  <c:v>2.1023333333333334E-11</c:v>
                </c:pt>
                <c:pt idx="442">
                  <c:v>2.1023333333333334E-11</c:v>
                </c:pt>
                <c:pt idx="443">
                  <c:v>2.1019999999999999E-11</c:v>
                </c:pt>
                <c:pt idx="444">
                  <c:v>2.1019999999999999E-11</c:v>
                </c:pt>
                <c:pt idx="445">
                  <c:v>2.1019999999999999E-11</c:v>
                </c:pt>
                <c:pt idx="446">
                  <c:v>2.1019999999999999E-11</c:v>
                </c:pt>
                <c:pt idx="447">
                  <c:v>2.1016666666666667E-11</c:v>
                </c:pt>
                <c:pt idx="448">
                  <c:v>2.1016666666666667E-11</c:v>
                </c:pt>
                <c:pt idx="449">
                  <c:v>2.1016666666666667E-11</c:v>
                </c:pt>
                <c:pt idx="450">
                  <c:v>2.1013333333333332E-11</c:v>
                </c:pt>
                <c:pt idx="451">
                  <c:v>2.1013333333333332E-11</c:v>
                </c:pt>
                <c:pt idx="452">
                  <c:v>2.1013333333333332E-11</c:v>
                </c:pt>
                <c:pt idx="453">
                  <c:v>2.1013333333333332E-11</c:v>
                </c:pt>
                <c:pt idx="454">
                  <c:v>2.1009999999999997E-11</c:v>
                </c:pt>
                <c:pt idx="455">
                  <c:v>2.1009999999999997E-11</c:v>
                </c:pt>
                <c:pt idx="456">
                  <c:v>2.1009999999999997E-11</c:v>
                </c:pt>
                <c:pt idx="457">
                  <c:v>2.1006666666666669E-11</c:v>
                </c:pt>
                <c:pt idx="458">
                  <c:v>2.1006666666666669E-11</c:v>
                </c:pt>
                <c:pt idx="459">
                  <c:v>2.1003333333333334E-11</c:v>
                </c:pt>
                <c:pt idx="460">
                  <c:v>2.1003333333333334E-11</c:v>
                </c:pt>
                <c:pt idx="461">
                  <c:v>2.1003333333333334E-11</c:v>
                </c:pt>
                <c:pt idx="462">
                  <c:v>2.0999999999999999E-11</c:v>
                </c:pt>
                <c:pt idx="463">
                  <c:v>2.0999999999999999E-11</c:v>
                </c:pt>
                <c:pt idx="464">
                  <c:v>2.0999999999999999E-11</c:v>
                </c:pt>
                <c:pt idx="465">
                  <c:v>2.0996666666666667E-11</c:v>
                </c:pt>
                <c:pt idx="466">
                  <c:v>2.0996666666666667E-11</c:v>
                </c:pt>
                <c:pt idx="467">
                  <c:v>2.0993333333333332E-11</c:v>
                </c:pt>
                <c:pt idx="468">
                  <c:v>2.0993333333333332E-11</c:v>
                </c:pt>
                <c:pt idx="469">
                  <c:v>2.099E-11</c:v>
                </c:pt>
                <c:pt idx="470">
                  <c:v>2.099E-11</c:v>
                </c:pt>
                <c:pt idx="471">
                  <c:v>2.099E-11</c:v>
                </c:pt>
                <c:pt idx="472">
                  <c:v>2.0986666666666668E-11</c:v>
                </c:pt>
                <c:pt idx="473">
                  <c:v>2.0986666666666668E-11</c:v>
                </c:pt>
                <c:pt idx="474">
                  <c:v>2.0983333333333333E-11</c:v>
                </c:pt>
                <c:pt idx="475">
                  <c:v>2.0983333333333333E-11</c:v>
                </c:pt>
                <c:pt idx="476">
                  <c:v>2.0980000000000001E-11</c:v>
                </c:pt>
                <c:pt idx="477">
                  <c:v>2.0980000000000001E-11</c:v>
                </c:pt>
                <c:pt idx="478">
                  <c:v>2.0976666666666666E-11</c:v>
                </c:pt>
                <c:pt idx="479">
                  <c:v>2.0976666666666666E-11</c:v>
                </c:pt>
                <c:pt idx="480">
                  <c:v>2.0973333333333331E-11</c:v>
                </c:pt>
                <c:pt idx="481">
                  <c:v>2.0973333333333331E-11</c:v>
                </c:pt>
                <c:pt idx="482">
                  <c:v>2.097E-11</c:v>
                </c:pt>
                <c:pt idx="483">
                  <c:v>2.097E-11</c:v>
                </c:pt>
                <c:pt idx="484">
                  <c:v>2.0966666666666665E-11</c:v>
                </c:pt>
                <c:pt idx="485">
                  <c:v>2.0966666666666665E-11</c:v>
                </c:pt>
                <c:pt idx="486">
                  <c:v>2.0963333333333333E-11</c:v>
                </c:pt>
                <c:pt idx="487">
                  <c:v>2.0963333333333333E-11</c:v>
                </c:pt>
                <c:pt idx="488">
                  <c:v>2.0960000000000001E-11</c:v>
                </c:pt>
                <c:pt idx="489">
                  <c:v>2.0960000000000001E-11</c:v>
                </c:pt>
                <c:pt idx="490">
                  <c:v>2.0956666666666666E-11</c:v>
                </c:pt>
                <c:pt idx="491">
                  <c:v>2.0956666666666666E-11</c:v>
                </c:pt>
                <c:pt idx="492">
                  <c:v>2.0953333333333334E-11</c:v>
                </c:pt>
                <c:pt idx="493">
                  <c:v>2.0949999999999999E-11</c:v>
                </c:pt>
                <c:pt idx="494">
                  <c:v>2.0949999999999999E-11</c:v>
                </c:pt>
                <c:pt idx="495">
                  <c:v>2.0946666666666664E-11</c:v>
                </c:pt>
                <c:pt idx="496">
                  <c:v>2.0946666666666664E-11</c:v>
                </c:pt>
                <c:pt idx="497">
                  <c:v>2.0943333333333336E-11</c:v>
                </c:pt>
                <c:pt idx="498">
                  <c:v>2.0943333333333336E-11</c:v>
                </c:pt>
                <c:pt idx="499">
                  <c:v>2.0940000000000001E-11</c:v>
                </c:pt>
                <c:pt idx="500">
                  <c:v>2.0940000000000001E-11</c:v>
                </c:pt>
                <c:pt idx="501">
                  <c:v>2.0936666666666666E-11</c:v>
                </c:pt>
                <c:pt idx="502">
                  <c:v>2.0933333333333334E-11</c:v>
                </c:pt>
                <c:pt idx="503">
                  <c:v>2.0933333333333334E-11</c:v>
                </c:pt>
                <c:pt idx="504">
                  <c:v>2.0929999999999999E-11</c:v>
                </c:pt>
                <c:pt idx="505">
                  <c:v>2.0929999999999999E-11</c:v>
                </c:pt>
                <c:pt idx="506">
                  <c:v>2.0926666666666667E-11</c:v>
                </c:pt>
                <c:pt idx="507">
                  <c:v>2.0926666666666667E-11</c:v>
                </c:pt>
                <c:pt idx="508">
                  <c:v>2.0923333333333332E-11</c:v>
                </c:pt>
                <c:pt idx="509">
                  <c:v>2.0923333333333332E-11</c:v>
                </c:pt>
                <c:pt idx="510">
                  <c:v>2.0920000000000001E-11</c:v>
                </c:pt>
                <c:pt idx="511">
                  <c:v>2.0916666666666669E-11</c:v>
                </c:pt>
                <c:pt idx="512">
                  <c:v>2.0916666666666669E-11</c:v>
                </c:pt>
                <c:pt idx="513">
                  <c:v>2.0913333333333334E-11</c:v>
                </c:pt>
                <c:pt idx="514">
                  <c:v>2.0913333333333334E-11</c:v>
                </c:pt>
                <c:pt idx="515">
                  <c:v>2.0909999999999999E-11</c:v>
                </c:pt>
                <c:pt idx="516">
                  <c:v>2.0909999999999999E-11</c:v>
                </c:pt>
                <c:pt idx="517">
                  <c:v>2.0906666666666667E-11</c:v>
                </c:pt>
                <c:pt idx="518">
                  <c:v>2.0906666666666667E-11</c:v>
                </c:pt>
                <c:pt idx="519">
                  <c:v>2.0903333333333332E-11</c:v>
                </c:pt>
                <c:pt idx="520">
                  <c:v>2.0903333333333332E-11</c:v>
                </c:pt>
                <c:pt idx="521">
                  <c:v>2.0903333333333332E-11</c:v>
                </c:pt>
                <c:pt idx="522">
                  <c:v>2.09E-11</c:v>
                </c:pt>
                <c:pt idx="523">
                  <c:v>2.09E-11</c:v>
                </c:pt>
                <c:pt idx="524">
                  <c:v>2.0896666666666668E-11</c:v>
                </c:pt>
                <c:pt idx="525">
                  <c:v>2.0896666666666668E-11</c:v>
                </c:pt>
                <c:pt idx="526">
                  <c:v>2.0896666666666668E-11</c:v>
                </c:pt>
                <c:pt idx="527">
                  <c:v>2.0893333333333333E-11</c:v>
                </c:pt>
                <c:pt idx="528">
                  <c:v>2.0893333333333333E-11</c:v>
                </c:pt>
                <c:pt idx="529">
                  <c:v>2.0889999999999998E-11</c:v>
                </c:pt>
                <c:pt idx="530">
                  <c:v>2.0889999999999998E-11</c:v>
                </c:pt>
                <c:pt idx="531">
                  <c:v>2.0889999999999998E-11</c:v>
                </c:pt>
                <c:pt idx="532">
                  <c:v>2.0889999999999998E-11</c:v>
                </c:pt>
                <c:pt idx="533">
                  <c:v>2.0886666666666667E-11</c:v>
                </c:pt>
                <c:pt idx="534">
                  <c:v>2.0886666666666667E-11</c:v>
                </c:pt>
                <c:pt idx="535">
                  <c:v>2.0886666666666667E-11</c:v>
                </c:pt>
                <c:pt idx="536">
                  <c:v>2.0886666666666667E-11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2.088E-11</c:v>
                </c:pt>
                <c:pt idx="546">
                  <c:v>2.088E-11</c:v>
                </c:pt>
                <c:pt idx="547">
                  <c:v>2.088E-11</c:v>
                </c:pt>
                <c:pt idx="548">
                  <c:v>2.088E-11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2.0883333333333332E-11</c:v>
                </c:pt>
                <c:pt idx="562">
                  <c:v>2.0883333333333332E-11</c:v>
                </c:pt>
                <c:pt idx="563">
                  <c:v>2.0883333333333332E-11</c:v>
                </c:pt>
                <c:pt idx="564">
                  <c:v>2.0883333333333332E-11</c:v>
                </c:pt>
                <c:pt idx="565">
                  <c:v>2.0883333333333332E-11</c:v>
                </c:pt>
                <c:pt idx="566">
                  <c:v>2.0883333333333332E-11</c:v>
                </c:pt>
                <c:pt idx="567">
                  <c:v>2.0883333333333332E-11</c:v>
                </c:pt>
                <c:pt idx="568">
                  <c:v>2.0886666666666667E-11</c:v>
                </c:pt>
                <c:pt idx="569">
                  <c:v>2.0886666666666667E-11</c:v>
                </c:pt>
                <c:pt idx="570">
                  <c:v>2.0886666666666667E-11</c:v>
                </c:pt>
                <c:pt idx="571">
                  <c:v>2.0886666666666667E-11</c:v>
                </c:pt>
                <c:pt idx="572">
                  <c:v>2.0886666666666667E-11</c:v>
                </c:pt>
                <c:pt idx="573">
                  <c:v>2.0886666666666667E-11</c:v>
                </c:pt>
                <c:pt idx="574">
                  <c:v>2.0886666666666667E-11</c:v>
                </c:pt>
                <c:pt idx="575">
                  <c:v>2.0886666666666667E-11</c:v>
                </c:pt>
                <c:pt idx="576">
                  <c:v>2.0886666666666667E-11</c:v>
                </c:pt>
                <c:pt idx="577">
                  <c:v>2.0886666666666667E-11</c:v>
                </c:pt>
                <c:pt idx="578">
                  <c:v>2.0889999999999998E-11</c:v>
                </c:pt>
                <c:pt idx="579">
                  <c:v>2.0889999999999998E-11</c:v>
                </c:pt>
                <c:pt idx="580">
                  <c:v>2.0889999999999998E-11</c:v>
                </c:pt>
                <c:pt idx="581">
                  <c:v>2.0889999999999998E-11</c:v>
                </c:pt>
                <c:pt idx="582">
                  <c:v>2.0889999999999998E-11</c:v>
                </c:pt>
                <c:pt idx="583">
                  <c:v>2.0889999999999998E-11</c:v>
                </c:pt>
                <c:pt idx="584">
                  <c:v>2.0889999999999998E-11</c:v>
                </c:pt>
                <c:pt idx="585">
                  <c:v>2.0889999999999998E-11</c:v>
                </c:pt>
                <c:pt idx="586">
                  <c:v>2.0889999999999998E-11</c:v>
                </c:pt>
                <c:pt idx="587">
                  <c:v>2.0889999999999998E-11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2.0893333333333333E-11</c:v>
                </c:pt>
                <c:pt idx="591">
                  <c:v>2.0893333333333333E-11</c:v>
                </c:pt>
                <c:pt idx="592">
                  <c:v>2.0893333333333333E-11</c:v>
                </c:pt>
                <c:pt idx="593">
                  <c:v>2.0893333333333333E-11</c:v>
                </c:pt>
                <c:pt idx="594">
                  <c:v>2.0893333333333333E-11</c:v>
                </c:pt>
                <c:pt idx="595">
                  <c:v>2.0893333333333333E-11</c:v>
                </c:pt>
                <c:pt idx="596">
                  <c:v>2.0893333333333333E-11</c:v>
                </c:pt>
                <c:pt idx="597">
                  <c:v>2.0893333333333333E-11</c:v>
                </c:pt>
                <c:pt idx="598">
                  <c:v>2.0893333333333333E-11</c:v>
                </c:pt>
                <c:pt idx="599">
                  <c:v>2.0893333333333333E-11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2.0896666666666668E-11</c:v>
                </c:pt>
                <c:pt idx="603">
                  <c:v>2.0896666666666668E-11</c:v>
                </c:pt>
                <c:pt idx="604">
                  <c:v>2.0896666666666668E-11</c:v>
                </c:pt>
                <c:pt idx="605">
                  <c:v>2.0896666666666668E-11</c:v>
                </c:pt>
                <c:pt idx="606">
                  <c:v>2.0896666666666668E-11</c:v>
                </c:pt>
                <c:pt idx="607">
                  <c:v>2.0896666666666668E-11</c:v>
                </c:pt>
                <c:pt idx="608">
                  <c:v>2.0896666666666668E-11</c:v>
                </c:pt>
                <c:pt idx="609">
                  <c:v>2.0896666666666668E-11</c:v>
                </c:pt>
                <c:pt idx="610">
                  <c:v>2.0896666666666668E-11</c:v>
                </c:pt>
                <c:pt idx="611">
                  <c:v>2.0896666666666668E-11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2.09E-11</c:v>
                </c:pt>
                <c:pt idx="615">
                  <c:v>2.09E-11</c:v>
                </c:pt>
                <c:pt idx="616">
                  <c:v>2.09E-11</c:v>
                </c:pt>
                <c:pt idx="617">
                  <c:v>2.09E-11</c:v>
                </c:pt>
                <c:pt idx="618">
                  <c:v>2.09E-11</c:v>
                </c:pt>
                <c:pt idx="619">
                  <c:v>2.09E-11</c:v>
                </c:pt>
                <c:pt idx="620">
                  <c:v>2.09E-11</c:v>
                </c:pt>
                <c:pt idx="621">
                  <c:v>2.09E-11</c:v>
                </c:pt>
                <c:pt idx="622">
                  <c:v>2.09E-11</c:v>
                </c:pt>
                <c:pt idx="623">
                  <c:v>2.09E-11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2.0903333333333332E-11</c:v>
                </c:pt>
                <c:pt idx="627">
                  <c:v>2.0903333333333332E-11</c:v>
                </c:pt>
                <c:pt idx="628">
                  <c:v>2.0903333333333332E-11</c:v>
                </c:pt>
                <c:pt idx="629">
                  <c:v>2.0903333333333332E-11</c:v>
                </c:pt>
                <c:pt idx="630">
                  <c:v>2.0903333333333332E-11</c:v>
                </c:pt>
                <c:pt idx="631">
                  <c:v>2.0903333333333332E-11</c:v>
                </c:pt>
                <c:pt idx="632">
                  <c:v>2.0903333333333332E-11</c:v>
                </c:pt>
                <c:pt idx="633">
                  <c:v>2.0903333333333332E-11</c:v>
                </c:pt>
                <c:pt idx="634">
                  <c:v>2.0903333333333332E-11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2.0906666666666667E-11</c:v>
                </c:pt>
                <c:pt idx="638">
                  <c:v>2.0906666666666667E-11</c:v>
                </c:pt>
                <c:pt idx="639">
                  <c:v>2.0906666666666667E-11</c:v>
                </c:pt>
                <c:pt idx="640">
                  <c:v>2.0906666666666667E-11</c:v>
                </c:pt>
                <c:pt idx="641">
                  <c:v>2.0906666666666667E-11</c:v>
                </c:pt>
                <c:pt idx="642">
                  <c:v>2.0906666666666667E-11</c:v>
                </c:pt>
                <c:pt idx="643">
                  <c:v>2.0906666666666667E-11</c:v>
                </c:pt>
                <c:pt idx="644">
                  <c:v>2.0906666666666667E-11</c:v>
                </c:pt>
                <c:pt idx="645">
                  <c:v>2.0906666666666667E-11</c:v>
                </c:pt>
                <c:pt idx="646">
                  <c:v>2.0906666666666667E-11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2.0909999999999999E-11</c:v>
                </c:pt>
                <c:pt idx="650">
                  <c:v>2.0909999999999999E-11</c:v>
                </c:pt>
                <c:pt idx="651">
                  <c:v>2.0909999999999999E-11</c:v>
                </c:pt>
                <c:pt idx="652">
                  <c:v>2.0909999999999999E-11</c:v>
                </c:pt>
                <c:pt idx="653">
                  <c:v>2.0909999999999999E-11</c:v>
                </c:pt>
                <c:pt idx="654">
                  <c:v>2.0909999999999999E-11</c:v>
                </c:pt>
                <c:pt idx="655">
                  <c:v>2.0909999999999999E-11</c:v>
                </c:pt>
                <c:pt idx="656">
                  <c:v>2.0909999999999999E-11</c:v>
                </c:pt>
                <c:pt idx="657">
                  <c:v>2.0909999999999999E-11</c:v>
                </c:pt>
                <c:pt idx="658">
                  <c:v>2.0909999999999999E-11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2.0913333333333334E-11</c:v>
                </c:pt>
                <c:pt idx="662">
                  <c:v>2.0913333333333334E-11</c:v>
                </c:pt>
                <c:pt idx="663">
                  <c:v>2.0913333333333334E-11</c:v>
                </c:pt>
                <c:pt idx="664">
                  <c:v>2.0913333333333334E-11</c:v>
                </c:pt>
                <c:pt idx="665">
                  <c:v>2.0913333333333334E-11</c:v>
                </c:pt>
                <c:pt idx="666">
                  <c:v>2.0913333333333334E-11</c:v>
                </c:pt>
                <c:pt idx="667">
                  <c:v>2.0913333333333334E-11</c:v>
                </c:pt>
                <c:pt idx="668">
                  <c:v>2.0913333333333334E-11</c:v>
                </c:pt>
                <c:pt idx="669">
                  <c:v>2.0913333333333334E-11</c:v>
                </c:pt>
                <c:pt idx="670">
                  <c:v>2.0913333333333334E-11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2.0916666666666669E-11</c:v>
                </c:pt>
                <c:pt idx="674">
                  <c:v>2.0916666666666669E-11</c:v>
                </c:pt>
                <c:pt idx="675">
                  <c:v>2.0916666666666669E-11</c:v>
                </c:pt>
                <c:pt idx="676">
                  <c:v>2.0916666666666669E-11</c:v>
                </c:pt>
                <c:pt idx="677">
                  <c:v>2.0916666666666669E-11</c:v>
                </c:pt>
                <c:pt idx="678">
                  <c:v>2.0916666666666669E-11</c:v>
                </c:pt>
                <c:pt idx="679">
                  <c:v>2.0916666666666669E-11</c:v>
                </c:pt>
                <c:pt idx="680">
                  <c:v>2.0916666666666669E-11</c:v>
                </c:pt>
                <c:pt idx="681">
                  <c:v>2.0916666666666669E-11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2.0920000000000001E-11</c:v>
                </c:pt>
                <c:pt idx="686">
                  <c:v>2.0920000000000001E-11</c:v>
                </c:pt>
                <c:pt idx="687">
                  <c:v>2.0920000000000001E-11</c:v>
                </c:pt>
                <c:pt idx="688">
                  <c:v>2.0920000000000001E-11</c:v>
                </c:pt>
                <c:pt idx="689">
                  <c:v>2.0920000000000001E-11</c:v>
                </c:pt>
                <c:pt idx="690">
                  <c:v>2.0920000000000001E-11</c:v>
                </c:pt>
                <c:pt idx="691">
                  <c:v>2.0920000000000001E-11</c:v>
                </c:pt>
                <c:pt idx="692">
                  <c:v>2.0920000000000001E-11</c:v>
                </c:pt>
                <c:pt idx="693">
                  <c:v>2.0920000000000001E-11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2.0923333333333332E-11</c:v>
                </c:pt>
                <c:pt idx="697">
                  <c:v>2.0923333333333332E-11</c:v>
                </c:pt>
                <c:pt idx="698">
                  <c:v>2.0923333333333332E-11</c:v>
                </c:pt>
                <c:pt idx="699">
                  <c:v>2.0923333333333332E-11</c:v>
                </c:pt>
                <c:pt idx="700">
                  <c:v>2.0923333333333332E-11</c:v>
                </c:pt>
                <c:pt idx="701">
                  <c:v>2.0923333333333332E-11</c:v>
                </c:pt>
                <c:pt idx="702">
                  <c:v>2.0923333333333332E-11</c:v>
                </c:pt>
                <c:pt idx="703">
                  <c:v>2.0923333333333332E-11</c:v>
                </c:pt>
                <c:pt idx="704">
                  <c:v>2.0923333333333332E-11</c:v>
                </c:pt>
                <c:pt idx="705">
                  <c:v>2.0923333333333332E-11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2.0926666666666667E-11</c:v>
                </c:pt>
                <c:pt idx="709">
                  <c:v>2.0926666666666667E-11</c:v>
                </c:pt>
                <c:pt idx="710">
                  <c:v>2.0926666666666667E-11</c:v>
                </c:pt>
                <c:pt idx="711">
                  <c:v>2.0926666666666667E-11</c:v>
                </c:pt>
                <c:pt idx="712">
                  <c:v>2.0926666666666667E-11</c:v>
                </c:pt>
                <c:pt idx="713">
                  <c:v>2.0926666666666667E-11</c:v>
                </c:pt>
                <c:pt idx="714">
                  <c:v>2.0926666666666667E-11</c:v>
                </c:pt>
                <c:pt idx="715">
                  <c:v>2.0926666666666667E-11</c:v>
                </c:pt>
                <c:pt idx="716">
                  <c:v>2.0926666666666667E-11</c:v>
                </c:pt>
                <c:pt idx="717">
                  <c:v>2.0926666666666667E-11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2.0929999999999999E-11</c:v>
                </c:pt>
                <c:pt idx="721">
                  <c:v>2.0929999999999999E-11</c:v>
                </c:pt>
                <c:pt idx="722">
                  <c:v>2.0929999999999999E-11</c:v>
                </c:pt>
                <c:pt idx="723">
                  <c:v>2.0929999999999999E-11</c:v>
                </c:pt>
                <c:pt idx="724">
                  <c:v>2.0929999999999999E-11</c:v>
                </c:pt>
                <c:pt idx="725">
                  <c:v>2.0929999999999999E-11</c:v>
                </c:pt>
                <c:pt idx="726">
                  <c:v>2.0929999999999999E-11</c:v>
                </c:pt>
                <c:pt idx="727">
                  <c:v>2.0929999999999999E-11</c:v>
                </c:pt>
                <c:pt idx="728">
                  <c:v>2.0929999999999999E-11</c:v>
                </c:pt>
                <c:pt idx="729">
                  <c:v>2.0929999999999999E-11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2.0933333333333334E-11</c:v>
                </c:pt>
                <c:pt idx="733">
                  <c:v>2.0933333333333334E-11</c:v>
                </c:pt>
                <c:pt idx="734">
                  <c:v>2.0933333333333334E-11</c:v>
                </c:pt>
                <c:pt idx="735">
                  <c:v>2.0933333333333334E-11</c:v>
                </c:pt>
                <c:pt idx="736">
                  <c:v>2.0933333333333334E-11</c:v>
                </c:pt>
                <c:pt idx="737">
                  <c:v>2.0933333333333334E-11</c:v>
                </c:pt>
                <c:pt idx="738">
                  <c:v>2.0933333333333334E-11</c:v>
                </c:pt>
                <c:pt idx="739">
                  <c:v>2.0933333333333334E-11</c:v>
                </c:pt>
                <c:pt idx="740">
                  <c:v>2.0933333333333334E-11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2.0936666666666666E-11</c:v>
                </c:pt>
                <c:pt idx="745">
                  <c:v>2.0936666666666666E-11</c:v>
                </c:pt>
                <c:pt idx="746">
                  <c:v>2.0936666666666666E-11</c:v>
                </c:pt>
                <c:pt idx="747">
                  <c:v>2.0936666666666666E-11</c:v>
                </c:pt>
                <c:pt idx="748">
                  <c:v>2.0936666666666666E-11</c:v>
                </c:pt>
                <c:pt idx="749">
                  <c:v>2.0936666666666666E-11</c:v>
                </c:pt>
                <c:pt idx="750">
                  <c:v>2.0936666666666666E-11</c:v>
                </c:pt>
                <c:pt idx="751">
                  <c:v>2.0936666666666666E-11</c:v>
                </c:pt>
                <c:pt idx="752">
                  <c:v>2.0936666666666666E-11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2.0940000000000001E-11</c:v>
                </c:pt>
                <c:pt idx="756">
                  <c:v>2.0940000000000001E-11</c:v>
                </c:pt>
                <c:pt idx="757">
                  <c:v>2.0940000000000001E-11</c:v>
                </c:pt>
                <c:pt idx="758">
                  <c:v>2.0940000000000001E-11</c:v>
                </c:pt>
                <c:pt idx="759">
                  <c:v>2.0940000000000001E-11</c:v>
                </c:pt>
                <c:pt idx="760">
                  <c:v>2.0940000000000001E-11</c:v>
                </c:pt>
                <c:pt idx="761">
                  <c:v>2.0940000000000001E-11</c:v>
                </c:pt>
                <c:pt idx="762">
                  <c:v>2.0940000000000001E-11</c:v>
                </c:pt>
                <c:pt idx="763">
                  <c:v>2.0940000000000001E-11</c:v>
                </c:pt>
                <c:pt idx="764">
                  <c:v>2.0940000000000001E-11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2.0943333333333336E-11</c:v>
                </c:pt>
                <c:pt idx="768">
                  <c:v>2.0943333333333336E-11</c:v>
                </c:pt>
                <c:pt idx="769">
                  <c:v>2.0943333333333336E-11</c:v>
                </c:pt>
                <c:pt idx="770">
                  <c:v>2.0943333333333336E-11</c:v>
                </c:pt>
                <c:pt idx="771">
                  <c:v>2.0943333333333336E-11</c:v>
                </c:pt>
                <c:pt idx="772">
                  <c:v>2.0943333333333336E-11</c:v>
                </c:pt>
                <c:pt idx="773">
                  <c:v>2.0943333333333336E-11</c:v>
                </c:pt>
                <c:pt idx="774">
                  <c:v>2.0943333333333336E-11</c:v>
                </c:pt>
                <c:pt idx="775">
                  <c:v>2.0943333333333336E-11</c:v>
                </c:pt>
                <c:pt idx="776">
                  <c:v>2.0943333333333336E-11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2.0946666666666664E-11</c:v>
                </c:pt>
                <c:pt idx="780">
                  <c:v>2.0946666666666664E-11</c:v>
                </c:pt>
                <c:pt idx="781">
                  <c:v>2.0946666666666664E-11</c:v>
                </c:pt>
                <c:pt idx="782">
                  <c:v>2.0946666666666664E-11</c:v>
                </c:pt>
                <c:pt idx="783">
                  <c:v>2.0946666666666664E-11</c:v>
                </c:pt>
                <c:pt idx="784">
                  <c:v>2.0946666666666664E-11</c:v>
                </c:pt>
                <c:pt idx="785">
                  <c:v>2.0946666666666664E-11</c:v>
                </c:pt>
                <c:pt idx="786">
                  <c:v>2.0946666666666664E-11</c:v>
                </c:pt>
                <c:pt idx="787">
                  <c:v>2.0946666666666664E-11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2.0949999999999999E-11</c:v>
                </c:pt>
                <c:pt idx="792">
                  <c:v>2.0949999999999999E-11</c:v>
                </c:pt>
                <c:pt idx="793">
                  <c:v>2.0949999999999999E-11</c:v>
                </c:pt>
                <c:pt idx="794">
                  <c:v>2.0949999999999999E-11</c:v>
                </c:pt>
                <c:pt idx="795">
                  <c:v>2.0949999999999999E-11</c:v>
                </c:pt>
                <c:pt idx="796">
                  <c:v>2.0949999999999999E-11</c:v>
                </c:pt>
                <c:pt idx="797">
                  <c:v>2.0949999999999999E-11</c:v>
                </c:pt>
                <c:pt idx="798">
                  <c:v>2.0949999999999999E-11</c:v>
                </c:pt>
                <c:pt idx="799">
                  <c:v>2.0949999999999999E-11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2.0953333333333334E-11</c:v>
                </c:pt>
                <c:pt idx="804">
                  <c:v>2.0953333333333334E-11</c:v>
                </c:pt>
                <c:pt idx="805">
                  <c:v>2.0953333333333334E-11</c:v>
                </c:pt>
                <c:pt idx="806">
                  <c:v>2.0953333333333334E-11</c:v>
                </c:pt>
                <c:pt idx="807">
                  <c:v>2.0953333333333334E-11</c:v>
                </c:pt>
                <c:pt idx="808">
                  <c:v>2.0953333333333334E-11</c:v>
                </c:pt>
                <c:pt idx="809">
                  <c:v>2.0953333333333334E-11</c:v>
                </c:pt>
                <c:pt idx="810">
                  <c:v>2.0953333333333334E-11</c:v>
                </c:pt>
                <c:pt idx="811">
                  <c:v>2.0953333333333334E-11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2.0956666666666666E-11</c:v>
                </c:pt>
                <c:pt idx="815">
                  <c:v>2.0956666666666666E-11</c:v>
                </c:pt>
                <c:pt idx="816">
                  <c:v>2.0956666666666666E-11</c:v>
                </c:pt>
                <c:pt idx="817">
                  <c:v>2.0956666666666666E-11</c:v>
                </c:pt>
                <c:pt idx="818">
                  <c:v>2.0956666666666666E-11</c:v>
                </c:pt>
                <c:pt idx="819">
                  <c:v>2.0956666666666666E-11</c:v>
                </c:pt>
                <c:pt idx="820">
                  <c:v>2.0956666666666666E-11</c:v>
                </c:pt>
                <c:pt idx="821">
                  <c:v>2.0956666666666666E-11</c:v>
                </c:pt>
                <c:pt idx="822">
                  <c:v>2.0956666666666666E-11</c:v>
                </c:pt>
                <c:pt idx="823">
                  <c:v>2.0956666666666666E-11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2.0960000000000001E-11</c:v>
                </c:pt>
                <c:pt idx="827">
                  <c:v>2.0960000000000001E-11</c:v>
                </c:pt>
                <c:pt idx="828">
                  <c:v>2.0960000000000001E-11</c:v>
                </c:pt>
                <c:pt idx="829">
                  <c:v>2.0960000000000001E-11</c:v>
                </c:pt>
                <c:pt idx="830">
                  <c:v>2.0960000000000001E-11</c:v>
                </c:pt>
                <c:pt idx="831">
                  <c:v>2.0960000000000001E-11</c:v>
                </c:pt>
                <c:pt idx="832">
                  <c:v>2.0960000000000001E-11</c:v>
                </c:pt>
                <c:pt idx="833">
                  <c:v>2.0960000000000001E-11</c:v>
                </c:pt>
                <c:pt idx="834">
                  <c:v>2.0960000000000001E-11</c:v>
                </c:pt>
                <c:pt idx="835">
                  <c:v>2.0960000000000001E-11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2.0963333333333333E-11</c:v>
                </c:pt>
                <c:pt idx="839">
                  <c:v>2.0963333333333333E-11</c:v>
                </c:pt>
                <c:pt idx="840">
                  <c:v>2.0963333333333333E-11</c:v>
                </c:pt>
                <c:pt idx="841">
                  <c:v>2.0963333333333333E-11</c:v>
                </c:pt>
                <c:pt idx="842">
                  <c:v>2.0963333333333333E-11</c:v>
                </c:pt>
                <c:pt idx="843">
                  <c:v>2.0963333333333333E-11</c:v>
                </c:pt>
                <c:pt idx="844">
                  <c:v>2.0963333333333333E-11</c:v>
                </c:pt>
                <c:pt idx="845">
                  <c:v>2.0963333333333333E-11</c:v>
                </c:pt>
                <c:pt idx="846">
                  <c:v>2.0963333333333333E-11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2.0966666666666665E-11</c:v>
                </c:pt>
                <c:pt idx="851">
                  <c:v>2.0966666666666665E-11</c:v>
                </c:pt>
                <c:pt idx="852">
                  <c:v>2.0966666666666665E-11</c:v>
                </c:pt>
                <c:pt idx="853">
                  <c:v>2.0966666666666665E-11</c:v>
                </c:pt>
                <c:pt idx="854">
                  <c:v>2.0966666666666665E-11</c:v>
                </c:pt>
                <c:pt idx="855">
                  <c:v>2.0966666666666665E-11</c:v>
                </c:pt>
                <c:pt idx="856">
                  <c:v>2.0966666666666665E-11</c:v>
                </c:pt>
                <c:pt idx="857">
                  <c:v>2.0966666666666665E-11</c:v>
                </c:pt>
                <c:pt idx="858">
                  <c:v>2.0966666666666665E-11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2.097E-11</c:v>
                </c:pt>
                <c:pt idx="862">
                  <c:v>2.097E-11</c:v>
                </c:pt>
                <c:pt idx="863">
                  <c:v>2.097E-11</c:v>
                </c:pt>
                <c:pt idx="864">
                  <c:v>2.097E-11</c:v>
                </c:pt>
                <c:pt idx="865">
                  <c:v>2.097E-11</c:v>
                </c:pt>
                <c:pt idx="866">
                  <c:v>2.097E-11</c:v>
                </c:pt>
                <c:pt idx="867">
                  <c:v>2.097E-11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7C-48FD-9D4B-5491170C6DD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2.0826666666666666E-11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2.0830000000000001E-11</c:v>
                </c:pt>
                <c:pt idx="230">
                  <c:v>2.0830000000000001E-11</c:v>
                </c:pt>
                <c:pt idx="231">
                  <c:v>2.0830000000000001E-11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2.0833333333333336E-11</c:v>
                </c:pt>
                <c:pt idx="240">
                  <c:v>2.0833333333333336E-11</c:v>
                </c:pt>
                <c:pt idx="241">
                  <c:v>2.0833333333333336E-11</c:v>
                </c:pt>
                <c:pt idx="242">
                  <c:v>2.0833333333333336E-11</c:v>
                </c:pt>
                <c:pt idx="243">
                  <c:v>2.0833333333333336E-11</c:v>
                </c:pt>
                <c:pt idx="244">
                  <c:v>2.0833333333333336E-11</c:v>
                </c:pt>
                <c:pt idx="245">
                  <c:v>2.0833333333333336E-11</c:v>
                </c:pt>
                <c:pt idx="246">
                  <c:v>2.0833333333333336E-11</c:v>
                </c:pt>
                <c:pt idx="247">
                  <c:v>2.0833333333333336E-11</c:v>
                </c:pt>
                <c:pt idx="248">
                  <c:v>2.0833333333333336E-11</c:v>
                </c:pt>
                <c:pt idx="249">
                  <c:v>2.0833333333333336E-11</c:v>
                </c:pt>
                <c:pt idx="250">
                  <c:v>2.0833333333333336E-11</c:v>
                </c:pt>
                <c:pt idx="251">
                  <c:v>2.0833333333333336E-11</c:v>
                </c:pt>
                <c:pt idx="252">
                  <c:v>2.0833333333333336E-11</c:v>
                </c:pt>
                <c:pt idx="253">
                  <c:v>2.0833333333333336E-11</c:v>
                </c:pt>
                <c:pt idx="254">
                  <c:v>2.0833333333333336E-11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2.0833333333333336E-11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2.0836666666666664E-11</c:v>
                </c:pt>
                <c:pt idx="266">
                  <c:v>2.0836666666666664E-11</c:v>
                </c:pt>
                <c:pt idx="267">
                  <c:v>2.0836666666666664E-11</c:v>
                </c:pt>
                <c:pt idx="268">
                  <c:v>2.0836666666666664E-11</c:v>
                </c:pt>
                <c:pt idx="269">
                  <c:v>2.0839999999999999E-11</c:v>
                </c:pt>
                <c:pt idx="270">
                  <c:v>2.0839999999999999E-11</c:v>
                </c:pt>
                <c:pt idx="271">
                  <c:v>2.0839999999999999E-11</c:v>
                </c:pt>
                <c:pt idx="272">
                  <c:v>2.0839999999999999E-11</c:v>
                </c:pt>
                <c:pt idx="273">
                  <c:v>2.0839999999999999E-11</c:v>
                </c:pt>
                <c:pt idx="274">
                  <c:v>2.0843333333333334E-11</c:v>
                </c:pt>
                <c:pt idx="275">
                  <c:v>2.0843333333333334E-11</c:v>
                </c:pt>
                <c:pt idx="276">
                  <c:v>2.0843333333333334E-11</c:v>
                </c:pt>
                <c:pt idx="277">
                  <c:v>2.0846666666666666E-11</c:v>
                </c:pt>
                <c:pt idx="278">
                  <c:v>2.0846666666666666E-11</c:v>
                </c:pt>
                <c:pt idx="279">
                  <c:v>2.0846666666666666E-11</c:v>
                </c:pt>
                <c:pt idx="280">
                  <c:v>2.0846666666666666E-11</c:v>
                </c:pt>
                <c:pt idx="281">
                  <c:v>2.0850000000000001E-11</c:v>
                </c:pt>
                <c:pt idx="282">
                  <c:v>2.0850000000000001E-11</c:v>
                </c:pt>
                <c:pt idx="283">
                  <c:v>2.0853333333333333E-11</c:v>
                </c:pt>
                <c:pt idx="284">
                  <c:v>2.0853333333333333E-11</c:v>
                </c:pt>
                <c:pt idx="285">
                  <c:v>2.0853333333333333E-11</c:v>
                </c:pt>
                <c:pt idx="286">
                  <c:v>2.0856666666666668E-11</c:v>
                </c:pt>
                <c:pt idx="287">
                  <c:v>2.0856666666666668E-11</c:v>
                </c:pt>
                <c:pt idx="288">
                  <c:v>2.086E-11</c:v>
                </c:pt>
                <c:pt idx="289">
                  <c:v>2.086E-11</c:v>
                </c:pt>
                <c:pt idx="290">
                  <c:v>2.0863333333333331E-11</c:v>
                </c:pt>
                <c:pt idx="291">
                  <c:v>2.0863333333333331E-11</c:v>
                </c:pt>
                <c:pt idx="292">
                  <c:v>2.0863333333333331E-11</c:v>
                </c:pt>
                <c:pt idx="293">
                  <c:v>2.0866666666666666E-11</c:v>
                </c:pt>
                <c:pt idx="294">
                  <c:v>2.0866666666666666E-11</c:v>
                </c:pt>
                <c:pt idx="295">
                  <c:v>2.0870000000000001E-11</c:v>
                </c:pt>
                <c:pt idx="296">
                  <c:v>2.0870000000000001E-11</c:v>
                </c:pt>
                <c:pt idx="297">
                  <c:v>2.0873333333333333E-11</c:v>
                </c:pt>
                <c:pt idx="298">
                  <c:v>2.0873333333333333E-11</c:v>
                </c:pt>
                <c:pt idx="299">
                  <c:v>2.0876666666666668E-11</c:v>
                </c:pt>
                <c:pt idx="300">
                  <c:v>2.0876666666666668E-11</c:v>
                </c:pt>
                <c:pt idx="301">
                  <c:v>2.088E-11</c:v>
                </c:pt>
                <c:pt idx="302">
                  <c:v>2.0883333333333332E-11</c:v>
                </c:pt>
                <c:pt idx="303">
                  <c:v>2.0883333333333332E-11</c:v>
                </c:pt>
                <c:pt idx="304">
                  <c:v>2.0886666666666667E-11</c:v>
                </c:pt>
                <c:pt idx="305">
                  <c:v>2.0886666666666667E-11</c:v>
                </c:pt>
                <c:pt idx="306">
                  <c:v>2.0889999999999998E-11</c:v>
                </c:pt>
                <c:pt idx="307">
                  <c:v>2.0889999999999998E-11</c:v>
                </c:pt>
                <c:pt idx="308">
                  <c:v>2.0893333333333333E-11</c:v>
                </c:pt>
                <c:pt idx="309">
                  <c:v>2.0893333333333333E-11</c:v>
                </c:pt>
                <c:pt idx="310">
                  <c:v>2.0896666666666668E-11</c:v>
                </c:pt>
                <c:pt idx="311">
                  <c:v>2.0896666666666668E-11</c:v>
                </c:pt>
                <c:pt idx="312">
                  <c:v>2.09E-11</c:v>
                </c:pt>
                <c:pt idx="313">
                  <c:v>2.09E-11</c:v>
                </c:pt>
                <c:pt idx="314">
                  <c:v>2.0903333333333332E-11</c:v>
                </c:pt>
                <c:pt idx="315">
                  <c:v>2.0903333333333332E-11</c:v>
                </c:pt>
                <c:pt idx="316">
                  <c:v>2.0906666666666667E-11</c:v>
                </c:pt>
                <c:pt idx="317">
                  <c:v>2.0906666666666667E-11</c:v>
                </c:pt>
                <c:pt idx="318">
                  <c:v>2.0909999999999999E-11</c:v>
                </c:pt>
                <c:pt idx="319">
                  <c:v>2.0909999999999999E-11</c:v>
                </c:pt>
                <c:pt idx="320">
                  <c:v>2.0913333333333334E-11</c:v>
                </c:pt>
                <c:pt idx="321">
                  <c:v>2.0913333333333334E-11</c:v>
                </c:pt>
                <c:pt idx="322">
                  <c:v>2.0916666666666669E-11</c:v>
                </c:pt>
                <c:pt idx="323">
                  <c:v>2.0916666666666669E-11</c:v>
                </c:pt>
                <c:pt idx="324">
                  <c:v>2.0920000000000001E-11</c:v>
                </c:pt>
                <c:pt idx="325">
                  <c:v>2.0920000000000001E-11</c:v>
                </c:pt>
                <c:pt idx="326">
                  <c:v>2.0923333333333332E-11</c:v>
                </c:pt>
                <c:pt idx="327">
                  <c:v>2.0923333333333332E-11</c:v>
                </c:pt>
                <c:pt idx="328">
                  <c:v>2.0926666666666667E-11</c:v>
                </c:pt>
                <c:pt idx="329">
                  <c:v>2.0926666666666667E-11</c:v>
                </c:pt>
                <c:pt idx="330">
                  <c:v>2.0926666666666667E-11</c:v>
                </c:pt>
                <c:pt idx="331">
                  <c:v>2.0929999999999999E-11</c:v>
                </c:pt>
                <c:pt idx="332">
                  <c:v>2.0929999999999999E-11</c:v>
                </c:pt>
                <c:pt idx="333">
                  <c:v>2.0933333333333334E-11</c:v>
                </c:pt>
                <c:pt idx="334">
                  <c:v>2.0933333333333334E-11</c:v>
                </c:pt>
                <c:pt idx="335">
                  <c:v>2.0936666666666666E-11</c:v>
                </c:pt>
                <c:pt idx="336">
                  <c:v>2.0936666666666666E-11</c:v>
                </c:pt>
                <c:pt idx="337">
                  <c:v>2.0940000000000001E-11</c:v>
                </c:pt>
                <c:pt idx="338">
                  <c:v>2.0940000000000001E-11</c:v>
                </c:pt>
                <c:pt idx="339">
                  <c:v>2.0940000000000001E-11</c:v>
                </c:pt>
                <c:pt idx="340">
                  <c:v>2.0943333333333336E-11</c:v>
                </c:pt>
                <c:pt idx="341">
                  <c:v>2.0943333333333336E-11</c:v>
                </c:pt>
                <c:pt idx="342">
                  <c:v>2.0946666666666664E-11</c:v>
                </c:pt>
                <c:pt idx="343">
                  <c:v>2.0946666666666664E-11</c:v>
                </c:pt>
                <c:pt idx="344">
                  <c:v>2.0946666666666664E-11</c:v>
                </c:pt>
                <c:pt idx="345">
                  <c:v>2.0949999999999999E-11</c:v>
                </c:pt>
                <c:pt idx="346">
                  <c:v>2.0949999999999999E-11</c:v>
                </c:pt>
                <c:pt idx="347">
                  <c:v>2.0949999999999999E-11</c:v>
                </c:pt>
                <c:pt idx="348">
                  <c:v>2.0953333333333334E-11</c:v>
                </c:pt>
                <c:pt idx="349">
                  <c:v>2.0953333333333334E-11</c:v>
                </c:pt>
                <c:pt idx="350">
                  <c:v>2.0956666666666666E-11</c:v>
                </c:pt>
                <c:pt idx="351">
                  <c:v>2.0956666666666666E-11</c:v>
                </c:pt>
                <c:pt idx="352">
                  <c:v>2.0956666666666666E-11</c:v>
                </c:pt>
                <c:pt idx="353">
                  <c:v>2.0960000000000001E-11</c:v>
                </c:pt>
                <c:pt idx="354">
                  <c:v>2.0960000000000001E-11</c:v>
                </c:pt>
                <c:pt idx="355">
                  <c:v>2.0960000000000001E-11</c:v>
                </c:pt>
                <c:pt idx="356">
                  <c:v>2.0963333333333333E-11</c:v>
                </c:pt>
                <c:pt idx="357">
                  <c:v>2.0963333333333333E-11</c:v>
                </c:pt>
                <c:pt idx="358">
                  <c:v>2.0963333333333333E-11</c:v>
                </c:pt>
                <c:pt idx="359">
                  <c:v>2.0963333333333333E-11</c:v>
                </c:pt>
                <c:pt idx="360">
                  <c:v>2.0966666666666665E-11</c:v>
                </c:pt>
                <c:pt idx="361">
                  <c:v>2.0966666666666665E-11</c:v>
                </c:pt>
                <c:pt idx="362">
                  <c:v>2.0966666666666665E-11</c:v>
                </c:pt>
                <c:pt idx="363">
                  <c:v>2.097E-11</c:v>
                </c:pt>
                <c:pt idx="364">
                  <c:v>2.097E-11</c:v>
                </c:pt>
                <c:pt idx="365">
                  <c:v>2.097E-11</c:v>
                </c:pt>
                <c:pt idx="366">
                  <c:v>2.097E-11</c:v>
                </c:pt>
                <c:pt idx="367">
                  <c:v>2.0973333333333331E-11</c:v>
                </c:pt>
                <c:pt idx="368">
                  <c:v>2.0973333333333331E-11</c:v>
                </c:pt>
                <c:pt idx="369">
                  <c:v>2.0973333333333331E-11</c:v>
                </c:pt>
                <c:pt idx="370">
                  <c:v>2.0973333333333331E-11</c:v>
                </c:pt>
                <c:pt idx="371">
                  <c:v>2.0976666666666666E-11</c:v>
                </c:pt>
                <c:pt idx="372">
                  <c:v>2.0976666666666666E-11</c:v>
                </c:pt>
                <c:pt idx="373">
                  <c:v>2.0976666666666666E-11</c:v>
                </c:pt>
                <c:pt idx="374">
                  <c:v>2.0976666666666666E-11</c:v>
                </c:pt>
                <c:pt idx="375">
                  <c:v>2.0980000000000001E-11</c:v>
                </c:pt>
                <c:pt idx="376">
                  <c:v>2.0980000000000001E-11</c:v>
                </c:pt>
                <c:pt idx="377">
                  <c:v>2.0980000000000001E-11</c:v>
                </c:pt>
                <c:pt idx="378">
                  <c:v>2.0980000000000001E-11</c:v>
                </c:pt>
                <c:pt idx="379">
                  <c:v>2.0980000000000001E-11</c:v>
                </c:pt>
                <c:pt idx="380">
                  <c:v>2.0983333333333333E-11</c:v>
                </c:pt>
                <c:pt idx="381">
                  <c:v>2.0983333333333333E-11</c:v>
                </c:pt>
                <c:pt idx="382">
                  <c:v>2.0983333333333333E-11</c:v>
                </c:pt>
                <c:pt idx="383">
                  <c:v>2.0983333333333333E-11</c:v>
                </c:pt>
                <c:pt idx="384">
                  <c:v>2.0983333333333333E-11</c:v>
                </c:pt>
                <c:pt idx="385">
                  <c:v>2.0983333333333333E-11</c:v>
                </c:pt>
                <c:pt idx="386">
                  <c:v>2.0986666666666668E-11</c:v>
                </c:pt>
                <c:pt idx="387">
                  <c:v>2.0986666666666668E-11</c:v>
                </c:pt>
                <c:pt idx="388">
                  <c:v>2.0986666666666668E-11</c:v>
                </c:pt>
                <c:pt idx="389">
                  <c:v>2.0986666666666668E-11</c:v>
                </c:pt>
                <c:pt idx="390">
                  <c:v>2.0986666666666668E-11</c:v>
                </c:pt>
                <c:pt idx="391">
                  <c:v>2.0986666666666668E-11</c:v>
                </c:pt>
                <c:pt idx="392">
                  <c:v>2.0986666666666668E-11</c:v>
                </c:pt>
                <c:pt idx="393">
                  <c:v>2.0986666666666668E-11</c:v>
                </c:pt>
                <c:pt idx="394">
                  <c:v>2.099E-11</c:v>
                </c:pt>
                <c:pt idx="395">
                  <c:v>2.099E-11</c:v>
                </c:pt>
                <c:pt idx="396">
                  <c:v>2.099E-11</c:v>
                </c:pt>
                <c:pt idx="397">
                  <c:v>2.099E-11</c:v>
                </c:pt>
                <c:pt idx="398">
                  <c:v>2.099E-11</c:v>
                </c:pt>
                <c:pt idx="399">
                  <c:v>2.099E-11</c:v>
                </c:pt>
                <c:pt idx="400">
                  <c:v>2.099E-11</c:v>
                </c:pt>
                <c:pt idx="401">
                  <c:v>2.099E-11</c:v>
                </c:pt>
                <c:pt idx="402">
                  <c:v>2.099E-11</c:v>
                </c:pt>
                <c:pt idx="403">
                  <c:v>2.099E-11</c:v>
                </c:pt>
                <c:pt idx="404">
                  <c:v>2.099E-11</c:v>
                </c:pt>
                <c:pt idx="405">
                  <c:v>2.099E-11</c:v>
                </c:pt>
                <c:pt idx="406">
                  <c:v>2.099E-11</c:v>
                </c:pt>
                <c:pt idx="407">
                  <c:v>2.099E-11</c:v>
                </c:pt>
                <c:pt idx="408">
                  <c:v>2.099E-11</c:v>
                </c:pt>
                <c:pt idx="409">
                  <c:v>2.099E-11</c:v>
                </c:pt>
                <c:pt idx="410">
                  <c:v>2.099E-11</c:v>
                </c:pt>
                <c:pt idx="411">
                  <c:v>2.099E-11</c:v>
                </c:pt>
                <c:pt idx="412">
                  <c:v>2.099E-11</c:v>
                </c:pt>
                <c:pt idx="413">
                  <c:v>2.099E-11</c:v>
                </c:pt>
                <c:pt idx="414">
                  <c:v>2.099E-11</c:v>
                </c:pt>
                <c:pt idx="415">
                  <c:v>2.099E-11</c:v>
                </c:pt>
                <c:pt idx="416">
                  <c:v>2.099E-11</c:v>
                </c:pt>
                <c:pt idx="417">
                  <c:v>2.099E-11</c:v>
                </c:pt>
                <c:pt idx="418">
                  <c:v>2.099E-11</c:v>
                </c:pt>
                <c:pt idx="419">
                  <c:v>2.099E-11</c:v>
                </c:pt>
                <c:pt idx="420">
                  <c:v>2.099E-11</c:v>
                </c:pt>
                <c:pt idx="421">
                  <c:v>2.099E-11</c:v>
                </c:pt>
                <c:pt idx="422">
                  <c:v>2.099E-11</c:v>
                </c:pt>
                <c:pt idx="423">
                  <c:v>2.099E-11</c:v>
                </c:pt>
                <c:pt idx="424">
                  <c:v>2.099E-11</c:v>
                </c:pt>
                <c:pt idx="425">
                  <c:v>2.099E-11</c:v>
                </c:pt>
                <c:pt idx="426">
                  <c:v>2.099E-11</c:v>
                </c:pt>
                <c:pt idx="427">
                  <c:v>2.099E-11</c:v>
                </c:pt>
                <c:pt idx="428">
                  <c:v>2.099E-11</c:v>
                </c:pt>
                <c:pt idx="429">
                  <c:v>2.0986666666666668E-11</c:v>
                </c:pt>
                <c:pt idx="430">
                  <c:v>2.0986666666666668E-11</c:v>
                </c:pt>
                <c:pt idx="431">
                  <c:v>2.0986666666666668E-11</c:v>
                </c:pt>
                <c:pt idx="432">
                  <c:v>2.0986666666666668E-11</c:v>
                </c:pt>
                <c:pt idx="433">
                  <c:v>2.0986666666666668E-11</c:v>
                </c:pt>
                <c:pt idx="434">
                  <c:v>2.0986666666666668E-11</c:v>
                </c:pt>
                <c:pt idx="435">
                  <c:v>2.0986666666666668E-11</c:v>
                </c:pt>
                <c:pt idx="436">
                  <c:v>2.0986666666666668E-11</c:v>
                </c:pt>
                <c:pt idx="437">
                  <c:v>2.0983333333333333E-11</c:v>
                </c:pt>
                <c:pt idx="438">
                  <c:v>2.0983333333333333E-11</c:v>
                </c:pt>
                <c:pt idx="439">
                  <c:v>2.0983333333333333E-11</c:v>
                </c:pt>
                <c:pt idx="440">
                  <c:v>2.0983333333333333E-11</c:v>
                </c:pt>
                <c:pt idx="441">
                  <c:v>2.0983333333333333E-11</c:v>
                </c:pt>
                <c:pt idx="442">
                  <c:v>2.0983333333333333E-11</c:v>
                </c:pt>
                <c:pt idx="443">
                  <c:v>2.0980000000000001E-11</c:v>
                </c:pt>
                <c:pt idx="444">
                  <c:v>2.0980000000000001E-11</c:v>
                </c:pt>
                <c:pt idx="445">
                  <c:v>2.0980000000000001E-11</c:v>
                </c:pt>
                <c:pt idx="446">
                  <c:v>2.0980000000000001E-11</c:v>
                </c:pt>
                <c:pt idx="447">
                  <c:v>2.0980000000000001E-11</c:v>
                </c:pt>
                <c:pt idx="448">
                  <c:v>2.0976666666666666E-11</c:v>
                </c:pt>
                <c:pt idx="449">
                  <c:v>2.0976666666666666E-11</c:v>
                </c:pt>
                <c:pt idx="450">
                  <c:v>2.0976666666666666E-11</c:v>
                </c:pt>
                <c:pt idx="451">
                  <c:v>2.0976666666666666E-11</c:v>
                </c:pt>
                <c:pt idx="452">
                  <c:v>2.0973333333333331E-11</c:v>
                </c:pt>
                <c:pt idx="453">
                  <c:v>2.0973333333333331E-11</c:v>
                </c:pt>
                <c:pt idx="454">
                  <c:v>2.0973333333333331E-11</c:v>
                </c:pt>
                <c:pt idx="455">
                  <c:v>2.0973333333333331E-11</c:v>
                </c:pt>
                <c:pt idx="456">
                  <c:v>2.097E-11</c:v>
                </c:pt>
                <c:pt idx="457">
                  <c:v>2.097E-11</c:v>
                </c:pt>
                <c:pt idx="458">
                  <c:v>2.097E-11</c:v>
                </c:pt>
                <c:pt idx="459">
                  <c:v>2.097E-11</c:v>
                </c:pt>
                <c:pt idx="460">
                  <c:v>2.0966666666666665E-11</c:v>
                </c:pt>
                <c:pt idx="461">
                  <c:v>2.0966666666666665E-11</c:v>
                </c:pt>
                <c:pt idx="462">
                  <c:v>2.0966666666666665E-11</c:v>
                </c:pt>
                <c:pt idx="463">
                  <c:v>2.0966666666666665E-11</c:v>
                </c:pt>
                <c:pt idx="464">
                  <c:v>2.0963333333333333E-11</c:v>
                </c:pt>
                <c:pt idx="465">
                  <c:v>2.0963333333333333E-11</c:v>
                </c:pt>
                <c:pt idx="466">
                  <c:v>2.0963333333333333E-11</c:v>
                </c:pt>
                <c:pt idx="467">
                  <c:v>2.0960000000000001E-11</c:v>
                </c:pt>
                <c:pt idx="468">
                  <c:v>2.0960000000000001E-11</c:v>
                </c:pt>
                <c:pt idx="469">
                  <c:v>2.0960000000000001E-11</c:v>
                </c:pt>
                <c:pt idx="470">
                  <c:v>2.0956666666666666E-11</c:v>
                </c:pt>
                <c:pt idx="471">
                  <c:v>2.0956666666666666E-11</c:v>
                </c:pt>
                <c:pt idx="472">
                  <c:v>2.0956666666666666E-11</c:v>
                </c:pt>
                <c:pt idx="473">
                  <c:v>2.0953333333333334E-11</c:v>
                </c:pt>
                <c:pt idx="474">
                  <c:v>2.0953333333333334E-11</c:v>
                </c:pt>
                <c:pt idx="475">
                  <c:v>2.0953333333333334E-11</c:v>
                </c:pt>
                <c:pt idx="476">
                  <c:v>2.0949999999999999E-11</c:v>
                </c:pt>
                <c:pt idx="477">
                  <c:v>2.0949999999999999E-11</c:v>
                </c:pt>
                <c:pt idx="478">
                  <c:v>2.0946666666666664E-11</c:v>
                </c:pt>
                <c:pt idx="479">
                  <c:v>2.0946666666666664E-11</c:v>
                </c:pt>
                <c:pt idx="480">
                  <c:v>2.0946666666666664E-11</c:v>
                </c:pt>
                <c:pt idx="481">
                  <c:v>2.0943333333333336E-11</c:v>
                </c:pt>
                <c:pt idx="482">
                  <c:v>2.0943333333333336E-11</c:v>
                </c:pt>
                <c:pt idx="483">
                  <c:v>2.0940000000000001E-11</c:v>
                </c:pt>
                <c:pt idx="484">
                  <c:v>2.0940000000000001E-11</c:v>
                </c:pt>
                <c:pt idx="485">
                  <c:v>2.0940000000000001E-11</c:v>
                </c:pt>
                <c:pt idx="486">
                  <c:v>2.0936666666666666E-11</c:v>
                </c:pt>
                <c:pt idx="487">
                  <c:v>2.0936666666666666E-11</c:v>
                </c:pt>
                <c:pt idx="488">
                  <c:v>2.0933333333333334E-11</c:v>
                </c:pt>
                <c:pt idx="489">
                  <c:v>2.0933333333333334E-11</c:v>
                </c:pt>
                <c:pt idx="490">
                  <c:v>2.0933333333333334E-11</c:v>
                </c:pt>
                <c:pt idx="491">
                  <c:v>2.0929999999999999E-11</c:v>
                </c:pt>
                <c:pt idx="492">
                  <c:v>2.0929999999999999E-11</c:v>
                </c:pt>
                <c:pt idx="493">
                  <c:v>2.0926666666666667E-11</c:v>
                </c:pt>
                <c:pt idx="494">
                  <c:v>2.0926666666666667E-11</c:v>
                </c:pt>
                <c:pt idx="495">
                  <c:v>2.0926666666666667E-11</c:v>
                </c:pt>
                <c:pt idx="496">
                  <c:v>2.0923333333333332E-11</c:v>
                </c:pt>
                <c:pt idx="497">
                  <c:v>2.0923333333333332E-11</c:v>
                </c:pt>
                <c:pt idx="498">
                  <c:v>2.0920000000000001E-11</c:v>
                </c:pt>
                <c:pt idx="499">
                  <c:v>2.0920000000000001E-11</c:v>
                </c:pt>
                <c:pt idx="500">
                  <c:v>2.0916666666666669E-11</c:v>
                </c:pt>
                <c:pt idx="501">
                  <c:v>2.0916666666666669E-11</c:v>
                </c:pt>
                <c:pt idx="502">
                  <c:v>2.0913333333333334E-11</c:v>
                </c:pt>
                <c:pt idx="503">
                  <c:v>2.0913333333333334E-11</c:v>
                </c:pt>
                <c:pt idx="504">
                  <c:v>2.0913333333333334E-11</c:v>
                </c:pt>
                <c:pt idx="505">
                  <c:v>2.0909999999999999E-11</c:v>
                </c:pt>
                <c:pt idx="506">
                  <c:v>2.0909999999999999E-11</c:v>
                </c:pt>
                <c:pt idx="507">
                  <c:v>2.0906666666666667E-11</c:v>
                </c:pt>
                <c:pt idx="508">
                  <c:v>2.0906666666666667E-11</c:v>
                </c:pt>
                <c:pt idx="509">
                  <c:v>2.0906666666666667E-11</c:v>
                </c:pt>
                <c:pt idx="510">
                  <c:v>2.0903333333333332E-11</c:v>
                </c:pt>
                <c:pt idx="511">
                  <c:v>2.0903333333333332E-11</c:v>
                </c:pt>
                <c:pt idx="512">
                  <c:v>2.09E-11</c:v>
                </c:pt>
                <c:pt idx="513">
                  <c:v>2.09E-11</c:v>
                </c:pt>
                <c:pt idx="514">
                  <c:v>2.09E-11</c:v>
                </c:pt>
                <c:pt idx="515">
                  <c:v>2.0896666666666668E-11</c:v>
                </c:pt>
                <c:pt idx="516">
                  <c:v>2.0896666666666668E-11</c:v>
                </c:pt>
                <c:pt idx="517">
                  <c:v>2.0896666666666668E-11</c:v>
                </c:pt>
                <c:pt idx="518">
                  <c:v>2.0893333333333333E-11</c:v>
                </c:pt>
                <c:pt idx="519">
                  <c:v>2.0893333333333333E-11</c:v>
                </c:pt>
                <c:pt idx="520">
                  <c:v>2.0893333333333333E-11</c:v>
                </c:pt>
                <c:pt idx="521">
                  <c:v>2.0889999999999998E-11</c:v>
                </c:pt>
                <c:pt idx="522">
                  <c:v>2.0889999999999998E-11</c:v>
                </c:pt>
                <c:pt idx="523">
                  <c:v>2.0889999999999998E-11</c:v>
                </c:pt>
                <c:pt idx="524">
                  <c:v>2.0889999999999998E-11</c:v>
                </c:pt>
                <c:pt idx="525">
                  <c:v>2.0886666666666667E-11</c:v>
                </c:pt>
                <c:pt idx="526">
                  <c:v>2.0886666666666667E-11</c:v>
                </c:pt>
                <c:pt idx="527">
                  <c:v>2.0886666666666667E-11</c:v>
                </c:pt>
                <c:pt idx="528">
                  <c:v>2.0886666666666667E-11</c:v>
                </c:pt>
                <c:pt idx="529">
                  <c:v>2.0886666666666667E-11</c:v>
                </c:pt>
                <c:pt idx="530">
                  <c:v>2.0883333333333332E-11</c:v>
                </c:pt>
                <c:pt idx="531">
                  <c:v>2.0883333333333332E-11</c:v>
                </c:pt>
                <c:pt idx="532">
                  <c:v>2.0883333333333332E-11</c:v>
                </c:pt>
                <c:pt idx="533">
                  <c:v>2.0883333333333332E-11</c:v>
                </c:pt>
                <c:pt idx="534">
                  <c:v>2.0883333333333332E-11</c:v>
                </c:pt>
                <c:pt idx="535">
                  <c:v>2.0883333333333332E-11</c:v>
                </c:pt>
                <c:pt idx="536">
                  <c:v>2.0883333333333332E-11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2.0883333333333332E-11</c:v>
                </c:pt>
                <c:pt idx="546">
                  <c:v>2.0883333333333332E-11</c:v>
                </c:pt>
                <c:pt idx="547">
                  <c:v>2.0883333333333332E-11</c:v>
                </c:pt>
                <c:pt idx="548">
                  <c:v>2.0883333333333332E-11</c:v>
                </c:pt>
                <c:pt idx="549">
                  <c:v>2.0883333333333332E-11</c:v>
                </c:pt>
                <c:pt idx="550">
                  <c:v>2.0883333333333332E-11</c:v>
                </c:pt>
                <c:pt idx="551">
                  <c:v>2.0883333333333332E-11</c:v>
                </c:pt>
                <c:pt idx="552">
                  <c:v>2.0883333333333332E-11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2.0886666666666667E-11</c:v>
                </c:pt>
                <c:pt idx="559">
                  <c:v>2.0886666666666667E-11</c:v>
                </c:pt>
                <c:pt idx="560">
                  <c:v>2.0886666666666667E-11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2.0889999999999998E-11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2.0893333333333333E-11</c:v>
                </c:pt>
                <c:pt idx="578">
                  <c:v>2.0893333333333333E-11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2.0896666666666668E-11</c:v>
                </c:pt>
                <c:pt idx="589">
                  <c:v>2.0896666666666668E-11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2.09E-11</c:v>
                </c:pt>
                <c:pt idx="600">
                  <c:v>2.09E-11</c:v>
                </c:pt>
                <c:pt idx="601">
                  <c:v>2.09E-11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2.0903333333333332E-11</c:v>
                </c:pt>
                <c:pt idx="612">
                  <c:v>2.0903333333333332E-11</c:v>
                </c:pt>
                <c:pt idx="613">
                  <c:v>2.0903333333333332E-11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2.0906666666666667E-11</c:v>
                </c:pt>
                <c:pt idx="624">
                  <c:v>2.0906666666666667E-11</c:v>
                </c:pt>
                <c:pt idx="625">
                  <c:v>2.0906666666666667E-11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2.0909999999999999E-11</c:v>
                </c:pt>
                <c:pt idx="636">
                  <c:v>2.0909999999999999E-11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2.0913333333333334E-11</c:v>
                </c:pt>
                <c:pt idx="648">
                  <c:v>2.0913333333333334E-11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2.0916666666666669E-11</c:v>
                </c:pt>
                <c:pt idx="660">
                  <c:v>2.0916666666666669E-11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2.0920000000000001E-11</c:v>
                </c:pt>
                <c:pt idx="672">
                  <c:v>2.0920000000000001E-11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2.0923333333333332E-11</c:v>
                </c:pt>
                <c:pt idx="684">
                  <c:v>2.0923333333333332E-11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2.0926666666666667E-11</c:v>
                </c:pt>
                <c:pt idx="695">
                  <c:v>2.0926666666666667E-11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2.0929999999999999E-11</c:v>
                </c:pt>
                <c:pt idx="707">
                  <c:v>2.0929999999999999E-11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2.0933333333333334E-11</c:v>
                </c:pt>
                <c:pt idx="719">
                  <c:v>2.0933333333333334E-11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2.0936666666666666E-11</c:v>
                </c:pt>
                <c:pt idx="731">
                  <c:v>2.0936666666666666E-11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2.0940000000000001E-11</c:v>
                </c:pt>
                <c:pt idx="743">
                  <c:v>2.0940000000000001E-11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2.0943333333333336E-11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2.0946666666666664E-11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2.0949999999999999E-11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2.0953333333333334E-11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2.0956666666666666E-11</c:v>
                </c:pt>
                <c:pt idx="802">
                  <c:v>2.0956666666666666E-11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2.0960000000000001E-11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2.0963333333333333E-11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2.0966666666666665E-11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2.097E-11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7C-48FD-9D4B-5491170C6DD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2.0830000000000001E-11</c:v>
                </c:pt>
                <c:pt idx="256">
                  <c:v>2.0830000000000001E-11</c:v>
                </c:pt>
                <c:pt idx="257">
                  <c:v>2.0830000000000001E-11</c:v>
                </c:pt>
                <c:pt idx="258">
                  <c:v>2.0830000000000001E-11</c:v>
                </c:pt>
                <c:pt idx="259">
                  <c:v>2.0830000000000001E-11</c:v>
                </c:pt>
                <c:pt idx="260">
                  <c:v>2.0826666666666666E-11</c:v>
                </c:pt>
                <c:pt idx="261">
                  <c:v>2.0826666666666666E-11</c:v>
                </c:pt>
                <c:pt idx="262">
                  <c:v>2.0826666666666666E-11</c:v>
                </c:pt>
                <c:pt idx="263">
                  <c:v>2.0826666666666666E-11</c:v>
                </c:pt>
                <c:pt idx="264">
                  <c:v>2.0826666666666666E-11</c:v>
                </c:pt>
                <c:pt idx="265">
                  <c:v>2.0826666666666666E-11</c:v>
                </c:pt>
                <c:pt idx="266">
                  <c:v>2.0826666666666666E-11</c:v>
                </c:pt>
                <c:pt idx="267">
                  <c:v>2.0826666666666666E-11</c:v>
                </c:pt>
                <c:pt idx="268">
                  <c:v>2.0826666666666666E-11</c:v>
                </c:pt>
                <c:pt idx="269">
                  <c:v>2.0826666666666666E-11</c:v>
                </c:pt>
                <c:pt idx="270">
                  <c:v>2.0826666666666666E-11</c:v>
                </c:pt>
                <c:pt idx="271">
                  <c:v>2.0826666666666666E-11</c:v>
                </c:pt>
                <c:pt idx="272">
                  <c:v>2.0826666666666666E-11</c:v>
                </c:pt>
                <c:pt idx="273">
                  <c:v>2.0826666666666666E-11</c:v>
                </c:pt>
                <c:pt idx="274">
                  <c:v>2.0826666666666666E-11</c:v>
                </c:pt>
                <c:pt idx="275">
                  <c:v>2.0826666666666666E-11</c:v>
                </c:pt>
                <c:pt idx="276">
                  <c:v>2.0826666666666666E-11</c:v>
                </c:pt>
                <c:pt idx="277">
                  <c:v>2.0826666666666666E-11</c:v>
                </c:pt>
                <c:pt idx="278">
                  <c:v>2.0830000000000001E-11</c:v>
                </c:pt>
                <c:pt idx="279">
                  <c:v>2.0830000000000001E-11</c:v>
                </c:pt>
                <c:pt idx="280">
                  <c:v>2.0830000000000001E-11</c:v>
                </c:pt>
                <c:pt idx="281">
                  <c:v>2.0830000000000001E-11</c:v>
                </c:pt>
                <c:pt idx="282">
                  <c:v>2.0830000000000001E-11</c:v>
                </c:pt>
                <c:pt idx="283">
                  <c:v>2.0830000000000001E-11</c:v>
                </c:pt>
                <c:pt idx="284">
                  <c:v>2.0830000000000001E-11</c:v>
                </c:pt>
                <c:pt idx="285">
                  <c:v>2.0833333333333336E-11</c:v>
                </c:pt>
                <c:pt idx="286">
                  <c:v>2.0833333333333336E-11</c:v>
                </c:pt>
                <c:pt idx="287">
                  <c:v>2.0833333333333336E-11</c:v>
                </c:pt>
                <c:pt idx="288">
                  <c:v>2.0833333333333336E-11</c:v>
                </c:pt>
                <c:pt idx="289">
                  <c:v>2.0836666666666664E-11</c:v>
                </c:pt>
                <c:pt idx="290">
                  <c:v>2.0836666666666664E-11</c:v>
                </c:pt>
                <c:pt idx="291">
                  <c:v>2.0836666666666664E-11</c:v>
                </c:pt>
                <c:pt idx="292">
                  <c:v>2.0836666666666664E-11</c:v>
                </c:pt>
                <c:pt idx="293">
                  <c:v>2.0839999999999999E-11</c:v>
                </c:pt>
                <c:pt idx="294">
                  <c:v>2.0839999999999999E-11</c:v>
                </c:pt>
                <c:pt idx="295">
                  <c:v>2.0839999999999999E-11</c:v>
                </c:pt>
                <c:pt idx="296">
                  <c:v>2.0843333333333334E-11</c:v>
                </c:pt>
                <c:pt idx="297">
                  <c:v>2.0843333333333334E-11</c:v>
                </c:pt>
                <c:pt idx="298">
                  <c:v>2.0843333333333334E-11</c:v>
                </c:pt>
                <c:pt idx="299">
                  <c:v>2.0846666666666666E-11</c:v>
                </c:pt>
                <c:pt idx="300">
                  <c:v>2.0846666666666666E-11</c:v>
                </c:pt>
                <c:pt idx="301">
                  <c:v>2.0846666666666666E-11</c:v>
                </c:pt>
                <c:pt idx="302">
                  <c:v>2.0850000000000001E-11</c:v>
                </c:pt>
                <c:pt idx="303">
                  <c:v>2.0850000000000001E-11</c:v>
                </c:pt>
                <c:pt idx="304">
                  <c:v>2.0850000000000001E-11</c:v>
                </c:pt>
                <c:pt idx="305">
                  <c:v>2.0853333333333333E-11</c:v>
                </c:pt>
                <c:pt idx="306">
                  <c:v>2.0853333333333333E-11</c:v>
                </c:pt>
                <c:pt idx="307">
                  <c:v>2.0853333333333333E-11</c:v>
                </c:pt>
                <c:pt idx="308">
                  <c:v>2.0856666666666668E-11</c:v>
                </c:pt>
                <c:pt idx="309">
                  <c:v>2.0856666666666668E-11</c:v>
                </c:pt>
                <c:pt idx="310">
                  <c:v>2.0856666666666668E-11</c:v>
                </c:pt>
                <c:pt idx="311">
                  <c:v>2.086E-11</c:v>
                </c:pt>
                <c:pt idx="312">
                  <c:v>2.086E-11</c:v>
                </c:pt>
                <c:pt idx="313">
                  <c:v>2.0863333333333331E-11</c:v>
                </c:pt>
                <c:pt idx="314">
                  <c:v>2.0863333333333331E-11</c:v>
                </c:pt>
                <c:pt idx="315">
                  <c:v>2.0863333333333331E-11</c:v>
                </c:pt>
                <c:pt idx="316">
                  <c:v>2.0866666666666666E-11</c:v>
                </c:pt>
                <c:pt idx="317">
                  <c:v>2.0866666666666666E-11</c:v>
                </c:pt>
                <c:pt idx="318">
                  <c:v>2.0866666666666666E-11</c:v>
                </c:pt>
                <c:pt idx="319">
                  <c:v>2.0870000000000001E-11</c:v>
                </c:pt>
                <c:pt idx="320">
                  <c:v>2.0870000000000001E-11</c:v>
                </c:pt>
                <c:pt idx="321">
                  <c:v>2.0870000000000001E-11</c:v>
                </c:pt>
                <c:pt idx="322">
                  <c:v>2.0873333333333333E-11</c:v>
                </c:pt>
                <c:pt idx="323">
                  <c:v>2.0873333333333333E-11</c:v>
                </c:pt>
                <c:pt idx="324">
                  <c:v>2.0873333333333333E-11</c:v>
                </c:pt>
                <c:pt idx="325">
                  <c:v>2.0876666666666668E-11</c:v>
                </c:pt>
                <c:pt idx="326">
                  <c:v>2.0876666666666668E-11</c:v>
                </c:pt>
                <c:pt idx="327">
                  <c:v>2.0876666666666668E-11</c:v>
                </c:pt>
                <c:pt idx="328">
                  <c:v>2.088E-11</c:v>
                </c:pt>
                <c:pt idx="329">
                  <c:v>2.088E-11</c:v>
                </c:pt>
                <c:pt idx="330">
                  <c:v>2.088E-11</c:v>
                </c:pt>
                <c:pt idx="331">
                  <c:v>2.0883333333333332E-11</c:v>
                </c:pt>
                <c:pt idx="332">
                  <c:v>2.0883333333333332E-11</c:v>
                </c:pt>
                <c:pt idx="333">
                  <c:v>2.0883333333333332E-11</c:v>
                </c:pt>
                <c:pt idx="334">
                  <c:v>2.0886666666666667E-11</c:v>
                </c:pt>
                <c:pt idx="335">
                  <c:v>2.0886666666666667E-11</c:v>
                </c:pt>
                <c:pt idx="336">
                  <c:v>2.0886666666666667E-11</c:v>
                </c:pt>
                <c:pt idx="337">
                  <c:v>2.0886666666666667E-11</c:v>
                </c:pt>
                <c:pt idx="338">
                  <c:v>2.0889999999999998E-11</c:v>
                </c:pt>
                <c:pt idx="339">
                  <c:v>2.0889999999999998E-11</c:v>
                </c:pt>
                <c:pt idx="340">
                  <c:v>2.0889999999999998E-11</c:v>
                </c:pt>
                <c:pt idx="341">
                  <c:v>2.0893333333333333E-11</c:v>
                </c:pt>
                <c:pt idx="342">
                  <c:v>2.0893333333333333E-11</c:v>
                </c:pt>
                <c:pt idx="343">
                  <c:v>2.0893333333333333E-11</c:v>
                </c:pt>
                <c:pt idx="344">
                  <c:v>2.0893333333333333E-11</c:v>
                </c:pt>
                <c:pt idx="345">
                  <c:v>2.0896666666666668E-11</c:v>
                </c:pt>
                <c:pt idx="346">
                  <c:v>2.0896666666666668E-11</c:v>
                </c:pt>
                <c:pt idx="347">
                  <c:v>2.0896666666666668E-11</c:v>
                </c:pt>
                <c:pt idx="348">
                  <c:v>2.09E-11</c:v>
                </c:pt>
                <c:pt idx="349">
                  <c:v>2.09E-11</c:v>
                </c:pt>
                <c:pt idx="350">
                  <c:v>2.09E-11</c:v>
                </c:pt>
                <c:pt idx="351">
                  <c:v>2.09E-11</c:v>
                </c:pt>
                <c:pt idx="352">
                  <c:v>2.0903333333333332E-11</c:v>
                </c:pt>
                <c:pt idx="353">
                  <c:v>2.0903333333333332E-11</c:v>
                </c:pt>
                <c:pt idx="354">
                  <c:v>2.0903333333333332E-11</c:v>
                </c:pt>
                <c:pt idx="355">
                  <c:v>2.0903333333333332E-11</c:v>
                </c:pt>
                <c:pt idx="356">
                  <c:v>2.0906666666666667E-11</c:v>
                </c:pt>
                <c:pt idx="357">
                  <c:v>2.0906666666666667E-11</c:v>
                </c:pt>
                <c:pt idx="358">
                  <c:v>2.0906666666666667E-11</c:v>
                </c:pt>
                <c:pt idx="359">
                  <c:v>2.0906666666666667E-11</c:v>
                </c:pt>
                <c:pt idx="360">
                  <c:v>2.0906666666666667E-11</c:v>
                </c:pt>
                <c:pt idx="361">
                  <c:v>2.0909999999999999E-11</c:v>
                </c:pt>
                <c:pt idx="362">
                  <c:v>2.0909999999999999E-11</c:v>
                </c:pt>
                <c:pt idx="363">
                  <c:v>2.0909999999999999E-11</c:v>
                </c:pt>
                <c:pt idx="364">
                  <c:v>2.0909999999999999E-11</c:v>
                </c:pt>
                <c:pt idx="365">
                  <c:v>2.0909999999999999E-11</c:v>
                </c:pt>
                <c:pt idx="366">
                  <c:v>2.0913333333333334E-11</c:v>
                </c:pt>
                <c:pt idx="367">
                  <c:v>2.0913333333333334E-11</c:v>
                </c:pt>
                <c:pt idx="368">
                  <c:v>2.0913333333333334E-11</c:v>
                </c:pt>
                <c:pt idx="369">
                  <c:v>2.0913333333333334E-11</c:v>
                </c:pt>
                <c:pt idx="370">
                  <c:v>2.0913333333333334E-11</c:v>
                </c:pt>
                <c:pt idx="371">
                  <c:v>2.0916666666666669E-11</c:v>
                </c:pt>
                <c:pt idx="372">
                  <c:v>2.0916666666666669E-11</c:v>
                </c:pt>
                <c:pt idx="373">
                  <c:v>2.0916666666666669E-11</c:v>
                </c:pt>
                <c:pt idx="374">
                  <c:v>2.0916666666666669E-11</c:v>
                </c:pt>
                <c:pt idx="375">
                  <c:v>2.0916666666666669E-11</c:v>
                </c:pt>
                <c:pt idx="376">
                  <c:v>2.0916666666666669E-11</c:v>
                </c:pt>
                <c:pt idx="377">
                  <c:v>2.0920000000000001E-11</c:v>
                </c:pt>
                <c:pt idx="378">
                  <c:v>2.0920000000000001E-11</c:v>
                </c:pt>
                <c:pt idx="379">
                  <c:v>2.0920000000000001E-11</c:v>
                </c:pt>
                <c:pt idx="380">
                  <c:v>2.0920000000000001E-11</c:v>
                </c:pt>
                <c:pt idx="381">
                  <c:v>2.0920000000000001E-11</c:v>
                </c:pt>
                <c:pt idx="382">
                  <c:v>2.0920000000000001E-11</c:v>
                </c:pt>
                <c:pt idx="383">
                  <c:v>2.0920000000000001E-11</c:v>
                </c:pt>
                <c:pt idx="384">
                  <c:v>2.0923333333333332E-11</c:v>
                </c:pt>
                <c:pt idx="385">
                  <c:v>2.0923333333333332E-11</c:v>
                </c:pt>
                <c:pt idx="386">
                  <c:v>2.0923333333333332E-11</c:v>
                </c:pt>
                <c:pt idx="387">
                  <c:v>2.0923333333333332E-11</c:v>
                </c:pt>
                <c:pt idx="388">
                  <c:v>2.0923333333333332E-11</c:v>
                </c:pt>
                <c:pt idx="389">
                  <c:v>2.0923333333333332E-11</c:v>
                </c:pt>
                <c:pt idx="390">
                  <c:v>2.0923333333333332E-11</c:v>
                </c:pt>
                <c:pt idx="391">
                  <c:v>2.0923333333333332E-11</c:v>
                </c:pt>
                <c:pt idx="392">
                  <c:v>2.0923333333333332E-11</c:v>
                </c:pt>
                <c:pt idx="393">
                  <c:v>2.0926666666666667E-11</c:v>
                </c:pt>
                <c:pt idx="394">
                  <c:v>2.0926666666666667E-11</c:v>
                </c:pt>
                <c:pt idx="395">
                  <c:v>2.0926666666666667E-11</c:v>
                </c:pt>
                <c:pt idx="396">
                  <c:v>2.0926666666666667E-11</c:v>
                </c:pt>
                <c:pt idx="397">
                  <c:v>2.0926666666666667E-11</c:v>
                </c:pt>
                <c:pt idx="398">
                  <c:v>2.0926666666666667E-11</c:v>
                </c:pt>
                <c:pt idx="399">
                  <c:v>2.0926666666666667E-11</c:v>
                </c:pt>
                <c:pt idx="400">
                  <c:v>2.0926666666666667E-11</c:v>
                </c:pt>
                <c:pt idx="401">
                  <c:v>2.0926666666666667E-11</c:v>
                </c:pt>
                <c:pt idx="402">
                  <c:v>2.0926666666666667E-11</c:v>
                </c:pt>
                <c:pt idx="403">
                  <c:v>2.0926666666666667E-11</c:v>
                </c:pt>
                <c:pt idx="404">
                  <c:v>2.0926666666666667E-11</c:v>
                </c:pt>
                <c:pt idx="405">
                  <c:v>2.0926666666666667E-11</c:v>
                </c:pt>
                <c:pt idx="406">
                  <c:v>2.0926666666666667E-11</c:v>
                </c:pt>
                <c:pt idx="407">
                  <c:v>2.0926666666666667E-11</c:v>
                </c:pt>
                <c:pt idx="408">
                  <c:v>2.0926666666666667E-11</c:v>
                </c:pt>
                <c:pt idx="409">
                  <c:v>2.0929999999999999E-11</c:v>
                </c:pt>
                <c:pt idx="410">
                  <c:v>2.0929999999999999E-11</c:v>
                </c:pt>
                <c:pt idx="411">
                  <c:v>2.0929999999999999E-11</c:v>
                </c:pt>
                <c:pt idx="412">
                  <c:v>2.0929999999999999E-11</c:v>
                </c:pt>
                <c:pt idx="413">
                  <c:v>2.0929999999999999E-11</c:v>
                </c:pt>
                <c:pt idx="414">
                  <c:v>2.0929999999999999E-11</c:v>
                </c:pt>
                <c:pt idx="415">
                  <c:v>2.0929999999999999E-11</c:v>
                </c:pt>
                <c:pt idx="416">
                  <c:v>2.0929999999999999E-11</c:v>
                </c:pt>
                <c:pt idx="417">
                  <c:v>2.0929999999999999E-11</c:v>
                </c:pt>
                <c:pt idx="418">
                  <c:v>2.0929999999999999E-11</c:v>
                </c:pt>
                <c:pt idx="419">
                  <c:v>2.0929999999999999E-11</c:v>
                </c:pt>
                <c:pt idx="420">
                  <c:v>2.0929999999999999E-11</c:v>
                </c:pt>
                <c:pt idx="421">
                  <c:v>2.0929999999999999E-11</c:v>
                </c:pt>
                <c:pt idx="422">
                  <c:v>2.0929999999999999E-11</c:v>
                </c:pt>
                <c:pt idx="423">
                  <c:v>2.0926666666666667E-11</c:v>
                </c:pt>
                <c:pt idx="424">
                  <c:v>2.0926666666666667E-11</c:v>
                </c:pt>
                <c:pt idx="425">
                  <c:v>2.0926666666666667E-11</c:v>
                </c:pt>
                <c:pt idx="426">
                  <c:v>2.0926666666666667E-11</c:v>
                </c:pt>
                <c:pt idx="427">
                  <c:v>2.0926666666666667E-11</c:v>
                </c:pt>
                <c:pt idx="428">
                  <c:v>2.0926666666666667E-11</c:v>
                </c:pt>
                <c:pt idx="429">
                  <c:v>2.0926666666666667E-11</c:v>
                </c:pt>
                <c:pt idx="430">
                  <c:v>2.0926666666666667E-11</c:v>
                </c:pt>
                <c:pt idx="431">
                  <c:v>2.0926666666666667E-11</c:v>
                </c:pt>
                <c:pt idx="432">
                  <c:v>2.0926666666666667E-11</c:v>
                </c:pt>
                <c:pt idx="433">
                  <c:v>2.0926666666666667E-11</c:v>
                </c:pt>
                <c:pt idx="434">
                  <c:v>2.0926666666666667E-11</c:v>
                </c:pt>
                <c:pt idx="435">
                  <c:v>2.0926666666666667E-11</c:v>
                </c:pt>
                <c:pt idx="436">
                  <c:v>2.0926666666666667E-11</c:v>
                </c:pt>
                <c:pt idx="437">
                  <c:v>2.0926666666666667E-11</c:v>
                </c:pt>
                <c:pt idx="438">
                  <c:v>2.0926666666666667E-11</c:v>
                </c:pt>
                <c:pt idx="439">
                  <c:v>2.0923333333333332E-11</c:v>
                </c:pt>
                <c:pt idx="440">
                  <c:v>2.0923333333333332E-11</c:v>
                </c:pt>
                <c:pt idx="441">
                  <c:v>2.0923333333333332E-11</c:v>
                </c:pt>
                <c:pt idx="442">
                  <c:v>2.0923333333333332E-11</c:v>
                </c:pt>
                <c:pt idx="443">
                  <c:v>2.0923333333333332E-11</c:v>
                </c:pt>
                <c:pt idx="444">
                  <c:v>2.0923333333333332E-11</c:v>
                </c:pt>
                <c:pt idx="445">
                  <c:v>2.0923333333333332E-11</c:v>
                </c:pt>
                <c:pt idx="446">
                  <c:v>2.0923333333333332E-11</c:v>
                </c:pt>
                <c:pt idx="447">
                  <c:v>2.0923333333333332E-11</c:v>
                </c:pt>
                <c:pt idx="448">
                  <c:v>2.0920000000000001E-11</c:v>
                </c:pt>
                <c:pt idx="449">
                  <c:v>2.0920000000000001E-11</c:v>
                </c:pt>
                <c:pt idx="450">
                  <c:v>2.0920000000000001E-11</c:v>
                </c:pt>
                <c:pt idx="451">
                  <c:v>2.0920000000000001E-11</c:v>
                </c:pt>
                <c:pt idx="452">
                  <c:v>2.0920000000000001E-11</c:v>
                </c:pt>
                <c:pt idx="453">
                  <c:v>2.0920000000000001E-11</c:v>
                </c:pt>
                <c:pt idx="454">
                  <c:v>2.0920000000000001E-11</c:v>
                </c:pt>
                <c:pt idx="455">
                  <c:v>2.0916666666666669E-11</c:v>
                </c:pt>
                <c:pt idx="456">
                  <c:v>2.0916666666666669E-11</c:v>
                </c:pt>
                <c:pt idx="457">
                  <c:v>2.0916666666666669E-11</c:v>
                </c:pt>
                <c:pt idx="458">
                  <c:v>2.0916666666666669E-11</c:v>
                </c:pt>
                <c:pt idx="459">
                  <c:v>2.0916666666666669E-11</c:v>
                </c:pt>
                <c:pt idx="460">
                  <c:v>2.0916666666666669E-11</c:v>
                </c:pt>
                <c:pt idx="461">
                  <c:v>2.0913333333333334E-11</c:v>
                </c:pt>
                <c:pt idx="462">
                  <c:v>2.0913333333333334E-11</c:v>
                </c:pt>
                <c:pt idx="463">
                  <c:v>2.0913333333333334E-11</c:v>
                </c:pt>
                <c:pt idx="464">
                  <c:v>2.0913333333333334E-11</c:v>
                </c:pt>
                <c:pt idx="465">
                  <c:v>2.0913333333333334E-11</c:v>
                </c:pt>
                <c:pt idx="466">
                  <c:v>2.0913333333333334E-11</c:v>
                </c:pt>
                <c:pt idx="467">
                  <c:v>2.0909999999999999E-11</c:v>
                </c:pt>
                <c:pt idx="468">
                  <c:v>2.0909999999999999E-11</c:v>
                </c:pt>
                <c:pt idx="469">
                  <c:v>2.0909999999999999E-11</c:v>
                </c:pt>
                <c:pt idx="470">
                  <c:v>2.0909999999999999E-11</c:v>
                </c:pt>
                <c:pt idx="471">
                  <c:v>2.0909999999999999E-11</c:v>
                </c:pt>
                <c:pt idx="472">
                  <c:v>2.0906666666666667E-11</c:v>
                </c:pt>
                <c:pt idx="473">
                  <c:v>2.0906666666666667E-11</c:v>
                </c:pt>
                <c:pt idx="474">
                  <c:v>2.0906666666666667E-11</c:v>
                </c:pt>
                <c:pt idx="475">
                  <c:v>2.0906666666666667E-11</c:v>
                </c:pt>
                <c:pt idx="476">
                  <c:v>2.0903333333333332E-11</c:v>
                </c:pt>
                <c:pt idx="477">
                  <c:v>2.0903333333333332E-11</c:v>
                </c:pt>
                <c:pt idx="478">
                  <c:v>2.0903333333333332E-11</c:v>
                </c:pt>
                <c:pt idx="479">
                  <c:v>2.0903333333333332E-11</c:v>
                </c:pt>
                <c:pt idx="480">
                  <c:v>2.09E-11</c:v>
                </c:pt>
                <c:pt idx="481">
                  <c:v>2.09E-11</c:v>
                </c:pt>
                <c:pt idx="482">
                  <c:v>2.09E-11</c:v>
                </c:pt>
                <c:pt idx="483">
                  <c:v>2.09E-11</c:v>
                </c:pt>
                <c:pt idx="484">
                  <c:v>2.0896666666666668E-11</c:v>
                </c:pt>
                <c:pt idx="485">
                  <c:v>2.0896666666666668E-11</c:v>
                </c:pt>
                <c:pt idx="486">
                  <c:v>2.0896666666666668E-11</c:v>
                </c:pt>
                <c:pt idx="487">
                  <c:v>2.0896666666666668E-11</c:v>
                </c:pt>
                <c:pt idx="488">
                  <c:v>2.0893333333333333E-11</c:v>
                </c:pt>
                <c:pt idx="489">
                  <c:v>2.0893333333333333E-11</c:v>
                </c:pt>
                <c:pt idx="490">
                  <c:v>2.0893333333333333E-11</c:v>
                </c:pt>
                <c:pt idx="491">
                  <c:v>2.0893333333333333E-11</c:v>
                </c:pt>
                <c:pt idx="492">
                  <c:v>2.0889999999999998E-11</c:v>
                </c:pt>
                <c:pt idx="493">
                  <c:v>2.0889999999999998E-11</c:v>
                </c:pt>
                <c:pt idx="494">
                  <c:v>2.0889999999999998E-11</c:v>
                </c:pt>
                <c:pt idx="495">
                  <c:v>2.0889999999999998E-11</c:v>
                </c:pt>
                <c:pt idx="496">
                  <c:v>2.0886666666666667E-11</c:v>
                </c:pt>
                <c:pt idx="497">
                  <c:v>2.0886666666666667E-11</c:v>
                </c:pt>
                <c:pt idx="498">
                  <c:v>2.0886666666666667E-11</c:v>
                </c:pt>
                <c:pt idx="499">
                  <c:v>2.0886666666666667E-11</c:v>
                </c:pt>
                <c:pt idx="500">
                  <c:v>2.0883333333333332E-11</c:v>
                </c:pt>
                <c:pt idx="501">
                  <c:v>2.0883333333333332E-11</c:v>
                </c:pt>
                <c:pt idx="502">
                  <c:v>2.0883333333333332E-11</c:v>
                </c:pt>
                <c:pt idx="503">
                  <c:v>2.0883333333333332E-11</c:v>
                </c:pt>
                <c:pt idx="504">
                  <c:v>2.088E-11</c:v>
                </c:pt>
                <c:pt idx="505">
                  <c:v>2.088E-11</c:v>
                </c:pt>
                <c:pt idx="506">
                  <c:v>2.088E-11</c:v>
                </c:pt>
                <c:pt idx="507">
                  <c:v>2.088E-11</c:v>
                </c:pt>
                <c:pt idx="508">
                  <c:v>2.0876666666666668E-11</c:v>
                </c:pt>
                <c:pt idx="509">
                  <c:v>2.0876666666666668E-11</c:v>
                </c:pt>
                <c:pt idx="510">
                  <c:v>2.0876666666666668E-11</c:v>
                </c:pt>
                <c:pt idx="511">
                  <c:v>2.0876666666666668E-11</c:v>
                </c:pt>
                <c:pt idx="512">
                  <c:v>2.0873333333333333E-11</c:v>
                </c:pt>
                <c:pt idx="513">
                  <c:v>2.0873333333333333E-11</c:v>
                </c:pt>
                <c:pt idx="514">
                  <c:v>2.0873333333333333E-11</c:v>
                </c:pt>
                <c:pt idx="515">
                  <c:v>2.0873333333333333E-11</c:v>
                </c:pt>
                <c:pt idx="516">
                  <c:v>2.0873333333333333E-11</c:v>
                </c:pt>
                <c:pt idx="517">
                  <c:v>2.0873333333333333E-11</c:v>
                </c:pt>
                <c:pt idx="518">
                  <c:v>2.0870000000000001E-11</c:v>
                </c:pt>
                <c:pt idx="519">
                  <c:v>2.0870000000000001E-11</c:v>
                </c:pt>
                <c:pt idx="520">
                  <c:v>2.0870000000000001E-11</c:v>
                </c:pt>
                <c:pt idx="521">
                  <c:v>2.0870000000000001E-11</c:v>
                </c:pt>
                <c:pt idx="522">
                  <c:v>2.0870000000000001E-11</c:v>
                </c:pt>
                <c:pt idx="523">
                  <c:v>2.0870000000000001E-11</c:v>
                </c:pt>
                <c:pt idx="524">
                  <c:v>2.0870000000000001E-11</c:v>
                </c:pt>
                <c:pt idx="525">
                  <c:v>2.0870000000000001E-11</c:v>
                </c:pt>
                <c:pt idx="526">
                  <c:v>2.0870000000000001E-11</c:v>
                </c:pt>
                <c:pt idx="527">
                  <c:v>2.0870000000000001E-11</c:v>
                </c:pt>
                <c:pt idx="528">
                  <c:v>2.0870000000000001E-11</c:v>
                </c:pt>
                <c:pt idx="529">
                  <c:v>2.0870000000000001E-11</c:v>
                </c:pt>
                <c:pt idx="530">
                  <c:v>2.0870000000000001E-11</c:v>
                </c:pt>
                <c:pt idx="531">
                  <c:v>2.0870000000000001E-11</c:v>
                </c:pt>
                <c:pt idx="532">
                  <c:v>2.0870000000000001E-11</c:v>
                </c:pt>
                <c:pt idx="533">
                  <c:v>2.0870000000000001E-11</c:v>
                </c:pt>
                <c:pt idx="534">
                  <c:v>2.0870000000000001E-11</c:v>
                </c:pt>
                <c:pt idx="535">
                  <c:v>2.0870000000000001E-11</c:v>
                </c:pt>
                <c:pt idx="536">
                  <c:v>2.0870000000000001E-11</c:v>
                </c:pt>
                <c:pt idx="537">
                  <c:v>2.0873333333333333E-11</c:v>
                </c:pt>
                <c:pt idx="538">
                  <c:v>2.0873333333333333E-11</c:v>
                </c:pt>
                <c:pt idx="539">
                  <c:v>2.0873333333333333E-11</c:v>
                </c:pt>
                <c:pt idx="540">
                  <c:v>2.0873333333333333E-11</c:v>
                </c:pt>
                <c:pt idx="541">
                  <c:v>2.0873333333333333E-11</c:v>
                </c:pt>
                <c:pt idx="542">
                  <c:v>2.0873333333333333E-11</c:v>
                </c:pt>
                <c:pt idx="543">
                  <c:v>2.0876666666666668E-11</c:v>
                </c:pt>
                <c:pt idx="544">
                  <c:v>2.0876666666666668E-11</c:v>
                </c:pt>
                <c:pt idx="545">
                  <c:v>2.0876666666666668E-11</c:v>
                </c:pt>
                <c:pt idx="546">
                  <c:v>2.0876666666666668E-11</c:v>
                </c:pt>
                <c:pt idx="547">
                  <c:v>2.0876666666666668E-11</c:v>
                </c:pt>
                <c:pt idx="548">
                  <c:v>2.0876666666666668E-11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2.088E-11</c:v>
                </c:pt>
                <c:pt idx="554">
                  <c:v>2.088E-11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2.0886666666666667E-11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2.0889999999999998E-11</c:v>
                </c:pt>
                <c:pt idx="578">
                  <c:v>2.0889999999999998E-11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2.0896666666666668E-11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2.0903333333333332E-11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7C-48FD-9D4B-5491170C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2.110000000000001E-11"/>
          <c:min val="2.070000000000001E-1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length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CE-4E94-995C-399D1D1D1AAE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'Force 200 keV Gabs field (13mm)'!$V$3:$V$870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1.2430000000000001E-4</c:v>
                </c:pt>
                <c:pt idx="207">
                  <c:v>1.2430000000000001E-4</c:v>
                </c:pt>
                <c:pt idx="208">
                  <c:v>1.2439999999999999E-4</c:v>
                </c:pt>
                <c:pt idx="209">
                  <c:v>1.2439999999999999E-4</c:v>
                </c:pt>
                <c:pt idx="210">
                  <c:v>1.2439999999999999E-4</c:v>
                </c:pt>
                <c:pt idx="211">
                  <c:v>1.2439999999999999E-4</c:v>
                </c:pt>
                <c:pt idx="212">
                  <c:v>1.2439999999999999E-4</c:v>
                </c:pt>
                <c:pt idx="213">
                  <c:v>1.2449999999999999E-4</c:v>
                </c:pt>
                <c:pt idx="214">
                  <c:v>1.248E-4</c:v>
                </c:pt>
                <c:pt idx="215">
                  <c:v>1.259E-4</c:v>
                </c:pt>
                <c:pt idx="216">
                  <c:v>1.281E-4</c:v>
                </c:pt>
                <c:pt idx="217">
                  <c:v>1.3190000000000001E-4</c:v>
                </c:pt>
                <c:pt idx="218">
                  <c:v>1.3740000000000001E-4</c:v>
                </c:pt>
                <c:pt idx="219">
                  <c:v>1.4459999999999999E-4</c:v>
                </c:pt>
                <c:pt idx="220">
                  <c:v>1.5310000000000001E-4</c:v>
                </c:pt>
                <c:pt idx="221">
                  <c:v>1.6229999999999999E-4</c:v>
                </c:pt>
                <c:pt idx="222">
                  <c:v>1.7129999999999999E-4</c:v>
                </c:pt>
                <c:pt idx="223">
                  <c:v>1.7929999999999999E-4</c:v>
                </c:pt>
                <c:pt idx="224">
                  <c:v>1.861E-4</c:v>
                </c:pt>
                <c:pt idx="225">
                  <c:v>1.917E-4</c:v>
                </c:pt>
                <c:pt idx="226">
                  <c:v>1.9599999999999999E-4</c:v>
                </c:pt>
                <c:pt idx="227">
                  <c:v>1.994E-4</c:v>
                </c:pt>
                <c:pt idx="228">
                  <c:v>2.0220000000000001E-4</c:v>
                </c:pt>
                <c:pt idx="229">
                  <c:v>2.0460000000000001E-4</c:v>
                </c:pt>
                <c:pt idx="230">
                  <c:v>2.0689999999999999E-4</c:v>
                </c:pt>
                <c:pt idx="231">
                  <c:v>2.0990000000000001E-4</c:v>
                </c:pt>
                <c:pt idx="232">
                  <c:v>2.142E-4</c:v>
                </c:pt>
                <c:pt idx="233">
                  <c:v>2.206E-4</c:v>
                </c:pt>
                <c:pt idx="234">
                  <c:v>2.2929999999999999E-4</c:v>
                </c:pt>
                <c:pt idx="235">
                  <c:v>2.399E-4</c:v>
                </c:pt>
                <c:pt idx="236">
                  <c:v>2.521E-4</c:v>
                </c:pt>
                <c:pt idx="237">
                  <c:v>2.6610000000000002E-4</c:v>
                </c:pt>
                <c:pt idx="238">
                  <c:v>2.8190000000000002E-4</c:v>
                </c:pt>
                <c:pt idx="239">
                  <c:v>2.9950000000000002E-4</c:v>
                </c:pt>
                <c:pt idx="240">
                  <c:v>3.188E-4</c:v>
                </c:pt>
                <c:pt idx="241">
                  <c:v>3.392E-4</c:v>
                </c:pt>
                <c:pt idx="242">
                  <c:v>3.6049999999999998E-4</c:v>
                </c:pt>
                <c:pt idx="243">
                  <c:v>3.8240000000000003E-4</c:v>
                </c:pt>
                <c:pt idx="244">
                  <c:v>4.0460000000000002E-4</c:v>
                </c:pt>
                <c:pt idx="245">
                  <c:v>4.2690000000000002E-4</c:v>
                </c:pt>
                <c:pt idx="246">
                  <c:v>4.4910000000000002E-4</c:v>
                </c:pt>
                <c:pt idx="247">
                  <c:v>4.7090000000000001E-4</c:v>
                </c:pt>
                <c:pt idx="248">
                  <c:v>4.9220000000000004E-4</c:v>
                </c:pt>
                <c:pt idx="249">
                  <c:v>5.1309999999999995E-4</c:v>
                </c:pt>
                <c:pt idx="250">
                  <c:v>5.3339999999999995E-4</c:v>
                </c:pt>
                <c:pt idx="251">
                  <c:v>5.5340000000000001E-4</c:v>
                </c:pt>
                <c:pt idx="252">
                  <c:v>5.7260000000000004E-4</c:v>
                </c:pt>
                <c:pt idx="253">
                  <c:v>5.9119999999999995E-4</c:v>
                </c:pt>
                <c:pt idx="254">
                  <c:v>6.0930000000000001E-4</c:v>
                </c:pt>
                <c:pt idx="255">
                  <c:v>6.2710000000000001E-4</c:v>
                </c:pt>
                <c:pt idx="256">
                  <c:v>6.447E-4</c:v>
                </c:pt>
                <c:pt idx="257">
                  <c:v>6.6200000000000005E-4</c:v>
                </c:pt>
                <c:pt idx="258">
                  <c:v>6.7900000000000002E-4</c:v>
                </c:pt>
                <c:pt idx="259">
                  <c:v>6.9589999999999995E-4</c:v>
                </c:pt>
                <c:pt idx="260">
                  <c:v>7.1259999999999997E-4</c:v>
                </c:pt>
                <c:pt idx="261">
                  <c:v>7.293E-4</c:v>
                </c:pt>
                <c:pt idx="262">
                  <c:v>7.4569999999999997E-4</c:v>
                </c:pt>
                <c:pt idx="263">
                  <c:v>7.6210000000000004E-4</c:v>
                </c:pt>
                <c:pt idx="264">
                  <c:v>7.785E-4</c:v>
                </c:pt>
                <c:pt idx="265">
                  <c:v>7.9469999999999996E-4</c:v>
                </c:pt>
                <c:pt idx="266">
                  <c:v>8.1090000000000003E-4</c:v>
                </c:pt>
                <c:pt idx="267">
                  <c:v>8.2709999999999999E-4</c:v>
                </c:pt>
                <c:pt idx="268">
                  <c:v>8.432E-4</c:v>
                </c:pt>
                <c:pt idx="269">
                  <c:v>8.5910000000000001E-4</c:v>
                </c:pt>
                <c:pt idx="270">
                  <c:v>8.7469999999999996E-4</c:v>
                </c:pt>
                <c:pt idx="271">
                  <c:v>8.9019999999999995E-4</c:v>
                </c:pt>
                <c:pt idx="272">
                  <c:v>9.0530000000000005E-4</c:v>
                </c:pt>
                <c:pt idx="273">
                  <c:v>9.2000000000000003E-4</c:v>
                </c:pt>
                <c:pt idx="274">
                  <c:v>9.343E-4</c:v>
                </c:pt>
                <c:pt idx="275">
                  <c:v>9.4810000000000001E-4</c:v>
                </c:pt>
                <c:pt idx="276">
                  <c:v>9.613E-4</c:v>
                </c:pt>
                <c:pt idx="277">
                  <c:v>9.7389999999999998E-4</c:v>
                </c:pt>
                <c:pt idx="278">
                  <c:v>9.8590000000000006E-4</c:v>
                </c:pt>
                <c:pt idx="279">
                  <c:v>9.9719999999999995E-4</c:v>
                </c:pt>
                <c:pt idx="280">
                  <c:v>1.008E-3</c:v>
                </c:pt>
                <c:pt idx="281">
                  <c:v>1.018E-3</c:v>
                </c:pt>
                <c:pt idx="282">
                  <c:v>1.0269999999999999E-3</c:v>
                </c:pt>
                <c:pt idx="283">
                  <c:v>1.0349999999999999E-3</c:v>
                </c:pt>
                <c:pt idx="284">
                  <c:v>1.042E-3</c:v>
                </c:pt>
                <c:pt idx="285">
                  <c:v>1.049E-3</c:v>
                </c:pt>
                <c:pt idx="286">
                  <c:v>1.054E-3</c:v>
                </c:pt>
                <c:pt idx="287">
                  <c:v>1.06E-3</c:v>
                </c:pt>
                <c:pt idx="288">
                  <c:v>1.0640000000000001E-3</c:v>
                </c:pt>
                <c:pt idx="289">
                  <c:v>1.067E-3</c:v>
                </c:pt>
                <c:pt idx="290">
                  <c:v>1.07E-3</c:v>
                </c:pt>
                <c:pt idx="291">
                  <c:v>1.073E-3</c:v>
                </c:pt>
                <c:pt idx="292">
                  <c:v>1.075E-3</c:v>
                </c:pt>
                <c:pt idx="293">
                  <c:v>1.0759999999999999E-3</c:v>
                </c:pt>
                <c:pt idx="294">
                  <c:v>1.077E-3</c:v>
                </c:pt>
                <c:pt idx="295">
                  <c:v>1.077E-3</c:v>
                </c:pt>
                <c:pt idx="296">
                  <c:v>1.077E-3</c:v>
                </c:pt>
                <c:pt idx="297">
                  <c:v>1.077E-3</c:v>
                </c:pt>
                <c:pt idx="298">
                  <c:v>1.0759999999999999E-3</c:v>
                </c:pt>
                <c:pt idx="299">
                  <c:v>1.075E-3</c:v>
                </c:pt>
                <c:pt idx="300">
                  <c:v>1.073E-3</c:v>
                </c:pt>
                <c:pt idx="301">
                  <c:v>1.0709999999999999E-3</c:v>
                </c:pt>
                <c:pt idx="302">
                  <c:v>1.0690000000000001E-3</c:v>
                </c:pt>
                <c:pt idx="303">
                  <c:v>1.067E-3</c:v>
                </c:pt>
                <c:pt idx="304">
                  <c:v>1.0640000000000001E-3</c:v>
                </c:pt>
                <c:pt idx="305">
                  <c:v>1.0610000000000001E-3</c:v>
                </c:pt>
                <c:pt idx="306">
                  <c:v>1.0579999999999999E-3</c:v>
                </c:pt>
                <c:pt idx="307">
                  <c:v>1.054E-3</c:v>
                </c:pt>
                <c:pt idx="308">
                  <c:v>1.0499999999999999E-3</c:v>
                </c:pt>
                <c:pt idx="309">
                  <c:v>1.047E-3</c:v>
                </c:pt>
                <c:pt idx="310">
                  <c:v>1.042E-3</c:v>
                </c:pt>
                <c:pt idx="311">
                  <c:v>1.0380000000000001E-3</c:v>
                </c:pt>
                <c:pt idx="312">
                  <c:v>1.034E-3</c:v>
                </c:pt>
                <c:pt idx="313">
                  <c:v>1.029E-3</c:v>
                </c:pt>
                <c:pt idx="314">
                  <c:v>1.024E-3</c:v>
                </c:pt>
                <c:pt idx="315">
                  <c:v>1.0189999999999999E-3</c:v>
                </c:pt>
                <c:pt idx="316">
                  <c:v>1.0139999999999999E-3</c:v>
                </c:pt>
                <c:pt idx="317">
                  <c:v>1.0089999999999999E-3</c:v>
                </c:pt>
                <c:pt idx="318">
                  <c:v>1.0039999999999999E-3</c:v>
                </c:pt>
                <c:pt idx="319">
                  <c:v>9.9829999999999993E-4</c:v>
                </c:pt>
                <c:pt idx="320">
                  <c:v>9.9280000000000006E-4</c:v>
                </c:pt>
                <c:pt idx="321">
                  <c:v>9.8719999999999993E-4</c:v>
                </c:pt>
                <c:pt idx="322">
                  <c:v>9.8149999999999995E-4</c:v>
                </c:pt>
                <c:pt idx="323">
                  <c:v>9.7570000000000003E-4</c:v>
                </c:pt>
                <c:pt idx="324">
                  <c:v>9.6989999999999999E-4</c:v>
                </c:pt>
                <c:pt idx="325">
                  <c:v>9.6389999999999996E-4</c:v>
                </c:pt>
                <c:pt idx="326">
                  <c:v>9.5799999999999998E-4</c:v>
                </c:pt>
                <c:pt idx="327">
                  <c:v>9.5189999999999999E-4</c:v>
                </c:pt>
                <c:pt idx="328">
                  <c:v>9.458E-4</c:v>
                </c:pt>
                <c:pt idx="329">
                  <c:v>9.3970000000000002E-4</c:v>
                </c:pt>
                <c:pt idx="330">
                  <c:v>9.3340000000000003E-4</c:v>
                </c:pt>
                <c:pt idx="331">
                  <c:v>9.2719999999999999E-4</c:v>
                </c:pt>
                <c:pt idx="332">
                  <c:v>9.209E-4</c:v>
                </c:pt>
                <c:pt idx="333">
                  <c:v>9.146E-4</c:v>
                </c:pt>
                <c:pt idx="334">
                  <c:v>9.0819999999999996E-4</c:v>
                </c:pt>
                <c:pt idx="335">
                  <c:v>9.0180000000000002E-4</c:v>
                </c:pt>
                <c:pt idx="336">
                  <c:v>8.9530000000000002E-4</c:v>
                </c:pt>
                <c:pt idx="337">
                  <c:v>8.8889999999999998E-4</c:v>
                </c:pt>
                <c:pt idx="338">
                  <c:v>8.8239999999999998E-4</c:v>
                </c:pt>
                <c:pt idx="339">
                  <c:v>8.7580000000000004E-4</c:v>
                </c:pt>
                <c:pt idx="340">
                  <c:v>8.6930000000000004E-4</c:v>
                </c:pt>
                <c:pt idx="341">
                  <c:v>8.6269999999999999E-4</c:v>
                </c:pt>
                <c:pt idx="342">
                  <c:v>8.5610000000000005E-4</c:v>
                </c:pt>
                <c:pt idx="343">
                  <c:v>8.4949999999999999E-4</c:v>
                </c:pt>
                <c:pt idx="344">
                  <c:v>8.4290000000000005E-4</c:v>
                </c:pt>
                <c:pt idx="345">
                  <c:v>8.363E-4</c:v>
                </c:pt>
                <c:pt idx="346">
                  <c:v>8.296E-4</c:v>
                </c:pt>
                <c:pt idx="347">
                  <c:v>8.2299999999999995E-4</c:v>
                </c:pt>
                <c:pt idx="348">
                  <c:v>8.1629999999999995E-4</c:v>
                </c:pt>
                <c:pt idx="349">
                  <c:v>8.0959999999999995E-4</c:v>
                </c:pt>
                <c:pt idx="350">
                  <c:v>8.03E-4</c:v>
                </c:pt>
                <c:pt idx="351">
                  <c:v>7.963E-4</c:v>
                </c:pt>
                <c:pt idx="352">
                  <c:v>7.896E-4</c:v>
                </c:pt>
                <c:pt idx="353">
                  <c:v>7.829E-4</c:v>
                </c:pt>
                <c:pt idx="354">
                  <c:v>7.762E-4</c:v>
                </c:pt>
                <c:pt idx="355">
                  <c:v>7.695E-4</c:v>
                </c:pt>
                <c:pt idx="356">
                  <c:v>7.628E-4</c:v>
                </c:pt>
                <c:pt idx="357">
                  <c:v>7.561E-4</c:v>
                </c:pt>
                <c:pt idx="358">
                  <c:v>7.4949999999999995E-4</c:v>
                </c:pt>
                <c:pt idx="359">
                  <c:v>7.4279999999999995E-4</c:v>
                </c:pt>
                <c:pt idx="360">
                  <c:v>7.3609999999999995E-4</c:v>
                </c:pt>
                <c:pt idx="361">
                  <c:v>7.2950000000000001E-4</c:v>
                </c:pt>
                <c:pt idx="362">
                  <c:v>7.228E-4</c:v>
                </c:pt>
                <c:pt idx="363">
                  <c:v>7.1619999999999995E-4</c:v>
                </c:pt>
                <c:pt idx="364">
                  <c:v>7.0960000000000001E-4</c:v>
                </c:pt>
                <c:pt idx="365">
                  <c:v>7.0299999999999996E-4</c:v>
                </c:pt>
                <c:pt idx="366">
                  <c:v>6.9640000000000001E-4</c:v>
                </c:pt>
                <c:pt idx="367">
                  <c:v>6.8979999999999996E-4</c:v>
                </c:pt>
                <c:pt idx="368">
                  <c:v>6.8329999999999997E-4</c:v>
                </c:pt>
                <c:pt idx="369">
                  <c:v>6.7670000000000002E-4</c:v>
                </c:pt>
                <c:pt idx="370">
                  <c:v>6.7020000000000003E-4</c:v>
                </c:pt>
                <c:pt idx="371">
                  <c:v>6.6379999999999998E-4</c:v>
                </c:pt>
                <c:pt idx="372">
                  <c:v>6.5729999999999998E-4</c:v>
                </c:pt>
                <c:pt idx="373">
                  <c:v>6.5090000000000005E-4</c:v>
                </c:pt>
                <c:pt idx="374">
                  <c:v>6.445E-4</c:v>
                </c:pt>
                <c:pt idx="375">
                  <c:v>6.3809999999999995E-4</c:v>
                </c:pt>
                <c:pt idx="376">
                  <c:v>6.3179999999999996E-4</c:v>
                </c:pt>
                <c:pt idx="377">
                  <c:v>6.2549999999999997E-4</c:v>
                </c:pt>
                <c:pt idx="378">
                  <c:v>6.1930000000000004E-4</c:v>
                </c:pt>
                <c:pt idx="379">
                  <c:v>6.1300000000000005E-4</c:v>
                </c:pt>
                <c:pt idx="380">
                  <c:v>6.0689999999999995E-4</c:v>
                </c:pt>
                <c:pt idx="381">
                  <c:v>6.0070000000000002E-4</c:v>
                </c:pt>
                <c:pt idx="382">
                  <c:v>5.9469999999999998E-4</c:v>
                </c:pt>
                <c:pt idx="383">
                  <c:v>5.886E-4</c:v>
                </c:pt>
                <c:pt idx="384">
                  <c:v>5.8270000000000001E-4</c:v>
                </c:pt>
                <c:pt idx="385">
                  <c:v>5.7669999999999998E-4</c:v>
                </c:pt>
                <c:pt idx="386">
                  <c:v>5.7090000000000005E-4</c:v>
                </c:pt>
                <c:pt idx="387">
                  <c:v>5.6510000000000002E-4</c:v>
                </c:pt>
                <c:pt idx="388">
                  <c:v>5.5929999999999999E-4</c:v>
                </c:pt>
                <c:pt idx="389">
                  <c:v>5.5369999999999996E-4</c:v>
                </c:pt>
                <c:pt idx="390">
                  <c:v>5.4810000000000004E-4</c:v>
                </c:pt>
                <c:pt idx="391">
                  <c:v>5.4250000000000001E-4</c:v>
                </c:pt>
                <c:pt idx="392">
                  <c:v>5.3709999999999999E-4</c:v>
                </c:pt>
                <c:pt idx="393">
                  <c:v>5.3169999999999997E-4</c:v>
                </c:pt>
                <c:pt idx="394">
                  <c:v>5.264E-4</c:v>
                </c:pt>
                <c:pt idx="395">
                  <c:v>5.2119999999999998E-4</c:v>
                </c:pt>
                <c:pt idx="396">
                  <c:v>5.1599999999999997E-4</c:v>
                </c:pt>
                <c:pt idx="397">
                  <c:v>5.1099999999999995E-4</c:v>
                </c:pt>
                <c:pt idx="398">
                  <c:v>5.0600000000000005E-4</c:v>
                </c:pt>
                <c:pt idx="399">
                  <c:v>5.0120000000000004E-4</c:v>
                </c:pt>
                <c:pt idx="400">
                  <c:v>4.9640000000000003E-4</c:v>
                </c:pt>
                <c:pt idx="401">
                  <c:v>4.9180000000000003E-4</c:v>
                </c:pt>
                <c:pt idx="402">
                  <c:v>4.8720000000000002E-4</c:v>
                </c:pt>
                <c:pt idx="403">
                  <c:v>4.8280000000000003E-4</c:v>
                </c:pt>
                <c:pt idx="404">
                  <c:v>4.7849999999999998E-4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4.663E-4</c:v>
                </c:pt>
                <c:pt idx="408">
                  <c:v>4.6240000000000002E-4</c:v>
                </c:pt>
                <c:pt idx="409">
                  <c:v>4.5879999999999998E-4</c:v>
                </c:pt>
                <c:pt idx="410">
                  <c:v>4.5520000000000001E-4</c:v>
                </c:pt>
                <c:pt idx="411">
                  <c:v>4.5179999999999998E-4</c:v>
                </c:pt>
                <c:pt idx="412">
                  <c:v>4.4850000000000001E-4</c:v>
                </c:pt>
                <c:pt idx="413">
                  <c:v>4.4539999999999998E-4</c:v>
                </c:pt>
                <c:pt idx="414">
                  <c:v>4.4250000000000002E-4</c:v>
                </c:pt>
                <c:pt idx="415">
                  <c:v>4.3970000000000001E-4</c:v>
                </c:pt>
                <c:pt idx="416">
                  <c:v>4.37E-4</c:v>
                </c:pt>
                <c:pt idx="417">
                  <c:v>4.3449999999999999E-4</c:v>
                </c:pt>
                <c:pt idx="418">
                  <c:v>4.3219999999999999E-4</c:v>
                </c:pt>
                <c:pt idx="419">
                  <c:v>4.2999999999999999E-4</c:v>
                </c:pt>
                <c:pt idx="420">
                  <c:v>4.281E-4</c:v>
                </c:pt>
                <c:pt idx="421">
                  <c:v>4.2620000000000001E-4</c:v>
                </c:pt>
                <c:pt idx="422">
                  <c:v>4.2460000000000002E-4</c:v>
                </c:pt>
                <c:pt idx="423">
                  <c:v>4.2309999999999998E-4</c:v>
                </c:pt>
                <c:pt idx="424">
                  <c:v>4.2190000000000001E-4</c:v>
                </c:pt>
                <c:pt idx="425">
                  <c:v>4.2079999999999998E-4</c:v>
                </c:pt>
                <c:pt idx="426">
                  <c:v>4.1980000000000001E-4</c:v>
                </c:pt>
                <c:pt idx="427">
                  <c:v>4.191E-4</c:v>
                </c:pt>
                <c:pt idx="428">
                  <c:v>4.1849999999999998E-4</c:v>
                </c:pt>
                <c:pt idx="429">
                  <c:v>4.1819999999999997E-4</c:v>
                </c:pt>
                <c:pt idx="430">
                  <c:v>4.1800000000000002E-4</c:v>
                </c:pt>
                <c:pt idx="431">
                  <c:v>4.1800000000000002E-4</c:v>
                </c:pt>
                <c:pt idx="432">
                  <c:v>4.1819999999999997E-4</c:v>
                </c:pt>
                <c:pt idx="433">
                  <c:v>4.1859999999999998E-4</c:v>
                </c:pt>
                <c:pt idx="434">
                  <c:v>4.191E-4</c:v>
                </c:pt>
                <c:pt idx="435">
                  <c:v>4.1990000000000001E-4</c:v>
                </c:pt>
                <c:pt idx="436">
                  <c:v>4.2079999999999998E-4</c:v>
                </c:pt>
                <c:pt idx="437">
                  <c:v>4.2190000000000001E-4</c:v>
                </c:pt>
                <c:pt idx="438">
                  <c:v>4.2319999999999999E-4</c:v>
                </c:pt>
                <c:pt idx="439">
                  <c:v>4.2460000000000002E-4</c:v>
                </c:pt>
                <c:pt idx="440">
                  <c:v>4.2630000000000001E-4</c:v>
                </c:pt>
                <c:pt idx="441">
                  <c:v>4.281E-4</c:v>
                </c:pt>
                <c:pt idx="442">
                  <c:v>4.2999999999999999E-4</c:v>
                </c:pt>
                <c:pt idx="443">
                  <c:v>4.3219999999999999E-4</c:v>
                </c:pt>
                <c:pt idx="444">
                  <c:v>4.3449999999999999E-4</c:v>
                </c:pt>
                <c:pt idx="445">
                  <c:v>4.3689999999999999E-4</c:v>
                </c:pt>
                <c:pt idx="446">
                  <c:v>4.395E-4</c:v>
                </c:pt>
                <c:pt idx="447">
                  <c:v>4.4230000000000002E-4</c:v>
                </c:pt>
                <c:pt idx="448">
                  <c:v>4.4519999999999998E-4</c:v>
                </c:pt>
                <c:pt idx="449">
                  <c:v>4.483E-4</c:v>
                </c:pt>
                <c:pt idx="450">
                  <c:v>4.5150000000000002E-4</c:v>
                </c:pt>
                <c:pt idx="451">
                  <c:v>4.548E-4</c:v>
                </c:pt>
                <c:pt idx="452">
                  <c:v>4.5830000000000003E-4</c:v>
                </c:pt>
                <c:pt idx="453">
                  <c:v>4.6190000000000001E-4</c:v>
                </c:pt>
                <c:pt idx="454">
                  <c:v>4.6559999999999999E-4</c:v>
                </c:pt>
                <c:pt idx="455">
                  <c:v>4.6940000000000003E-4</c:v>
                </c:pt>
                <c:pt idx="456">
                  <c:v>4.7340000000000001E-4</c:v>
                </c:pt>
                <c:pt idx="457">
                  <c:v>4.774E-4</c:v>
                </c:pt>
                <c:pt idx="458">
                  <c:v>4.816E-4</c:v>
                </c:pt>
                <c:pt idx="459">
                  <c:v>4.8589999999999999E-4</c:v>
                </c:pt>
                <c:pt idx="460">
                  <c:v>4.9019999999999999E-4</c:v>
                </c:pt>
                <c:pt idx="461">
                  <c:v>4.9470000000000004E-4</c:v>
                </c:pt>
                <c:pt idx="462">
                  <c:v>4.9919999999999999E-4</c:v>
                </c:pt>
                <c:pt idx="463">
                  <c:v>5.0379999999999999E-4</c:v>
                </c:pt>
                <c:pt idx="464">
                  <c:v>5.0849999999999995E-4</c:v>
                </c:pt>
                <c:pt idx="465">
                  <c:v>5.1329999999999995E-4</c:v>
                </c:pt>
                <c:pt idx="466">
                  <c:v>5.1809999999999996E-4</c:v>
                </c:pt>
                <c:pt idx="467">
                  <c:v>5.2300000000000003E-4</c:v>
                </c:pt>
                <c:pt idx="468">
                  <c:v>5.2800000000000004E-4</c:v>
                </c:pt>
                <c:pt idx="469">
                  <c:v>5.3300000000000005E-4</c:v>
                </c:pt>
                <c:pt idx="470">
                  <c:v>5.3799999999999996E-4</c:v>
                </c:pt>
                <c:pt idx="471">
                  <c:v>5.4310000000000003E-4</c:v>
                </c:pt>
                <c:pt idx="472">
                  <c:v>5.4819999999999999E-4</c:v>
                </c:pt>
                <c:pt idx="473">
                  <c:v>5.5340000000000001E-4</c:v>
                </c:pt>
                <c:pt idx="474">
                  <c:v>5.5849999999999997E-4</c:v>
                </c:pt>
                <c:pt idx="475">
                  <c:v>5.6369999999999999E-4</c:v>
                </c:pt>
                <c:pt idx="476">
                  <c:v>5.689E-4</c:v>
                </c:pt>
                <c:pt idx="477">
                  <c:v>5.7410000000000002E-4</c:v>
                </c:pt>
                <c:pt idx="478">
                  <c:v>5.7919999999999998E-4</c:v>
                </c:pt>
                <c:pt idx="479">
                  <c:v>5.844E-4</c:v>
                </c:pt>
                <c:pt idx="480">
                  <c:v>5.8949999999999996E-4</c:v>
                </c:pt>
                <c:pt idx="481">
                  <c:v>5.9460000000000003E-4</c:v>
                </c:pt>
                <c:pt idx="482">
                  <c:v>5.9969999999999999E-4</c:v>
                </c:pt>
                <c:pt idx="483">
                  <c:v>6.0470000000000001E-4</c:v>
                </c:pt>
                <c:pt idx="484">
                  <c:v>6.0970000000000002E-4</c:v>
                </c:pt>
                <c:pt idx="485">
                  <c:v>6.1459999999999998E-4</c:v>
                </c:pt>
                <c:pt idx="486">
                  <c:v>6.1939999999999999E-4</c:v>
                </c:pt>
                <c:pt idx="487">
                  <c:v>6.2410000000000005E-4</c:v>
                </c:pt>
                <c:pt idx="488">
                  <c:v>6.2870000000000005E-4</c:v>
                </c:pt>
                <c:pt idx="489">
                  <c:v>6.332E-4</c:v>
                </c:pt>
                <c:pt idx="490">
                  <c:v>6.3759999999999999E-4</c:v>
                </c:pt>
                <c:pt idx="491">
                  <c:v>6.4179999999999999E-4</c:v>
                </c:pt>
                <c:pt idx="492">
                  <c:v>6.4590000000000003E-4</c:v>
                </c:pt>
                <c:pt idx="493">
                  <c:v>6.4979999999999997E-4</c:v>
                </c:pt>
                <c:pt idx="494">
                  <c:v>6.535E-4</c:v>
                </c:pt>
                <c:pt idx="495">
                  <c:v>6.5700000000000003E-4</c:v>
                </c:pt>
                <c:pt idx="496">
                  <c:v>6.6029999999999995E-4</c:v>
                </c:pt>
                <c:pt idx="497">
                  <c:v>6.6339999999999997E-4</c:v>
                </c:pt>
                <c:pt idx="498">
                  <c:v>6.6609999999999998E-4</c:v>
                </c:pt>
                <c:pt idx="499">
                  <c:v>6.6870000000000005E-4</c:v>
                </c:pt>
                <c:pt idx="500">
                  <c:v>6.7089999999999999E-4</c:v>
                </c:pt>
                <c:pt idx="501">
                  <c:v>6.7279999999999998E-4</c:v>
                </c:pt>
                <c:pt idx="502">
                  <c:v>6.7429999999999996E-4</c:v>
                </c:pt>
                <c:pt idx="503">
                  <c:v>6.7549999999999999E-4</c:v>
                </c:pt>
                <c:pt idx="504">
                  <c:v>6.7630000000000001E-4</c:v>
                </c:pt>
                <c:pt idx="505">
                  <c:v>6.7659999999999997E-4</c:v>
                </c:pt>
                <c:pt idx="506">
                  <c:v>6.7659999999999997E-4</c:v>
                </c:pt>
                <c:pt idx="507">
                  <c:v>6.7599999999999995E-4</c:v>
                </c:pt>
                <c:pt idx="508">
                  <c:v>6.7489999999999998E-4</c:v>
                </c:pt>
                <c:pt idx="509">
                  <c:v>6.734E-4</c:v>
                </c:pt>
                <c:pt idx="510">
                  <c:v>6.7120000000000005E-4</c:v>
                </c:pt>
                <c:pt idx="511">
                  <c:v>6.6839999999999998E-4</c:v>
                </c:pt>
                <c:pt idx="512">
                  <c:v>6.6489999999999995E-4</c:v>
                </c:pt>
                <c:pt idx="513">
                  <c:v>6.6080000000000002E-4</c:v>
                </c:pt>
                <c:pt idx="514">
                  <c:v>6.5600000000000001E-4</c:v>
                </c:pt>
                <c:pt idx="515">
                  <c:v>6.5039999999999998E-4</c:v>
                </c:pt>
                <c:pt idx="516">
                  <c:v>6.4400000000000004E-4</c:v>
                </c:pt>
                <c:pt idx="517">
                  <c:v>6.3690000000000003E-4</c:v>
                </c:pt>
                <c:pt idx="518">
                  <c:v>6.2890000000000005E-4</c:v>
                </c:pt>
                <c:pt idx="519">
                  <c:v>6.202E-4</c:v>
                </c:pt>
                <c:pt idx="520">
                  <c:v>6.1079999999999999E-4</c:v>
                </c:pt>
                <c:pt idx="521">
                  <c:v>6.0059999999999996E-4</c:v>
                </c:pt>
                <c:pt idx="522">
                  <c:v>5.8989999999999997E-4</c:v>
                </c:pt>
                <c:pt idx="523">
                  <c:v>5.7859999999999997E-4</c:v>
                </c:pt>
                <c:pt idx="524">
                  <c:v>5.6689999999999996E-4</c:v>
                </c:pt>
                <c:pt idx="525">
                  <c:v>5.5480000000000004E-4</c:v>
                </c:pt>
                <c:pt idx="526">
                  <c:v>5.4250000000000001E-4</c:v>
                </c:pt>
                <c:pt idx="527">
                  <c:v>5.2999999999999998E-4</c:v>
                </c:pt>
                <c:pt idx="528">
                  <c:v>5.176E-4</c:v>
                </c:pt>
                <c:pt idx="529">
                  <c:v>5.0509999999999997E-4</c:v>
                </c:pt>
                <c:pt idx="530">
                  <c:v>4.929E-4</c:v>
                </c:pt>
                <c:pt idx="531">
                  <c:v>4.8089999999999998E-4</c:v>
                </c:pt>
                <c:pt idx="532">
                  <c:v>4.6930000000000002E-4</c:v>
                </c:pt>
                <c:pt idx="533">
                  <c:v>4.5800000000000002E-4</c:v>
                </c:pt>
                <c:pt idx="534">
                  <c:v>4.4719999999999997E-4</c:v>
                </c:pt>
                <c:pt idx="535">
                  <c:v>4.3679999999999999E-4</c:v>
                </c:pt>
                <c:pt idx="536">
                  <c:v>4.2700000000000002E-4</c:v>
                </c:pt>
                <c:pt idx="537">
                  <c:v>4.1760000000000001E-4</c:v>
                </c:pt>
                <c:pt idx="538">
                  <c:v>4.0870000000000001E-4</c:v>
                </c:pt>
                <c:pt idx="539">
                  <c:v>4.0020000000000002E-4</c:v>
                </c:pt>
                <c:pt idx="540">
                  <c:v>3.9219999999999999E-4</c:v>
                </c:pt>
                <c:pt idx="541">
                  <c:v>3.8470000000000003E-4</c:v>
                </c:pt>
                <c:pt idx="542">
                  <c:v>3.7750000000000001E-4</c:v>
                </c:pt>
                <c:pt idx="543">
                  <c:v>3.7070000000000001E-4</c:v>
                </c:pt>
                <c:pt idx="544">
                  <c:v>3.6420000000000002E-4</c:v>
                </c:pt>
                <c:pt idx="545">
                  <c:v>3.5790000000000003E-4</c:v>
                </c:pt>
                <c:pt idx="546">
                  <c:v>3.5169999999999998E-4</c:v>
                </c:pt>
                <c:pt idx="547">
                  <c:v>3.455E-4</c:v>
                </c:pt>
                <c:pt idx="548">
                  <c:v>3.391E-4</c:v>
                </c:pt>
                <c:pt idx="549">
                  <c:v>3.325E-4</c:v>
                </c:pt>
                <c:pt idx="550">
                  <c:v>3.255E-4</c:v>
                </c:pt>
                <c:pt idx="551">
                  <c:v>3.1780000000000003E-4</c:v>
                </c:pt>
                <c:pt idx="552">
                  <c:v>3.0939999999999999E-4</c:v>
                </c:pt>
                <c:pt idx="553">
                  <c:v>3.0029999999999998E-4</c:v>
                </c:pt>
                <c:pt idx="554">
                  <c:v>2.9020000000000001E-4</c:v>
                </c:pt>
                <c:pt idx="555">
                  <c:v>2.7910000000000001E-4</c:v>
                </c:pt>
                <c:pt idx="556">
                  <c:v>2.6709999999999999E-4</c:v>
                </c:pt>
                <c:pt idx="557">
                  <c:v>2.5460000000000001E-4</c:v>
                </c:pt>
                <c:pt idx="558">
                  <c:v>2.418E-4</c:v>
                </c:pt>
                <c:pt idx="559">
                  <c:v>2.2910000000000001E-4</c:v>
                </c:pt>
                <c:pt idx="560">
                  <c:v>2.173E-4</c:v>
                </c:pt>
                <c:pt idx="561">
                  <c:v>2.0689999999999999E-4</c:v>
                </c:pt>
                <c:pt idx="562">
                  <c:v>1.9819999999999999E-4</c:v>
                </c:pt>
                <c:pt idx="563">
                  <c:v>1.9129999999999999E-4</c:v>
                </c:pt>
                <c:pt idx="564">
                  <c:v>1.862E-4</c:v>
                </c:pt>
                <c:pt idx="565">
                  <c:v>1.8239999999999999E-4</c:v>
                </c:pt>
                <c:pt idx="566">
                  <c:v>1.797E-4</c:v>
                </c:pt>
                <c:pt idx="567">
                  <c:v>1.773E-4</c:v>
                </c:pt>
                <c:pt idx="568">
                  <c:v>1.7540000000000001E-4</c:v>
                </c:pt>
                <c:pt idx="569">
                  <c:v>1.7369999999999999E-4</c:v>
                </c:pt>
                <c:pt idx="570">
                  <c:v>1.7210000000000001E-4</c:v>
                </c:pt>
                <c:pt idx="571">
                  <c:v>1.7029999999999999E-4</c:v>
                </c:pt>
                <c:pt idx="572">
                  <c:v>1.6809999999999999E-4</c:v>
                </c:pt>
                <c:pt idx="573">
                  <c:v>1.6530000000000001E-4</c:v>
                </c:pt>
                <c:pt idx="574">
                  <c:v>1.618E-4</c:v>
                </c:pt>
                <c:pt idx="575">
                  <c:v>1.5789999999999999E-4</c:v>
                </c:pt>
                <c:pt idx="576">
                  <c:v>1.54E-4</c:v>
                </c:pt>
                <c:pt idx="577">
                  <c:v>1.504E-4</c:v>
                </c:pt>
                <c:pt idx="578">
                  <c:v>1.4689999999999999E-4</c:v>
                </c:pt>
                <c:pt idx="579">
                  <c:v>1.4339999999999999E-4</c:v>
                </c:pt>
                <c:pt idx="580">
                  <c:v>1.3999999999999999E-4</c:v>
                </c:pt>
                <c:pt idx="581">
                  <c:v>1.3669999999999999E-4</c:v>
                </c:pt>
                <c:pt idx="582">
                  <c:v>1.339E-4</c:v>
                </c:pt>
                <c:pt idx="583">
                  <c:v>1.316E-4</c:v>
                </c:pt>
                <c:pt idx="584">
                  <c:v>1.2999999999999999E-4</c:v>
                </c:pt>
                <c:pt idx="585">
                  <c:v>1.2889999999999999E-4</c:v>
                </c:pt>
                <c:pt idx="586">
                  <c:v>1.281E-4</c:v>
                </c:pt>
                <c:pt idx="587">
                  <c:v>1.2750000000000001E-4</c:v>
                </c:pt>
                <c:pt idx="588">
                  <c:v>1.272E-4</c:v>
                </c:pt>
                <c:pt idx="589">
                  <c:v>1.27E-4</c:v>
                </c:pt>
                <c:pt idx="590">
                  <c:v>1.2679999999999999E-4</c:v>
                </c:pt>
                <c:pt idx="591">
                  <c:v>1.2669999999999999E-4</c:v>
                </c:pt>
                <c:pt idx="592">
                  <c:v>1.2669999999999999E-4</c:v>
                </c:pt>
                <c:pt idx="593">
                  <c:v>1.2669999999999999E-4</c:v>
                </c:pt>
                <c:pt idx="594">
                  <c:v>1.2669999999999999E-4</c:v>
                </c:pt>
                <c:pt idx="595">
                  <c:v>1.2669999999999999E-4</c:v>
                </c:pt>
                <c:pt idx="596">
                  <c:v>1.2669999999999999E-4</c:v>
                </c:pt>
                <c:pt idx="597">
                  <c:v>1.2669999999999999E-4</c:v>
                </c:pt>
                <c:pt idx="598">
                  <c:v>1.2669999999999999E-4</c:v>
                </c:pt>
                <c:pt idx="599">
                  <c:v>1.2669999999999999E-4</c:v>
                </c:pt>
                <c:pt idx="600">
                  <c:v>1.2669999999999999E-4</c:v>
                </c:pt>
                <c:pt idx="601">
                  <c:v>1.2679999999999999E-4</c:v>
                </c:pt>
                <c:pt idx="602">
                  <c:v>1.2679999999999999E-4</c:v>
                </c:pt>
                <c:pt idx="603">
                  <c:v>1.2679999999999999E-4</c:v>
                </c:pt>
                <c:pt idx="604">
                  <c:v>1.2679999999999999E-4</c:v>
                </c:pt>
                <c:pt idx="605">
                  <c:v>1.2679999999999999E-4</c:v>
                </c:pt>
                <c:pt idx="606">
                  <c:v>1.2679999999999999E-4</c:v>
                </c:pt>
                <c:pt idx="607">
                  <c:v>1.2679999999999999E-4</c:v>
                </c:pt>
                <c:pt idx="608">
                  <c:v>1.2679999999999999E-4</c:v>
                </c:pt>
                <c:pt idx="609">
                  <c:v>1.2679999999999999E-4</c:v>
                </c:pt>
                <c:pt idx="610">
                  <c:v>1.2679999999999999E-4</c:v>
                </c:pt>
                <c:pt idx="611">
                  <c:v>1.2679999999999999E-4</c:v>
                </c:pt>
                <c:pt idx="612">
                  <c:v>1.2679999999999999E-4</c:v>
                </c:pt>
                <c:pt idx="613">
                  <c:v>1.2679999999999999E-4</c:v>
                </c:pt>
                <c:pt idx="614">
                  <c:v>1.2679999999999999E-4</c:v>
                </c:pt>
                <c:pt idx="615">
                  <c:v>1.2679999999999999E-4</c:v>
                </c:pt>
                <c:pt idx="616">
                  <c:v>1.2679999999999999E-4</c:v>
                </c:pt>
                <c:pt idx="617">
                  <c:v>1.2679999999999999E-4</c:v>
                </c:pt>
                <c:pt idx="618">
                  <c:v>1.2679999999999999E-4</c:v>
                </c:pt>
                <c:pt idx="619">
                  <c:v>1.2679999999999999E-4</c:v>
                </c:pt>
                <c:pt idx="620">
                  <c:v>1.2679999999999999E-4</c:v>
                </c:pt>
                <c:pt idx="621">
                  <c:v>1.2679999999999999E-4</c:v>
                </c:pt>
                <c:pt idx="622">
                  <c:v>1.2679999999999999E-4</c:v>
                </c:pt>
                <c:pt idx="623">
                  <c:v>1.2679999999999999E-4</c:v>
                </c:pt>
                <c:pt idx="624">
                  <c:v>1.2679999999999999E-4</c:v>
                </c:pt>
                <c:pt idx="625">
                  <c:v>1.2679999999999999E-4</c:v>
                </c:pt>
                <c:pt idx="626">
                  <c:v>1.2679999999999999E-4</c:v>
                </c:pt>
                <c:pt idx="627">
                  <c:v>1.2679999999999999E-4</c:v>
                </c:pt>
                <c:pt idx="628">
                  <c:v>1.2679999999999999E-4</c:v>
                </c:pt>
                <c:pt idx="629">
                  <c:v>1.2679999999999999E-4</c:v>
                </c:pt>
                <c:pt idx="630">
                  <c:v>1.2679999999999999E-4</c:v>
                </c:pt>
                <c:pt idx="631">
                  <c:v>1.2679999999999999E-4</c:v>
                </c:pt>
                <c:pt idx="632">
                  <c:v>1.2679999999999999E-4</c:v>
                </c:pt>
                <c:pt idx="633">
                  <c:v>1.2679999999999999E-4</c:v>
                </c:pt>
                <c:pt idx="634">
                  <c:v>1.2679999999999999E-4</c:v>
                </c:pt>
                <c:pt idx="635">
                  <c:v>1.2679999999999999E-4</c:v>
                </c:pt>
                <c:pt idx="636">
                  <c:v>1.2679999999999999E-4</c:v>
                </c:pt>
                <c:pt idx="637">
                  <c:v>1.2679999999999999E-4</c:v>
                </c:pt>
                <c:pt idx="638">
                  <c:v>1.2679999999999999E-4</c:v>
                </c:pt>
                <c:pt idx="639">
                  <c:v>1.2679999999999999E-4</c:v>
                </c:pt>
                <c:pt idx="640">
                  <c:v>1.2679999999999999E-4</c:v>
                </c:pt>
                <c:pt idx="641">
                  <c:v>1.2679999999999999E-4</c:v>
                </c:pt>
                <c:pt idx="642">
                  <c:v>1.2679999999999999E-4</c:v>
                </c:pt>
                <c:pt idx="643">
                  <c:v>1.2679999999999999E-4</c:v>
                </c:pt>
                <c:pt idx="644">
                  <c:v>1.2679999999999999E-4</c:v>
                </c:pt>
                <c:pt idx="645">
                  <c:v>1.2679999999999999E-4</c:v>
                </c:pt>
                <c:pt idx="646">
                  <c:v>1.2679999999999999E-4</c:v>
                </c:pt>
                <c:pt idx="647">
                  <c:v>1.2679999999999999E-4</c:v>
                </c:pt>
                <c:pt idx="648">
                  <c:v>1.2679999999999999E-4</c:v>
                </c:pt>
                <c:pt idx="649">
                  <c:v>1.2679999999999999E-4</c:v>
                </c:pt>
                <c:pt idx="650">
                  <c:v>1.2679999999999999E-4</c:v>
                </c:pt>
                <c:pt idx="651">
                  <c:v>1.2679999999999999E-4</c:v>
                </c:pt>
                <c:pt idx="652">
                  <c:v>1.2679999999999999E-4</c:v>
                </c:pt>
                <c:pt idx="653">
                  <c:v>1.2679999999999999E-4</c:v>
                </c:pt>
                <c:pt idx="654">
                  <c:v>1.2679999999999999E-4</c:v>
                </c:pt>
                <c:pt idx="655">
                  <c:v>1.2679999999999999E-4</c:v>
                </c:pt>
                <c:pt idx="656">
                  <c:v>1.2679999999999999E-4</c:v>
                </c:pt>
                <c:pt idx="657">
                  <c:v>1.2679999999999999E-4</c:v>
                </c:pt>
                <c:pt idx="658">
                  <c:v>1.2679999999999999E-4</c:v>
                </c:pt>
                <c:pt idx="659">
                  <c:v>1.2679999999999999E-4</c:v>
                </c:pt>
                <c:pt idx="660">
                  <c:v>1.2679999999999999E-4</c:v>
                </c:pt>
                <c:pt idx="661">
                  <c:v>1.2679999999999999E-4</c:v>
                </c:pt>
                <c:pt idx="662">
                  <c:v>1.2679999999999999E-4</c:v>
                </c:pt>
                <c:pt idx="663">
                  <c:v>1.2679999999999999E-4</c:v>
                </c:pt>
                <c:pt idx="664">
                  <c:v>1.2679999999999999E-4</c:v>
                </c:pt>
                <c:pt idx="665">
                  <c:v>1.2679999999999999E-4</c:v>
                </c:pt>
                <c:pt idx="666">
                  <c:v>1.2679999999999999E-4</c:v>
                </c:pt>
                <c:pt idx="667">
                  <c:v>1.2679999999999999E-4</c:v>
                </c:pt>
                <c:pt idx="668">
                  <c:v>1.2679999999999999E-4</c:v>
                </c:pt>
                <c:pt idx="669">
                  <c:v>1.2679999999999999E-4</c:v>
                </c:pt>
                <c:pt idx="670">
                  <c:v>1.2679999999999999E-4</c:v>
                </c:pt>
                <c:pt idx="671">
                  <c:v>1.2679999999999999E-4</c:v>
                </c:pt>
                <c:pt idx="672">
                  <c:v>1.2679999999999999E-4</c:v>
                </c:pt>
                <c:pt idx="673">
                  <c:v>1.2679999999999999E-4</c:v>
                </c:pt>
                <c:pt idx="674">
                  <c:v>1.2679999999999999E-4</c:v>
                </c:pt>
                <c:pt idx="675">
                  <c:v>1.2679999999999999E-4</c:v>
                </c:pt>
                <c:pt idx="676">
                  <c:v>1.2679999999999999E-4</c:v>
                </c:pt>
                <c:pt idx="677">
                  <c:v>1.2679999999999999E-4</c:v>
                </c:pt>
                <c:pt idx="678">
                  <c:v>1.2679999999999999E-4</c:v>
                </c:pt>
                <c:pt idx="679">
                  <c:v>1.2679999999999999E-4</c:v>
                </c:pt>
                <c:pt idx="680">
                  <c:v>1.2679999999999999E-4</c:v>
                </c:pt>
                <c:pt idx="681">
                  <c:v>1.2679999999999999E-4</c:v>
                </c:pt>
                <c:pt idx="682">
                  <c:v>1.2679999999999999E-4</c:v>
                </c:pt>
                <c:pt idx="683">
                  <c:v>1.2679999999999999E-4</c:v>
                </c:pt>
                <c:pt idx="684">
                  <c:v>1.2679999999999999E-4</c:v>
                </c:pt>
                <c:pt idx="685">
                  <c:v>1.2679999999999999E-4</c:v>
                </c:pt>
                <c:pt idx="686">
                  <c:v>1.2679999999999999E-4</c:v>
                </c:pt>
                <c:pt idx="687">
                  <c:v>1.2679999999999999E-4</c:v>
                </c:pt>
                <c:pt idx="688">
                  <c:v>1.2679999999999999E-4</c:v>
                </c:pt>
                <c:pt idx="689">
                  <c:v>1.2679999999999999E-4</c:v>
                </c:pt>
                <c:pt idx="690">
                  <c:v>1.2679999999999999E-4</c:v>
                </c:pt>
                <c:pt idx="691">
                  <c:v>1.2679999999999999E-4</c:v>
                </c:pt>
                <c:pt idx="692">
                  <c:v>1.2679999999999999E-4</c:v>
                </c:pt>
                <c:pt idx="693">
                  <c:v>1.2679999999999999E-4</c:v>
                </c:pt>
                <c:pt idx="694">
                  <c:v>1.2679999999999999E-4</c:v>
                </c:pt>
                <c:pt idx="695">
                  <c:v>1.2679999999999999E-4</c:v>
                </c:pt>
                <c:pt idx="696">
                  <c:v>1.2679999999999999E-4</c:v>
                </c:pt>
                <c:pt idx="697">
                  <c:v>1.2679999999999999E-4</c:v>
                </c:pt>
                <c:pt idx="698">
                  <c:v>1.2679999999999999E-4</c:v>
                </c:pt>
                <c:pt idx="699">
                  <c:v>1.2679999999999999E-4</c:v>
                </c:pt>
                <c:pt idx="700">
                  <c:v>1.2679999999999999E-4</c:v>
                </c:pt>
                <c:pt idx="701">
                  <c:v>1.2679999999999999E-4</c:v>
                </c:pt>
                <c:pt idx="702">
                  <c:v>1.2679999999999999E-4</c:v>
                </c:pt>
                <c:pt idx="703">
                  <c:v>1.2679999999999999E-4</c:v>
                </c:pt>
                <c:pt idx="704">
                  <c:v>1.2679999999999999E-4</c:v>
                </c:pt>
                <c:pt idx="705">
                  <c:v>1.2679999999999999E-4</c:v>
                </c:pt>
                <c:pt idx="706">
                  <c:v>1.2679999999999999E-4</c:v>
                </c:pt>
                <c:pt idx="707">
                  <c:v>1.2679999999999999E-4</c:v>
                </c:pt>
                <c:pt idx="708">
                  <c:v>1.2679999999999999E-4</c:v>
                </c:pt>
                <c:pt idx="709">
                  <c:v>1.2679999999999999E-4</c:v>
                </c:pt>
                <c:pt idx="710">
                  <c:v>1.2679999999999999E-4</c:v>
                </c:pt>
                <c:pt idx="711">
                  <c:v>1.2679999999999999E-4</c:v>
                </c:pt>
                <c:pt idx="712">
                  <c:v>1.2679999999999999E-4</c:v>
                </c:pt>
                <c:pt idx="713">
                  <c:v>1.2679999999999999E-4</c:v>
                </c:pt>
                <c:pt idx="714">
                  <c:v>1.2679999999999999E-4</c:v>
                </c:pt>
                <c:pt idx="715">
                  <c:v>1.2679999999999999E-4</c:v>
                </c:pt>
                <c:pt idx="716">
                  <c:v>1.2679999999999999E-4</c:v>
                </c:pt>
                <c:pt idx="717">
                  <c:v>1.2679999999999999E-4</c:v>
                </c:pt>
                <c:pt idx="718">
                  <c:v>1.2679999999999999E-4</c:v>
                </c:pt>
                <c:pt idx="719">
                  <c:v>1.2679999999999999E-4</c:v>
                </c:pt>
                <c:pt idx="720">
                  <c:v>1.2679999999999999E-4</c:v>
                </c:pt>
                <c:pt idx="721">
                  <c:v>1.2679999999999999E-4</c:v>
                </c:pt>
                <c:pt idx="722">
                  <c:v>1.2679999999999999E-4</c:v>
                </c:pt>
                <c:pt idx="723">
                  <c:v>1.2679999999999999E-4</c:v>
                </c:pt>
                <c:pt idx="724">
                  <c:v>1.2679999999999999E-4</c:v>
                </c:pt>
                <c:pt idx="725">
                  <c:v>1.2679999999999999E-4</c:v>
                </c:pt>
                <c:pt idx="726">
                  <c:v>1.2679999999999999E-4</c:v>
                </c:pt>
                <c:pt idx="727">
                  <c:v>1.2679999999999999E-4</c:v>
                </c:pt>
                <c:pt idx="728">
                  <c:v>1.2679999999999999E-4</c:v>
                </c:pt>
                <c:pt idx="729">
                  <c:v>1.2679999999999999E-4</c:v>
                </c:pt>
                <c:pt idx="730">
                  <c:v>1.2679999999999999E-4</c:v>
                </c:pt>
                <c:pt idx="731">
                  <c:v>1.2679999999999999E-4</c:v>
                </c:pt>
                <c:pt idx="732">
                  <c:v>1.2679999999999999E-4</c:v>
                </c:pt>
                <c:pt idx="733">
                  <c:v>1.2679999999999999E-4</c:v>
                </c:pt>
                <c:pt idx="734">
                  <c:v>1.2679999999999999E-4</c:v>
                </c:pt>
                <c:pt idx="735">
                  <c:v>1.2679999999999999E-4</c:v>
                </c:pt>
                <c:pt idx="736">
                  <c:v>1.2679999999999999E-4</c:v>
                </c:pt>
                <c:pt idx="737">
                  <c:v>1.2679999999999999E-4</c:v>
                </c:pt>
                <c:pt idx="738">
                  <c:v>1.2679999999999999E-4</c:v>
                </c:pt>
                <c:pt idx="739">
                  <c:v>1.2679999999999999E-4</c:v>
                </c:pt>
                <c:pt idx="740">
                  <c:v>1.2679999999999999E-4</c:v>
                </c:pt>
                <c:pt idx="741">
                  <c:v>1.2679999999999999E-4</c:v>
                </c:pt>
                <c:pt idx="742">
                  <c:v>1.2679999999999999E-4</c:v>
                </c:pt>
                <c:pt idx="743">
                  <c:v>1.2679999999999999E-4</c:v>
                </c:pt>
                <c:pt idx="744">
                  <c:v>1.2679999999999999E-4</c:v>
                </c:pt>
                <c:pt idx="745">
                  <c:v>1.2679999999999999E-4</c:v>
                </c:pt>
                <c:pt idx="746">
                  <c:v>1.2679999999999999E-4</c:v>
                </c:pt>
                <c:pt idx="747">
                  <c:v>1.2679999999999999E-4</c:v>
                </c:pt>
                <c:pt idx="748">
                  <c:v>1.2679999999999999E-4</c:v>
                </c:pt>
                <c:pt idx="749">
                  <c:v>1.2679999999999999E-4</c:v>
                </c:pt>
                <c:pt idx="750">
                  <c:v>1.2679999999999999E-4</c:v>
                </c:pt>
                <c:pt idx="751">
                  <c:v>1.2679999999999999E-4</c:v>
                </c:pt>
                <c:pt idx="752">
                  <c:v>1.2679999999999999E-4</c:v>
                </c:pt>
                <c:pt idx="753">
                  <c:v>1.2679999999999999E-4</c:v>
                </c:pt>
                <c:pt idx="754">
                  <c:v>1.2679999999999999E-4</c:v>
                </c:pt>
                <c:pt idx="755">
                  <c:v>1.2679999999999999E-4</c:v>
                </c:pt>
                <c:pt idx="756">
                  <c:v>1.2679999999999999E-4</c:v>
                </c:pt>
                <c:pt idx="757">
                  <c:v>1.2679999999999999E-4</c:v>
                </c:pt>
                <c:pt idx="758">
                  <c:v>1.2679999999999999E-4</c:v>
                </c:pt>
                <c:pt idx="759">
                  <c:v>1.2679999999999999E-4</c:v>
                </c:pt>
                <c:pt idx="760">
                  <c:v>1.2679999999999999E-4</c:v>
                </c:pt>
                <c:pt idx="761">
                  <c:v>1.2679999999999999E-4</c:v>
                </c:pt>
                <c:pt idx="762">
                  <c:v>1.2679999999999999E-4</c:v>
                </c:pt>
                <c:pt idx="763">
                  <c:v>1.2679999999999999E-4</c:v>
                </c:pt>
                <c:pt idx="764">
                  <c:v>1.2679999999999999E-4</c:v>
                </c:pt>
                <c:pt idx="765">
                  <c:v>1.2679999999999999E-4</c:v>
                </c:pt>
                <c:pt idx="766">
                  <c:v>1.2679999999999999E-4</c:v>
                </c:pt>
                <c:pt idx="767">
                  <c:v>1.2679999999999999E-4</c:v>
                </c:pt>
                <c:pt idx="768">
                  <c:v>1.2679999999999999E-4</c:v>
                </c:pt>
                <c:pt idx="769">
                  <c:v>1.2679999999999999E-4</c:v>
                </c:pt>
                <c:pt idx="770">
                  <c:v>1.2679999999999999E-4</c:v>
                </c:pt>
                <c:pt idx="771">
                  <c:v>1.2679999999999999E-4</c:v>
                </c:pt>
                <c:pt idx="772">
                  <c:v>1.2679999999999999E-4</c:v>
                </c:pt>
                <c:pt idx="773">
                  <c:v>1.2679999999999999E-4</c:v>
                </c:pt>
                <c:pt idx="774">
                  <c:v>1.2679999999999999E-4</c:v>
                </c:pt>
                <c:pt idx="775">
                  <c:v>1.2679999999999999E-4</c:v>
                </c:pt>
                <c:pt idx="776">
                  <c:v>1.2679999999999999E-4</c:v>
                </c:pt>
                <c:pt idx="777">
                  <c:v>1.2679999999999999E-4</c:v>
                </c:pt>
                <c:pt idx="778">
                  <c:v>1.2679999999999999E-4</c:v>
                </c:pt>
                <c:pt idx="779">
                  <c:v>1.2679999999999999E-4</c:v>
                </c:pt>
                <c:pt idx="780">
                  <c:v>1.2679999999999999E-4</c:v>
                </c:pt>
                <c:pt idx="781">
                  <c:v>1.2679999999999999E-4</c:v>
                </c:pt>
                <c:pt idx="782">
                  <c:v>1.2679999999999999E-4</c:v>
                </c:pt>
                <c:pt idx="783">
                  <c:v>1.2679999999999999E-4</c:v>
                </c:pt>
                <c:pt idx="784">
                  <c:v>1.2679999999999999E-4</c:v>
                </c:pt>
                <c:pt idx="785">
                  <c:v>1.2679999999999999E-4</c:v>
                </c:pt>
                <c:pt idx="786">
                  <c:v>1.2679999999999999E-4</c:v>
                </c:pt>
                <c:pt idx="787">
                  <c:v>1.2679999999999999E-4</c:v>
                </c:pt>
                <c:pt idx="788">
                  <c:v>1.2679999999999999E-4</c:v>
                </c:pt>
                <c:pt idx="789">
                  <c:v>1.2679999999999999E-4</c:v>
                </c:pt>
                <c:pt idx="790">
                  <c:v>1.2679999999999999E-4</c:v>
                </c:pt>
                <c:pt idx="791">
                  <c:v>1.2679999999999999E-4</c:v>
                </c:pt>
                <c:pt idx="792">
                  <c:v>1.2679999999999999E-4</c:v>
                </c:pt>
                <c:pt idx="793">
                  <c:v>1.2679999999999999E-4</c:v>
                </c:pt>
                <c:pt idx="794">
                  <c:v>1.2679999999999999E-4</c:v>
                </c:pt>
                <c:pt idx="795">
                  <c:v>1.2679999999999999E-4</c:v>
                </c:pt>
                <c:pt idx="796">
                  <c:v>1.2679999999999999E-4</c:v>
                </c:pt>
                <c:pt idx="797">
                  <c:v>1.2679999999999999E-4</c:v>
                </c:pt>
                <c:pt idx="798">
                  <c:v>1.2679999999999999E-4</c:v>
                </c:pt>
                <c:pt idx="799">
                  <c:v>1.2679999999999999E-4</c:v>
                </c:pt>
                <c:pt idx="800">
                  <c:v>1.2679999999999999E-4</c:v>
                </c:pt>
                <c:pt idx="801">
                  <c:v>1.2679999999999999E-4</c:v>
                </c:pt>
                <c:pt idx="802">
                  <c:v>1.2679999999999999E-4</c:v>
                </c:pt>
                <c:pt idx="803">
                  <c:v>1.2679999999999999E-4</c:v>
                </c:pt>
                <c:pt idx="804">
                  <c:v>1.2679999999999999E-4</c:v>
                </c:pt>
                <c:pt idx="805">
                  <c:v>1.2679999999999999E-4</c:v>
                </c:pt>
                <c:pt idx="806">
                  <c:v>1.2679999999999999E-4</c:v>
                </c:pt>
                <c:pt idx="807">
                  <c:v>1.2679999999999999E-4</c:v>
                </c:pt>
                <c:pt idx="808">
                  <c:v>1.2679999999999999E-4</c:v>
                </c:pt>
                <c:pt idx="809">
                  <c:v>1.2679999999999999E-4</c:v>
                </c:pt>
                <c:pt idx="810">
                  <c:v>1.2679999999999999E-4</c:v>
                </c:pt>
                <c:pt idx="811">
                  <c:v>1.2679999999999999E-4</c:v>
                </c:pt>
                <c:pt idx="812">
                  <c:v>1.2679999999999999E-4</c:v>
                </c:pt>
                <c:pt idx="813">
                  <c:v>1.2679999999999999E-4</c:v>
                </c:pt>
                <c:pt idx="814">
                  <c:v>1.2679999999999999E-4</c:v>
                </c:pt>
                <c:pt idx="815">
                  <c:v>1.2679999999999999E-4</c:v>
                </c:pt>
                <c:pt idx="816">
                  <c:v>1.2679999999999999E-4</c:v>
                </c:pt>
                <c:pt idx="817">
                  <c:v>1.2679999999999999E-4</c:v>
                </c:pt>
                <c:pt idx="818">
                  <c:v>1.2679999999999999E-4</c:v>
                </c:pt>
                <c:pt idx="819">
                  <c:v>1.2679999999999999E-4</c:v>
                </c:pt>
                <c:pt idx="820">
                  <c:v>1.2679999999999999E-4</c:v>
                </c:pt>
                <c:pt idx="821">
                  <c:v>1.2679999999999999E-4</c:v>
                </c:pt>
                <c:pt idx="822">
                  <c:v>1.2679999999999999E-4</c:v>
                </c:pt>
                <c:pt idx="823">
                  <c:v>1.2679999999999999E-4</c:v>
                </c:pt>
                <c:pt idx="824">
                  <c:v>1.2679999999999999E-4</c:v>
                </c:pt>
                <c:pt idx="825">
                  <c:v>1.2679999999999999E-4</c:v>
                </c:pt>
                <c:pt idx="826">
                  <c:v>1.2679999999999999E-4</c:v>
                </c:pt>
                <c:pt idx="827">
                  <c:v>1.2679999999999999E-4</c:v>
                </c:pt>
                <c:pt idx="828">
                  <c:v>1.2679999999999999E-4</c:v>
                </c:pt>
                <c:pt idx="829">
                  <c:v>1.2679999999999999E-4</c:v>
                </c:pt>
                <c:pt idx="830">
                  <c:v>1.2679999999999999E-4</c:v>
                </c:pt>
                <c:pt idx="831">
                  <c:v>1.2679999999999999E-4</c:v>
                </c:pt>
                <c:pt idx="832">
                  <c:v>1.2679999999999999E-4</c:v>
                </c:pt>
                <c:pt idx="833">
                  <c:v>1.2679999999999999E-4</c:v>
                </c:pt>
                <c:pt idx="834">
                  <c:v>1.2679999999999999E-4</c:v>
                </c:pt>
                <c:pt idx="835">
                  <c:v>1.2679999999999999E-4</c:v>
                </c:pt>
                <c:pt idx="836">
                  <c:v>1.2679999999999999E-4</c:v>
                </c:pt>
                <c:pt idx="837">
                  <c:v>1.2679999999999999E-4</c:v>
                </c:pt>
                <c:pt idx="838">
                  <c:v>1.2679999999999999E-4</c:v>
                </c:pt>
                <c:pt idx="839">
                  <c:v>1.2679999999999999E-4</c:v>
                </c:pt>
                <c:pt idx="840">
                  <c:v>1.2679999999999999E-4</c:v>
                </c:pt>
                <c:pt idx="841">
                  <c:v>1.2679999999999999E-4</c:v>
                </c:pt>
                <c:pt idx="842">
                  <c:v>1.2679999999999999E-4</c:v>
                </c:pt>
                <c:pt idx="843">
                  <c:v>1.2679999999999999E-4</c:v>
                </c:pt>
                <c:pt idx="844">
                  <c:v>1.2679999999999999E-4</c:v>
                </c:pt>
                <c:pt idx="845">
                  <c:v>1.2679999999999999E-4</c:v>
                </c:pt>
                <c:pt idx="846">
                  <c:v>1.2679999999999999E-4</c:v>
                </c:pt>
                <c:pt idx="847">
                  <c:v>1.2679999999999999E-4</c:v>
                </c:pt>
                <c:pt idx="848">
                  <c:v>1.2679999999999999E-4</c:v>
                </c:pt>
                <c:pt idx="849">
                  <c:v>1.2679999999999999E-4</c:v>
                </c:pt>
                <c:pt idx="850">
                  <c:v>1.2679999999999999E-4</c:v>
                </c:pt>
                <c:pt idx="851">
                  <c:v>1.2679999999999999E-4</c:v>
                </c:pt>
                <c:pt idx="852">
                  <c:v>1.2679999999999999E-4</c:v>
                </c:pt>
                <c:pt idx="853">
                  <c:v>1.2679999999999999E-4</c:v>
                </c:pt>
                <c:pt idx="854">
                  <c:v>1.2679999999999999E-4</c:v>
                </c:pt>
                <c:pt idx="855">
                  <c:v>1.2679999999999999E-4</c:v>
                </c:pt>
                <c:pt idx="856">
                  <c:v>1.2679999999999999E-4</c:v>
                </c:pt>
                <c:pt idx="857">
                  <c:v>1.2679999999999999E-4</c:v>
                </c:pt>
                <c:pt idx="858">
                  <c:v>1.2679999999999999E-4</c:v>
                </c:pt>
                <c:pt idx="859">
                  <c:v>1.2679999999999999E-4</c:v>
                </c:pt>
                <c:pt idx="860">
                  <c:v>1.2679999999999999E-4</c:v>
                </c:pt>
                <c:pt idx="861">
                  <c:v>1.2679999999999999E-4</c:v>
                </c:pt>
                <c:pt idx="862">
                  <c:v>1.2679999999999999E-4</c:v>
                </c:pt>
                <c:pt idx="863">
                  <c:v>1.2679999999999999E-4</c:v>
                </c:pt>
                <c:pt idx="864">
                  <c:v>1.2679999999999999E-4</c:v>
                </c:pt>
                <c:pt idx="865">
                  <c:v>1.2679999999999999E-4</c:v>
                </c:pt>
                <c:pt idx="866">
                  <c:v>1.2679999999999999E-4</c:v>
                </c:pt>
                <c:pt idx="867">
                  <c:v>1.2679999999999999E-4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CE-4E94-995C-399D1D1D1AAE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'Force 200 keV Gabs field (11mm)'!$V$3:$V$870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1.2420000000000001E-4</c:v>
                </c:pt>
                <c:pt idx="207">
                  <c:v>1.2420000000000001E-4</c:v>
                </c:pt>
                <c:pt idx="208">
                  <c:v>1.2430000000000001E-4</c:v>
                </c:pt>
                <c:pt idx="209">
                  <c:v>1.2439999999999999E-4</c:v>
                </c:pt>
                <c:pt idx="210">
                  <c:v>1.247E-4</c:v>
                </c:pt>
                <c:pt idx="211">
                  <c:v>1.2520000000000001E-4</c:v>
                </c:pt>
                <c:pt idx="212">
                  <c:v>1.259E-4</c:v>
                </c:pt>
                <c:pt idx="213">
                  <c:v>1.2679999999999999E-4</c:v>
                </c:pt>
                <c:pt idx="214">
                  <c:v>1.281E-4</c:v>
                </c:pt>
                <c:pt idx="215">
                  <c:v>1.295E-4</c:v>
                </c:pt>
                <c:pt idx="216">
                  <c:v>1.3109999999999999E-4</c:v>
                </c:pt>
                <c:pt idx="217">
                  <c:v>1.326E-4</c:v>
                </c:pt>
                <c:pt idx="218">
                  <c:v>1.339E-4</c:v>
                </c:pt>
                <c:pt idx="219">
                  <c:v>1.348E-4</c:v>
                </c:pt>
                <c:pt idx="220">
                  <c:v>1.3520000000000001E-4</c:v>
                </c:pt>
                <c:pt idx="221">
                  <c:v>1.35E-4</c:v>
                </c:pt>
                <c:pt idx="222">
                  <c:v>1.3449999999999999E-4</c:v>
                </c:pt>
                <c:pt idx="223">
                  <c:v>1.3430000000000001E-4</c:v>
                </c:pt>
                <c:pt idx="224">
                  <c:v>1.349E-4</c:v>
                </c:pt>
                <c:pt idx="225">
                  <c:v>1.37E-4</c:v>
                </c:pt>
                <c:pt idx="226">
                  <c:v>1.4139999999999999E-4</c:v>
                </c:pt>
                <c:pt idx="227">
                  <c:v>1.484E-4</c:v>
                </c:pt>
                <c:pt idx="228">
                  <c:v>1.5699999999999999E-4</c:v>
                </c:pt>
                <c:pt idx="229">
                  <c:v>1.6640000000000001E-4</c:v>
                </c:pt>
                <c:pt idx="230">
                  <c:v>1.7579999999999999E-4</c:v>
                </c:pt>
                <c:pt idx="231">
                  <c:v>1.85E-4</c:v>
                </c:pt>
                <c:pt idx="232">
                  <c:v>1.94E-4</c:v>
                </c:pt>
                <c:pt idx="233">
                  <c:v>2.031E-4</c:v>
                </c:pt>
                <c:pt idx="234">
                  <c:v>2.1269999999999999E-4</c:v>
                </c:pt>
                <c:pt idx="235">
                  <c:v>2.231E-4</c:v>
                </c:pt>
                <c:pt idx="236">
                  <c:v>2.3440000000000001E-4</c:v>
                </c:pt>
                <c:pt idx="237">
                  <c:v>2.4689999999999998E-4</c:v>
                </c:pt>
                <c:pt idx="238">
                  <c:v>2.61E-4</c:v>
                </c:pt>
                <c:pt idx="239">
                  <c:v>2.7710000000000001E-4</c:v>
                </c:pt>
                <c:pt idx="240">
                  <c:v>2.9490000000000001E-4</c:v>
                </c:pt>
                <c:pt idx="241">
                  <c:v>3.144E-4</c:v>
                </c:pt>
                <c:pt idx="242">
                  <c:v>3.3510000000000001E-4</c:v>
                </c:pt>
                <c:pt idx="243">
                  <c:v>3.567E-4</c:v>
                </c:pt>
                <c:pt idx="244">
                  <c:v>3.7869999999999999E-4</c:v>
                </c:pt>
                <c:pt idx="245">
                  <c:v>4.0079999999999998E-4</c:v>
                </c:pt>
                <c:pt idx="246">
                  <c:v>4.2269999999999997E-4</c:v>
                </c:pt>
                <c:pt idx="247">
                  <c:v>4.4440000000000001E-4</c:v>
                </c:pt>
                <c:pt idx="248">
                  <c:v>4.6559999999999999E-4</c:v>
                </c:pt>
                <c:pt idx="249">
                  <c:v>4.863E-4</c:v>
                </c:pt>
                <c:pt idx="250">
                  <c:v>5.0639999999999995E-4</c:v>
                </c:pt>
                <c:pt idx="251">
                  <c:v>5.2590000000000004E-4</c:v>
                </c:pt>
                <c:pt idx="252">
                  <c:v>5.4480000000000002E-4</c:v>
                </c:pt>
                <c:pt idx="253">
                  <c:v>5.6309999999999997E-4</c:v>
                </c:pt>
                <c:pt idx="254">
                  <c:v>5.8080000000000002E-4</c:v>
                </c:pt>
                <c:pt idx="255">
                  <c:v>5.9800000000000001E-4</c:v>
                </c:pt>
                <c:pt idx="256">
                  <c:v>6.1490000000000004E-4</c:v>
                </c:pt>
                <c:pt idx="257">
                  <c:v>6.313E-4</c:v>
                </c:pt>
                <c:pt idx="258">
                  <c:v>6.4740000000000002E-4</c:v>
                </c:pt>
                <c:pt idx="259">
                  <c:v>6.6319999999999997E-4</c:v>
                </c:pt>
                <c:pt idx="260">
                  <c:v>6.7869999999999996E-4</c:v>
                </c:pt>
                <c:pt idx="261">
                  <c:v>6.9390000000000001E-4</c:v>
                </c:pt>
                <c:pt idx="262">
                  <c:v>7.0879999999999999E-4</c:v>
                </c:pt>
                <c:pt idx="263">
                  <c:v>7.2349999999999997E-4</c:v>
                </c:pt>
                <c:pt idx="264">
                  <c:v>7.3780000000000004E-4</c:v>
                </c:pt>
                <c:pt idx="265">
                  <c:v>7.5179999999999995E-4</c:v>
                </c:pt>
                <c:pt idx="266">
                  <c:v>7.6539999999999996E-4</c:v>
                </c:pt>
                <c:pt idx="267">
                  <c:v>7.7870000000000001E-4</c:v>
                </c:pt>
                <c:pt idx="268">
                  <c:v>7.917E-4</c:v>
                </c:pt>
                <c:pt idx="269">
                  <c:v>8.0420000000000003E-4</c:v>
                </c:pt>
                <c:pt idx="270">
                  <c:v>8.1629999999999995E-4</c:v>
                </c:pt>
                <c:pt idx="271">
                  <c:v>8.2799999999999996E-4</c:v>
                </c:pt>
                <c:pt idx="272">
                  <c:v>8.3920000000000002E-4</c:v>
                </c:pt>
                <c:pt idx="273">
                  <c:v>8.4999999999999995E-4</c:v>
                </c:pt>
                <c:pt idx="274">
                  <c:v>8.6030000000000004E-4</c:v>
                </c:pt>
                <c:pt idx="275">
                  <c:v>8.7020000000000001E-4</c:v>
                </c:pt>
                <c:pt idx="276">
                  <c:v>8.7969999999999997E-4</c:v>
                </c:pt>
                <c:pt idx="277">
                  <c:v>8.8860000000000002E-4</c:v>
                </c:pt>
                <c:pt idx="278">
                  <c:v>8.9709999999999996E-4</c:v>
                </c:pt>
                <c:pt idx="279">
                  <c:v>9.0510000000000005E-4</c:v>
                </c:pt>
                <c:pt idx="280">
                  <c:v>9.1270000000000001E-4</c:v>
                </c:pt>
                <c:pt idx="281">
                  <c:v>9.1969999999999997E-4</c:v>
                </c:pt>
                <c:pt idx="282">
                  <c:v>9.2619999999999996E-4</c:v>
                </c:pt>
                <c:pt idx="283">
                  <c:v>9.3210000000000005E-4</c:v>
                </c:pt>
                <c:pt idx="284">
                  <c:v>9.3760000000000002E-4</c:v>
                </c:pt>
                <c:pt idx="285">
                  <c:v>9.4249999999999998E-4</c:v>
                </c:pt>
                <c:pt idx="286">
                  <c:v>9.4680000000000003E-4</c:v>
                </c:pt>
                <c:pt idx="287">
                  <c:v>9.5069999999999996E-4</c:v>
                </c:pt>
                <c:pt idx="288">
                  <c:v>9.5410000000000004E-4</c:v>
                </c:pt>
                <c:pt idx="289">
                  <c:v>9.569E-4</c:v>
                </c:pt>
                <c:pt idx="290">
                  <c:v>9.592E-4</c:v>
                </c:pt>
                <c:pt idx="291">
                  <c:v>9.6120000000000005E-4</c:v>
                </c:pt>
                <c:pt idx="292">
                  <c:v>9.6270000000000004E-4</c:v>
                </c:pt>
                <c:pt idx="293">
                  <c:v>9.6380000000000001E-4</c:v>
                </c:pt>
                <c:pt idx="294">
                  <c:v>9.6449999999999997E-4</c:v>
                </c:pt>
                <c:pt idx="295">
                  <c:v>9.6489999999999998E-4</c:v>
                </c:pt>
                <c:pt idx="296">
                  <c:v>9.6489999999999998E-4</c:v>
                </c:pt>
                <c:pt idx="297">
                  <c:v>9.6460000000000003E-4</c:v>
                </c:pt>
                <c:pt idx="298">
                  <c:v>9.6400000000000001E-4</c:v>
                </c:pt>
                <c:pt idx="299">
                  <c:v>9.6310000000000005E-4</c:v>
                </c:pt>
                <c:pt idx="300">
                  <c:v>9.6190000000000002E-4</c:v>
                </c:pt>
                <c:pt idx="301">
                  <c:v>9.6049999999999998E-4</c:v>
                </c:pt>
                <c:pt idx="302">
                  <c:v>9.5890000000000005E-4</c:v>
                </c:pt>
                <c:pt idx="303">
                  <c:v>9.5699999999999995E-4</c:v>
                </c:pt>
                <c:pt idx="304">
                  <c:v>9.5489999999999995E-4</c:v>
                </c:pt>
                <c:pt idx="305">
                  <c:v>9.5259999999999995E-4</c:v>
                </c:pt>
                <c:pt idx="306">
                  <c:v>9.5009999999999995E-4</c:v>
                </c:pt>
                <c:pt idx="307">
                  <c:v>9.4740000000000004E-4</c:v>
                </c:pt>
                <c:pt idx="308">
                  <c:v>9.4459999999999998E-4</c:v>
                </c:pt>
                <c:pt idx="309">
                  <c:v>9.4160000000000001E-4</c:v>
                </c:pt>
                <c:pt idx="310">
                  <c:v>9.3840000000000004E-4</c:v>
                </c:pt>
                <c:pt idx="311">
                  <c:v>9.3510000000000002E-4</c:v>
                </c:pt>
                <c:pt idx="312">
                  <c:v>9.3170000000000004E-4</c:v>
                </c:pt>
                <c:pt idx="313">
                  <c:v>9.2820000000000001E-4</c:v>
                </c:pt>
                <c:pt idx="314">
                  <c:v>9.2449999999999997E-4</c:v>
                </c:pt>
                <c:pt idx="315">
                  <c:v>9.2069999999999999E-4</c:v>
                </c:pt>
                <c:pt idx="316">
                  <c:v>9.1690000000000001E-4</c:v>
                </c:pt>
                <c:pt idx="317">
                  <c:v>9.1290000000000002E-4</c:v>
                </c:pt>
                <c:pt idx="318">
                  <c:v>9.0879999999999997E-4</c:v>
                </c:pt>
                <c:pt idx="319">
                  <c:v>9.0470000000000004E-4</c:v>
                </c:pt>
                <c:pt idx="320">
                  <c:v>9.0039999999999999E-4</c:v>
                </c:pt>
                <c:pt idx="321">
                  <c:v>8.9610000000000004E-4</c:v>
                </c:pt>
                <c:pt idx="322">
                  <c:v>8.9170000000000004E-4</c:v>
                </c:pt>
                <c:pt idx="323">
                  <c:v>8.8730000000000005E-4</c:v>
                </c:pt>
                <c:pt idx="324">
                  <c:v>8.8270000000000004E-4</c:v>
                </c:pt>
                <c:pt idx="325">
                  <c:v>8.7819999999999999E-4</c:v>
                </c:pt>
                <c:pt idx="326">
                  <c:v>8.7350000000000004E-4</c:v>
                </c:pt>
                <c:pt idx="327">
                  <c:v>8.6879999999999998E-4</c:v>
                </c:pt>
                <c:pt idx="328">
                  <c:v>8.6410000000000002E-4</c:v>
                </c:pt>
                <c:pt idx="329">
                  <c:v>8.5930000000000002E-4</c:v>
                </c:pt>
                <c:pt idx="330">
                  <c:v>8.5450000000000001E-4</c:v>
                </c:pt>
                <c:pt idx="331">
                  <c:v>8.4960000000000005E-4</c:v>
                </c:pt>
                <c:pt idx="332">
                  <c:v>8.4469999999999999E-4</c:v>
                </c:pt>
                <c:pt idx="333">
                  <c:v>8.3980000000000003E-4</c:v>
                </c:pt>
                <c:pt idx="334">
                  <c:v>8.3480000000000002E-4</c:v>
                </c:pt>
                <c:pt idx="335">
                  <c:v>8.298E-4</c:v>
                </c:pt>
                <c:pt idx="336">
                  <c:v>8.2470000000000004E-4</c:v>
                </c:pt>
                <c:pt idx="337">
                  <c:v>8.1970000000000003E-4</c:v>
                </c:pt>
                <c:pt idx="338">
                  <c:v>8.1459999999999996E-4</c:v>
                </c:pt>
                <c:pt idx="339">
                  <c:v>8.0940000000000005E-4</c:v>
                </c:pt>
                <c:pt idx="340">
                  <c:v>8.0429999999999998E-4</c:v>
                </c:pt>
                <c:pt idx="341">
                  <c:v>7.9909999999999996E-4</c:v>
                </c:pt>
                <c:pt idx="342">
                  <c:v>7.94E-4</c:v>
                </c:pt>
                <c:pt idx="343">
                  <c:v>7.8870000000000003E-4</c:v>
                </c:pt>
                <c:pt idx="344">
                  <c:v>7.8350000000000002E-4</c:v>
                </c:pt>
                <c:pt idx="345">
                  <c:v>7.783E-4</c:v>
                </c:pt>
                <c:pt idx="346">
                  <c:v>7.7300000000000003E-4</c:v>
                </c:pt>
                <c:pt idx="347">
                  <c:v>7.6780000000000001E-4</c:v>
                </c:pt>
                <c:pt idx="348">
                  <c:v>7.6250000000000005E-4</c:v>
                </c:pt>
                <c:pt idx="349">
                  <c:v>7.5719999999999997E-4</c:v>
                </c:pt>
                <c:pt idx="350">
                  <c:v>7.5190000000000001E-4</c:v>
                </c:pt>
                <c:pt idx="351">
                  <c:v>7.4660000000000004E-4</c:v>
                </c:pt>
                <c:pt idx="352">
                  <c:v>7.4120000000000002E-4</c:v>
                </c:pt>
                <c:pt idx="353">
                  <c:v>7.3590000000000005E-4</c:v>
                </c:pt>
                <c:pt idx="354">
                  <c:v>7.3059999999999998E-4</c:v>
                </c:pt>
                <c:pt idx="355">
                  <c:v>7.2519999999999995E-4</c:v>
                </c:pt>
                <c:pt idx="356">
                  <c:v>7.1989999999999999E-4</c:v>
                </c:pt>
                <c:pt idx="357">
                  <c:v>7.1449999999999997E-4</c:v>
                </c:pt>
                <c:pt idx="358">
                  <c:v>7.092E-4</c:v>
                </c:pt>
                <c:pt idx="359">
                  <c:v>7.0379999999999998E-4</c:v>
                </c:pt>
                <c:pt idx="360">
                  <c:v>6.9839999999999995E-4</c:v>
                </c:pt>
                <c:pt idx="361">
                  <c:v>6.9309999999999999E-4</c:v>
                </c:pt>
                <c:pt idx="362">
                  <c:v>6.8769999999999996E-4</c:v>
                </c:pt>
                <c:pt idx="363">
                  <c:v>6.8230000000000005E-4</c:v>
                </c:pt>
                <c:pt idx="364">
                  <c:v>6.7699999999999998E-4</c:v>
                </c:pt>
                <c:pt idx="365">
                  <c:v>6.7159999999999995E-4</c:v>
                </c:pt>
                <c:pt idx="366">
                  <c:v>6.6629999999999999E-4</c:v>
                </c:pt>
                <c:pt idx="367">
                  <c:v>6.6089999999999996E-4</c:v>
                </c:pt>
                <c:pt idx="368">
                  <c:v>6.556E-4</c:v>
                </c:pt>
                <c:pt idx="369">
                  <c:v>6.5030000000000003E-4</c:v>
                </c:pt>
                <c:pt idx="370">
                  <c:v>6.4490000000000001E-4</c:v>
                </c:pt>
                <c:pt idx="371">
                  <c:v>6.3960000000000004E-4</c:v>
                </c:pt>
                <c:pt idx="372">
                  <c:v>6.3429999999999997E-4</c:v>
                </c:pt>
                <c:pt idx="373">
                  <c:v>6.29E-4</c:v>
                </c:pt>
                <c:pt idx="374">
                  <c:v>6.2379999999999998E-4</c:v>
                </c:pt>
                <c:pt idx="375">
                  <c:v>6.1850000000000002E-4</c:v>
                </c:pt>
                <c:pt idx="376">
                  <c:v>6.133E-4</c:v>
                </c:pt>
                <c:pt idx="377">
                  <c:v>6.0800000000000003E-4</c:v>
                </c:pt>
                <c:pt idx="378">
                  <c:v>6.0280000000000002E-4</c:v>
                </c:pt>
                <c:pt idx="379">
                  <c:v>5.976E-4</c:v>
                </c:pt>
                <c:pt idx="380">
                  <c:v>5.9239999999999998E-4</c:v>
                </c:pt>
                <c:pt idx="381">
                  <c:v>5.8730000000000002E-4</c:v>
                </c:pt>
                <c:pt idx="382">
                  <c:v>5.8219999999999995E-4</c:v>
                </c:pt>
                <c:pt idx="383">
                  <c:v>5.7709999999999999E-4</c:v>
                </c:pt>
                <c:pt idx="384">
                  <c:v>5.7200000000000003E-4</c:v>
                </c:pt>
                <c:pt idx="385">
                  <c:v>5.6689999999999996E-4</c:v>
                </c:pt>
                <c:pt idx="386">
                  <c:v>5.6190000000000005E-4</c:v>
                </c:pt>
                <c:pt idx="387">
                  <c:v>5.5690000000000004E-4</c:v>
                </c:pt>
                <c:pt idx="388">
                  <c:v>5.5199999999999997E-4</c:v>
                </c:pt>
                <c:pt idx="389">
                  <c:v>5.4699999999999996E-4</c:v>
                </c:pt>
                <c:pt idx="390">
                  <c:v>5.421E-4</c:v>
                </c:pt>
                <c:pt idx="391">
                  <c:v>5.373E-4</c:v>
                </c:pt>
                <c:pt idx="392">
                  <c:v>5.3249999999999999E-4</c:v>
                </c:pt>
                <c:pt idx="393">
                  <c:v>5.2769999999999998E-4</c:v>
                </c:pt>
                <c:pt idx="394">
                  <c:v>5.2300000000000003E-4</c:v>
                </c:pt>
                <c:pt idx="395">
                  <c:v>5.1829999999999997E-4</c:v>
                </c:pt>
                <c:pt idx="396">
                  <c:v>5.1360000000000002E-4</c:v>
                </c:pt>
                <c:pt idx="397">
                  <c:v>5.0909999999999996E-4</c:v>
                </c:pt>
                <c:pt idx="398">
                  <c:v>5.0449999999999996E-4</c:v>
                </c:pt>
                <c:pt idx="399">
                  <c:v>5.0000000000000001E-4</c:v>
                </c:pt>
                <c:pt idx="400">
                  <c:v>4.9560000000000001E-4</c:v>
                </c:pt>
                <c:pt idx="401">
                  <c:v>4.9120000000000001E-4</c:v>
                </c:pt>
                <c:pt idx="402">
                  <c:v>4.8690000000000002E-4</c:v>
                </c:pt>
                <c:pt idx="403">
                  <c:v>4.8260000000000002E-4</c:v>
                </c:pt>
                <c:pt idx="404">
                  <c:v>4.7839999999999997E-4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4.662E-4</c:v>
                </c:pt>
                <c:pt idx="408">
                  <c:v>4.6230000000000002E-4</c:v>
                </c:pt>
                <c:pt idx="409">
                  <c:v>4.5839999999999998E-4</c:v>
                </c:pt>
                <c:pt idx="410">
                  <c:v>4.5469999999999999E-4</c:v>
                </c:pt>
                <c:pt idx="411">
                  <c:v>4.5100000000000001E-4</c:v>
                </c:pt>
                <c:pt idx="412">
                  <c:v>4.4729999999999998E-4</c:v>
                </c:pt>
                <c:pt idx="413">
                  <c:v>4.438E-4</c:v>
                </c:pt>
                <c:pt idx="414">
                  <c:v>4.4040000000000003E-4</c:v>
                </c:pt>
                <c:pt idx="415">
                  <c:v>4.37E-4</c:v>
                </c:pt>
                <c:pt idx="416">
                  <c:v>4.3370000000000003E-4</c:v>
                </c:pt>
                <c:pt idx="417">
                  <c:v>4.306E-4</c:v>
                </c:pt>
                <c:pt idx="418">
                  <c:v>4.2749999999999998E-4</c:v>
                </c:pt>
                <c:pt idx="419">
                  <c:v>4.2450000000000002E-4</c:v>
                </c:pt>
                <c:pt idx="420">
                  <c:v>4.216E-4</c:v>
                </c:pt>
                <c:pt idx="421">
                  <c:v>4.1889999999999999E-4</c:v>
                </c:pt>
                <c:pt idx="422">
                  <c:v>4.1619999999999998E-4</c:v>
                </c:pt>
                <c:pt idx="423">
                  <c:v>4.1360000000000002E-4</c:v>
                </c:pt>
                <c:pt idx="424">
                  <c:v>4.1120000000000002E-4</c:v>
                </c:pt>
                <c:pt idx="425">
                  <c:v>4.0880000000000002E-4</c:v>
                </c:pt>
                <c:pt idx="426">
                  <c:v>4.0660000000000002E-4</c:v>
                </c:pt>
                <c:pt idx="427">
                  <c:v>4.0450000000000002E-4</c:v>
                </c:pt>
                <c:pt idx="428">
                  <c:v>4.0250000000000003E-4</c:v>
                </c:pt>
                <c:pt idx="429">
                  <c:v>4.0059999999999998E-4</c:v>
                </c:pt>
                <c:pt idx="430">
                  <c:v>3.9889999999999999E-4</c:v>
                </c:pt>
                <c:pt idx="431">
                  <c:v>3.9730000000000001E-4</c:v>
                </c:pt>
                <c:pt idx="432">
                  <c:v>3.9580000000000003E-4</c:v>
                </c:pt>
                <c:pt idx="433">
                  <c:v>3.9439999999999999E-4</c:v>
                </c:pt>
                <c:pt idx="434">
                  <c:v>3.9320000000000002E-4</c:v>
                </c:pt>
                <c:pt idx="435">
                  <c:v>3.9209999999999999E-4</c:v>
                </c:pt>
                <c:pt idx="436">
                  <c:v>3.9110000000000002E-4</c:v>
                </c:pt>
                <c:pt idx="437">
                  <c:v>3.903E-4</c:v>
                </c:pt>
                <c:pt idx="438">
                  <c:v>3.8949999999999998E-4</c:v>
                </c:pt>
                <c:pt idx="439">
                  <c:v>3.8900000000000002E-4</c:v>
                </c:pt>
                <c:pt idx="440">
                  <c:v>3.8850000000000001E-4</c:v>
                </c:pt>
                <c:pt idx="441">
                  <c:v>3.882E-4</c:v>
                </c:pt>
                <c:pt idx="442">
                  <c:v>3.88E-4</c:v>
                </c:pt>
                <c:pt idx="443">
                  <c:v>3.88E-4</c:v>
                </c:pt>
                <c:pt idx="444">
                  <c:v>3.881E-4</c:v>
                </c:pt>
                <c:pt idx="445">
                  <c:v>3.8830000000000001E-4</c:v>
                </c:pt>
                <c:pt idx="446">
                  <c:v>3.8870000000000002E-4</c:v>
                </c:pt>
                <c:pt idx="447">
                  <c:v>3.8919999999999997E-4</c:v>
                </c:pt>
                <c:pt idx="448">
                  <c:v>3.8979999999999999E-4</c:v>
                </c:pt>
                <c:pt idx="449">
                  <c:v>3.9060000000000001E-4</c:v>
                </c:pt>
                <c:pt idx="450">
                  <c:v>3.9149999999999998E-4</c:v>
                </c:pt>
                <c:pt idx="451">
                  <c:v>3.925E-4</c:v>
                </c:pt>
                <c:pt idx="452">
                  <c:v>3.9360000000000003E-4</c:v>
                </c:pt>
                <c:pt idx="453">
                  <c:v>3.949E-4</c:v>
                </c:pt>
                <c:pt idx="454">
                  <c:v>3.9619999999999998E-4</c:v>
                </c:pt>
                <c:pt idx="455">
                  <c:v>3.9770000000000002E-4</c:v>
                </c:pt>
                <c:pt idx="456">
                  <c:v>3.994E-4</c:v>
                </c:pt>
                <c:pt idx="457">
                  <c:v>4.0109999999999999E-4</c:v>
                </c:pt>
                <c:pt idx="458">
                  <c:v>4.0289999999999998E-4</c:v>
                </c:pt>
                <c:pt idx="459">
                  <c:v>4.0489999999999998E-4</c:v>
                </c:pt>
                <c:pt idx="460">
                  <c:v>4.0690000000000002E-4</c:v>
                </c:pt>
                <c:pt idx="461">
                  <c:v>4.0910000000000002E-4</c:v>
                </c:pt>
                <c:pt idx="462">
                  <c:v>4.1140000000000003E-4</c:v>
                </c:pt>
                <c:pt idx="463">
                  <c:v>4.1370000000000003E-4</c:v>
                </c:pt>
                <c:pt idx="464">
                  <c:v>4.1619999999999998E-4</c:v>
                </c:pt>
                <c:pt idx="465">
                  <c:v>4.1869999999999999E-4</c:v>
                </c:pt>
                <c:pt idx="466">
                  <c:v>4.2129999999999999E-4</c:v>
                </c:pt>
                <c:pt idx="467">
                  <c:v>4.2400000000000001E-4</c:v>
                </c:pt>
                <c:pt idx="468">
                  <c:v>4.2680000000000002E-4</c:v>
                </c:pt>
                <c:pt idx="469">
                  <c:v>4.2959999999999998E-4</c:v>
                </c:pt>
                <c:pt idx="470">
                  <c:v>4.326E-4</c:v>
                </c:pt>
                <c:pt idx="471">
                  <c:v>4.3550000000000001E-4</c:v>
                </c:pt>
                <c:pt idx="472">
                  <c:v>4.3859999999999998E-4</c:v>
                </c:pt>
                <c:pt idx="473">
                  <c:v>4.417E-4</c:v>
                </c:pt>
                <c:pt idx="474">
                  <c:v>4.4480000000000002E-4</c:v>
                </c:pt>
                <c:pt idx="475">
                  <c:v>4.4799999999999999E-4</c:v>
                </c:pt>
                <c:pt idx="476">
                  <c:v>4.5120000000000002E-4</c:v>
                </c:pt>
                <c:pt idx="477">
                  <c:v>4.5439999999999999E-4</c:v>
                </c:pt>
                <c:pt idx="478">
                  <c:v>4.5770000000000001E-4</c:v>
                </c:pt>
                <c:pt idx="479">
                  <c:v>4.6099999999999998E-4</c:v>
                </c:pt>
                <c:pt idx="480">
                  <c:v>4.6430000000000001E-4</c:v>
                </c:pt>
                <c:pt idx="481">
                  <c:v>4.6759999999999998E-4</c:v>
                </c:pt>
                <c:pt idx="482">
                  <c:v>4.7090000000000001E-4</c:v>
                </c:pt>
                <c:pt idx="483">
                  <c:v>4.7419999999999998E-4</c:v>
                </c:pt>
                <c:pt idx="484">
                  <c:v>4.774E-4</c:v>
                </c:pt>
                <c:pt idx="485">
                  <c:v>4.8069999999999997E-4</c:v>
                </c:pt>
                <c:pt idx="486">
                  <c:v>4.839E-4</c:v>
                </c:pt>
                <c:pt idx="487">
                  <c:v>4.8700000000000002E-4</c:v>
                </c:pt>
                <c:pt idx="488">
                  <c:v>4.9010000000000004E-4</c:v>
                </c:pt>
                <c:pt idx="489">
                  <c:v>4.9319999999999995E-4</c:v>
                </c:pt>
                <c:pt idx="490">
                  <c:v>4.9609999999999997E-4</c:v>
                </c:pt>
                <c:pt idx="491">
                  <c:v>4.9899999999999999E-4</c:v>
                </c:pt>
                <c:pt idx="492">
                  <c:v>5.0180000000000005E-4</c:v>
                </c:pt>
                <c:pt idx="493">
                  <c:v>5.0440000000000001E-4</c:v>
                </c:pt>
                <c:pt idx="494">
                  <c:v>5.0699999999999996E-4</c:v>
                </c:pt>
                <c:pt idx="495">
                  <c:v>5.0940000000000002E-4</c:v>
                </c:pt>
                <c:pt idx="496">
                  <c:v>5.1159999999999997E-4</c:v>
                </c:pt>
                <c:pt idx="497">
                  <c:v>5.1369999999999996E-4</c:v>
                </c:pt>
                <c:pt idx="498">
                  <c:v>5.1570000000000001E-4</c:v>
                </c:pt>
                <c:pt idx="499">
                  <c:v>5.174E-4</c:v>
                </c:pt>
                <c:pt idx="500">
                  <c:v>5.1889999999999998E-4</c:v>
                </c:pt>
                <c:pt idx="501">
                  <c:v>5.2019999999999996E-4</c:v>
                </c:pt>
                <c:pt idx="502">
                  <c:v>5.2130000000000004E-4</c:v>
                </c:pt>
                <c:pt idx="503">
                  <c:v>5.2209999999999995E-4</c:v>
                </c:pt>
                <c:pt idx="504">
                  <c:v>5.2260000000000002E-4</c:v>
                </c:pt>
                <c:pt idx="505">
                  <c:v>5.2289999999999997E-4</c:v>
                </c:pt>
                <c:pt idx="506">
                  <c:v>5.2280000000000002E-4</c:v>
                </c:pt>
                <c:pt idx="507">
                  <c:v>5.2229999999999996E-4</c:v>
                </c:pt>
                <c:pt idx="508">
                  <c:v>5.2150000000000005E-4</c:v>
                </c:pt>
                <c:pt idx="509">
                  <c:v>5.2030000000000002E-4</c:v>
                </c:pt>
                <c:pt idx="510">
                  <c:v>5.1860000000000003E-4</c:v>
                </c:pt>
                <c:pt idx="511">
                  <c:v>5.1650000000000003E-4</c:v>
                </c:pt>
                <c:pt idx="512">
                  <c:v>5.1389999999999997E-4</c:v>
                </c:pt>
                <c:pt idx="513">
                  <c:v>5.109E-4</c:v>
                </c:pt>
                <c:pt idx="514">
                  <c:v>5.0730000000000003E-4</c:v>
                </c:pt>
                <c:pt idx="515">
                  <c:v>5.0330000000000004E-4</c:v>
                </c:pt>
                <c:pt idx="516">
                  <c:v>4.9890000000000004E-4</c:v>
                </c:pt>
                <c:pt idx="517">
                  <c:v>4.9419999999999998E-4</c:v>
                </c:pt>
                <c:pt idx="518">
                  <c:v>4.8919999999999996E-4</c:v>
                </c:pt>
                <c:pt idx="519">
                  <c:v>4.841E-4</c:v>
                </c:pt>
                <c:pt idx="520">
                  <c:v>4.7889999999999999E-4</c:v>
                </c:pt>
                <c:pt idx="521">
                  <c:v>4.7390000000000003E-4</c:v>
                </c:pt>
                <c:pt idx="522">
                  <c:v>4.6910000000000002E-4</c:v>
                </c:pt>
                <c:pt idx="523">
                  <c:v>4.6460000000000002E-4</c:v>
                </c:pt>
                <c:pt idx="524">
                  <c:v>4.6050000000000003E-4</c:v>
                </c:pt>
                <c:pt idx="525">
                  <c:v>4.5689999999999999E-4</c:v>
                </c:pt>
                <c:pt idx="526">
                  <c:v>4.5370000000000002E-4</c:v>
                </c:pt>
                <c:pt idx="527">
                  <c:v>4.5100000000000001E-4</c:v>
                </c:pt>
                <c:pt idx="528">
                  <c:v>4.4870000000000001E-4</c:v>
                </c:pt>
                <c:pt idx="529">
                  <c:v>4.4680000000000002E-4</c:v>
                </c:pt>
                <c:pt idx="530">
                  <c:v>4.4519999999999998E-4</c:v>
                </c:pt>
                <c:pt idx="531">
                  <c:v>4.4359999999999999E-4</c:v>
                </c:pt>
                <c:pt idx="532">
                  <c:v>4.4220000000000001E-4</c:v>
                </c:pt>
                <c:pt idx="533">
                  <c:v>4.4079999999999998E-4</c:v>
                </c:pt>
                <c:pt idx="534">
                  <c:v>4.392E-4</c:v>
                </c:pt>
                <c:pt idx="535">
                  <c:v>4.3750000000000001E-4</c:v>
                </c:pt>
                <c:pt idx="536">
                  <c:v>4.3550000000000001E-4</c:v>
                </c:pt>
                <c:pt idx="537">
                  <c:v>4.3320000000000001E-4</c:v>
                </c:pt>
                <c:pt idx="538">
                  <c:v>4.305E-4</c:v>
                </c:pt>
                <c:pt idx="539">
                  <c:v>4.2769999999999999E-4</c:v>
                </c:pt>
                <c:pt idx="540">
                  <c:v>4.2440000000000002E-4</c:v>
                </c:pt>
                <c:pt idx="541">
                  <c:v>4.2079999999999998E-4</c:v>
                </c:pt>
                <c:pt idx="542">
                  <c:v>4.17E-4</c:v>
                </c:pt>
                <c:pt idx="543">
                  <c:v>4.1300000000000001E-4</c:v>
                </c:pt>
                <c:pt idx="544">
                  <c:v>4.0890000000000002E-4</c:v>
                </c:pt>
                <c:pt idx="545">
                  <c:v>4.0460000000000002E-4</c:v>
                </c:pt>
                <c:pt idx="546">
                  <c:v>4.0030000000000003E-4</c:v>
                </c:pt>
                <c:pt idx="547">
                  <c:v>3.9599999999999998E-4</c:v>
                </c:pt>
                <c:pt idx="548">
                  <c:v>3.9149999999999998E-4</c:v>
                </c:pt>
                <c:pt idx="549">
                  <c:v>3.8650000000000002E-4</c:v>
                </c:pt>
                <c:pt idx="550">
                  <c:v>3.8099999999999999E-4</c:v>
                </c:pt>
                <c:pt idx="551">
                  <c:v>3.748E-4</c:v>
                </c:pt>
                <c:pt idx="552">
                  <c:v>3.6739999999999999E-4</c:v>
                </c:pt>
                <c:pt idx="553">
                  <c:v>3.5849999999999999E-4</c:v>
                </c:pt>
                <c:pt idx="554">
                  <c:v>3.4820000000000001E-4</c:v>
                </c:pt>
                <c:pt idx="555">
                  <c:v>3.3629999999999999E-4</c:v>
                </c:pt>
                <c:pt idx="556">
                  <c:v>3.2269999999999998E-4</c:v>
                </c:pt>
                <c:pt idx="557">
                  <c:v>3.0749999999999999E-4</c:v>
                </c:pt>
                <c:pt idx="558">
                  <c:v>2.9070000000000002E-4</c:v>
                </c:pt>
                <c:pt idx="559">
                  <c:v>2.7329999999999998E-4</c:v>
                </c:pt>
                <c:pt idx="560">
                  <c:v>2.5539999999999997E-4</c:v>
                </c:pt>
                <c:pt idx="561">
                  <c:v>2.3780000000000001E-4</c:v>
                </c:pt>
                <c:pt idx="562">
                  <c:v>2.2149999999999999E-4</c:v>
                </c:pt>
                <c:pt idx="563">
                  <c:v>2.0689999999999999E-4</c:v>
                </c:pt>
                <c:pt idx="564">
                  <c:v>1.9440000000000001E-4</c:v>
                </c:pt>
                <c:pt idx="565">
                  <c:v>1.8440000000000001E-4</c:v>
                </c:pt>
                <c:pt idx="566">
                  <c:v>1.7650000000000001E-4</c:v>
                </c:pt>
                <c:pt idx="567">
                  <c:v>1.7039999999999999E-4</c:v>
                </c:pt>
                <c:pt idx="568">
                  <c:v>1.66E-4</c:v>
                </c:pt>
                <c:pt idx="569">
                  <c:v>1.6249999999999999E-4</c:v>
                </c:pt>
                <c:pt idx="570">
                  <c:v>1.595E-4</c:v>
                </c:pt>
                <c:pt idx="571">
                  <c:v>1.5679999999999999E-4</c:v>
                </c:pt>
                <c:pt idx="572">
                  <c:v>1.5410000000000001E-4</c:v>
                </c:pt>
                <c:pt idx="573">
                  <c:v>1.5129999999999999E-4</c:v>
                </c:pt>
                <c:pt idx="574">
                  <c:v>1.4809999999999999E-4</c:v>
                </c:pt>
                <c:pt idx="575">
                  <c:v>1.4449999999999999E-4</c:v>
                </c:pt>
                <c:pt idx="576">
                  <c:v>1.4080000000000001E-4</c:v>
                </c:pt>
                <c:pt idx="577">
                  <c:v>1.3750000000000001E-4</c:v>
                </c:pt>
                <c:pt idx="578">
                  <c:v>1.348E-4</c:v>
                </c:pt>
                <c:pt idx="579">
                  <c:v>1.325E-4</c:v>
                </c:pt>
                <c:pt idx="580">
                  <c:v>1.306E-4</c:v>
                </c:pt>
                <c:pt idx="581">
                  <c:v>1.2909999999999999E-4</c:v>
                </c:pt>
                <c:pt idx="582">
                  <c:v>1.2789999999999999E-4</c:v>
                </c:pt>
                <c:pt idx="583">
                  <c:v>1.27E-4</c:v>
                </c:pt>
                <c:pt idx="584">
                  <c:v>1.2640000000000001E-4</c:v>
                </c:pt>
                <c:pt idx="585">
                  <c:v>1.262E-4</c:v>
                </c:pt>
                <c:pt idx="586">
                  <c:v>1.261E-4</c:v>
                </c:pt>
                <c:pt idx="587">
                  <c:v>1.261E-4</c:v>
                </c:pt>
                <c:pt idx="588">
                  <c:v>1.261E-4</c:v>
                </c:pt>
                <c:pt idx="589">
                  <c:v>1.261E-4</c:v>
                </c:pt>
                <c:pt idx="590">
                  <c:v>1.26E-4</c:v>
                </c:pt>
                <c:pt idx="591">
                  <c:v>1.26E-4</c:v>
                </c:pt>
                <c:pt idx="592">
                  <c:v>1.26E-4</c:v>
                </c:pt>
                <c:pt idx="593">
                  <c:v>1.26E-4</c:v>
                </c:pt>
                <c:pt idx="594">
                  <c:v>1.26E-4</c:v>
                </c:pt>
                <c:pt idx="595">
                  <c:v>1.26E-4</c:v>
                </c:pt>
                <c:pt idx="596">
                  <c:v>1.26E-4</c:v>
                </c:pt>
                <c:pt idx="597">
                  <c:v>1.26E-4</c:v>
                </c:pt>
                <c:pt idx="598">
                  <c:v>1.26E-4</c:v>
                </c:pt>
                <c:pt idx="599">
                  <c:v>1.26E-4</c:v>
                </c:pt>
                <c:pt idx="600">
                  <c:v>1.26E-4</c:v>
                </c:pt>
                <c:pt idx="601">
                  <c:v>1.26E-4</c:v>
                </c:pt>
                <c:pt idx="602">
                  <c:v>1.26E-4</c:v>
                </c:pt>
                <c:pt idx="603">
                  <c:v>1.26E-4</c:v>
                </c:pt>
                <c:pt idx="604">
                  <c:v>1.26E-4</c:v>
                </c:pt>
                <c:pt idx="605">
                  <c:v>1.26E-4</c:v>
                </c:pt>
                <c:pt idx="606">
                  <c:v>1.26E-4</c:v>
                </c:pt>
                <c:pt idx="607">
                  <c:v>1.26E-4</c:v>
                </c:pt>
                <c:pt idx="608">
                  <c:v>1.26E-4</c:v>
                </c:pt>
                <c:pt idx="609">
                  <c:v>1.26E-4</c:v>
                </c:pt>
                <c:pt idx="610">
                  <c:v>1.26E-4</c:v>
                </c:pt>
                <c:pt idx="611">
                  <c:v>1.26E-4</c:v>
                </c:pt>
                <c:pt idx="612">
                  <c:v>1.26E-4</c:v>
                </c:pt>
                <c:pt idx="613">
                  <c:v>1.26E-4</c:v>
                </c:pt>
                <c:pt idx="614">
                  <c:v>1.26E-4</c:v>
                </c:pt>
                <c:pt idx="615">
                  <c:v>1.26E-4</c:v>
                </c:pt>
                <c:pt idx="616">
                  <c:v>1.26E-4</c:v>
                </c:pt>
                <c:pt idx="617">
                  <c:v>1.26E-4</c:v>
                </c:pt>
                <c:pt idx="618">
                  <c:v>1.26E-4</c:v>
                </c:pt>
                <c:pt idx="619">
                  <c:v>1.26E-4</c:v>
                </c:pt>
                <c:pt idx="620">
                  <c:v>1.26E-4</c:v>
                </c:pt>
                <c:pt idx="621">
                  <c:v>1.26E-4</c:v>
                </c:pt>
                <c:pt idx="622">
                  <c:v>1.26E-4</c:v>
                </c:pt>
                <c:pt idx="623">
                  <c:v>1.26E-4</c:v>
                </c:pt>
                <c:pt idx="624">
                  <c:v>1.26E-4</c:v>
                </c:pt>
                <c:pt idx="625">
                  <c:v>1.26E-4</c:v>
                </c:pt>
                <c:pt idx="626">
                  <c:v>1.26E-4</c:v>
                </c:pt>
                <c:pt idx="627">
                  <c:v>1.26E-4</c:v>
                </c:pt>
                <c:pt idx="628">
                  <c:v>1.26E-4</c:v>
                </c:pt>
                <c:pt idx="629">
                  <c:v>1.26E-4</c:v>
                </c:pt>
                <c:pt idx="630">
                  <c:v>1.26E-4</c:v>
                </c:pt>
                <c:pt idx="631">
                  <c:v>1.26E-4</c:v>
                </c:pt>
                <c:pt idx="632">
                  <c:v>1.26E-4</c:v>
                </c:pt>
                <c:pt idx="633">
                  <c:v>1.26E-4</c:v>
                </c:pt>
                <c:pt idx="634">
                  <c:v>1.26E-4</c:v>
                </c:pt>
                <c:pt idx="635">
                  <c:v>1.26E-4</c:v>
                </c:pt>
                <c:pt idx="636">
                  <c:v>1.26E-4</c:v>
                </c:pt>
                <c:pt idx="637">
                  <c:v>1.26E-4</c:v>
                </c:pt>
                <c:pt idx="638">
                  <c:v>1.26E-4</c:v>
                </c:pt>
                <c:pt idx="639">
                  <c:v>1.26E-4</c:v>
                </c:pt>
                <c:pt idx="640">
                  <c:v>1.26E-4</c:v>
                </c:pt>
                <c:pt idx="641">
                  <c:v>1.26E-4</c:v>
                </c:pt>
                <c:pt idx="642">
                  <c:v>1.26E-4</c:v>
                </c:pt>
                <c:pt idx="643">
                  <c:v>1.26E-4</c:v>
                </c:pt>
                <c:pt idx="644">
                  <c:v>1.26E-4</c:v>
                </c:pt>
                <c:pt idx="645">
                  <c:v>1.26E-4</c:v>
                </c:pt>
                <c:pt idx="646">
                  <c:v>1.26E-4</c:v>
                </c:pt>
                <c:pt idx="647">
                  <c:v>1.26E-4</c:v>
                </c:pt>
                <c:pt idx="648">
                  <c:v>1.26E-4</c:v>
                </c:pt>
                <c:pt idx="649">
                  <c:v>1.26E-4</c:v>
                </c:pt>
                <c:pt idx="650">
                  <c:v>1.26E-4</c:v>
                </c:pt>
                <c:pt idx="651">
                  <c:v>1.26E-4</c:v>
                </c:pt>
                <c:pt idx="652">
                  <c:v>1.26E-4</c:v>
                </c:pt>
                <c:pt idx="653">
                  <c:v>1.26E-4</c:v>
                </c:pt>
                <c:pt idx="654">
                  <c:v>1.26E-4</c:v>
                </c:pt>
                <c:pt idx="655">
                  <c:v>1.26E-4</c:v>
                </c:pt>
                <c:pt idx="656">
                  <c:v>1.26E-4</c:v>
                </c:pt>
                <c:pt idx="657">
                  <c:v>1.26E-4</c:v>
                </c:pt>
                <c:pt idx="658">
                  <c:v>1.26E-4</c:v>
                </c:pt>
                <c:pt idx="659">
                  <c:v>1.26E-4</c:v>
                </c:pt>
                <c:pt idx="660">
                  <c:v>1.26E-4</c:v>
                </c:pt>
                <c:pt idx="661">
                  <c:v>1.26E-4</c:v>
                </c:pt>
                <c:pt idx="662">
                  <c:v>1.26E-4</c:v>
                </c:pt>
                <c:pt idx="663">
                  <c:v>1.26E-4</c:v>
                </c:pt>
                <c:pt idx="664">
                  <c:v>1.26E-4</c:v>
                </c:pt>
                <c:pt idx="665">
                  <c:v>1.26E-4</c:v>
                </c:pt>
                <c:pt idx="666">
                  <c:v>1.26E-4</c:v>
                </c:pt>
                <c:pt idx="667">
                  <c:v>1.26E-4</c:v>
                </c:pt>
                <c:pt idx="668">
                  <c:v>1.26E-4</c:v>
                </c:pt>
                <c:pt idx="669">
                  <c:v>1.26E-4</c:v>
                </c:pt>
                <c:pt idx="670">
                  <c:v>1.26E-4</c:v>
                </c:pt>
                <c:pt idx="671">
                  <c:v>1.26E-4</c:v>
                </c:pt>
                <c:pt idx="672">
                  <c:v>1.26E-4</c:v>
                </c:pt>
                <c:pt idx="673">
                  <c:v>1.26E-4</c:v>
                </c:pt>
                <c:pt idx="674">
                  <c:v>1.26E-4</c:v>
                </c:pt>
                <c:pt idx="675">
                  <c:v>1.26E-4</c:v>
                </c:pt>
                <c:pt idx="676">
                  <c:v>1.26E-4</c:v>
                </c:pt>
                <c:pt idx="677">
                  <c:v>1.26E-4</c:v>
                </c:pt>
                <c:pt idx="678">
                  <c:v>1.26E-4</c:v>
                </c:pt>
                <c:pt idx="679">
                  <c:v>1.26E-4</c:v>
                </c:pt>
                <c:pt idx="680">
                  <c:v>1.26E-4</c:v>
                </c:pt>
                <c:pt idx="681">
                  <c:v>1.26E-4</c:v>
                </c:pt>
                <c:pt idx="682">
                  <c:v>1.26E-4</c:v>
                </c:pt>
                <c:pt idx="683">
                  <c:v>1.26E-4</c:v>
                </c:pt>
                <c:pt idx="684">
                  <c:v>1.26E-4</c:v>
                </c:pt>
                <c:pt idx="685">
                  <c:v>1.26E-4</c:v>
                </c:pt>
                <c:pt idx="686">
                  <c:v>1.26E-4</c:v>
                </c:pt>
                <c:pt idx="687">
                  <c:v>1.26E-4</c:v>
                </c:pt>
                <c:pt idx="688">
                  <c:v>1.26E-4</c:v>
                </c:pt>
                <c:pt idx="689">
                  <c:v>1.26E-4</c:v>
                </c:pt>
                <c:pt idx="690">
                  <c:v>1.26E-4</c:v>
                </c:pt>
                <c:pt idx="691">
                  <c:v>1.26E-4</c:v>
                </c:pt>
                <c:pt idx="692">
                  <c:v>1.26E-4</c:v>
                </c:pt>
                <c:pt idx="693">
                  <c:v>1.26E-4</c:v>
                </c:pt>
                <c:pt idx="694">
                  <c:v>1.26E-4</c:v>
                </c:pt>
                <c:pt idx="695">
                  <c:v>1.26E-4</c:v>
                </c:pt>
                <c:pt idx="696">
                  <c:v>1.26E-4</c:v>
                </c:pt>
                <c:pt idx="697">
                  <c:v>1.26E-4</c:v>
                </c:pt>
                <c:pt idx="698">
                  <c:v>1.26E-4</c:v>
                </c:pt>
                <c:pt idx="699">
                  <c:v>1.26E-4</c:v>
                </c:pt>
                <c:pt idx="700">
                  <c:v>1.26E-4</c:v>
                </c:pt>
                <c:pt idx="701">
                  <c:v>1.26E-4</c:v>
                </c:pt>
                <c:pt idx="702">
                  <c:v>1.26E-4</c:v>
                </c:pt>
                <c:pt idx="703">
                  <c:v>1.26E-4</c:v>
                </c:pt>
                <c:pt idx="704">
                  <c:v>1.26E-4</c:v>
                </c:pt>
                <c:pt idx="705">
                  <c:v>1.26E-4</c:v>
                </c:pt>
                <c:pt idx="706">
                  <c:v>1.26E-4</c:v>
                </c:pt>
                <c:pt idx="707">
                  <c:v>1.26E-4</c:v>
                </c:pt>
                <c:pt idx="708">
                  <c:v>1.26E-4</c:v>
                </c:pt>
                <c:pt idx="709">
                  <c:v>1.26E-4</c:v>
                </c:pt>
                <c:pt idx="710">
                  <c:v>1.26E-4</c:v>
                </c:pt>
                <c:pt idx="711">
                  <c:v>1.26E-4</c:v>
                </c:pt>
                <c:pt idx="712">
                  <c:v>1.26E-4</c:v>
                </c:pt>
                <c:pt idx="713">
                  <c:v>1.26E-4</c:v>
                </c:pt>
                <c:pt idx="714">
                  <c:v>1.26E-4</c:v>
                </c:pt>
                <c:pt idx="715">
                  <c:v>1.26E-4</c:v>
                </c:pt>
                <c:pt idx="716">
                  <c:v>1.26E-4</c:v>
                </c:pt>
                <c:pt idx="717">
                  <c:v>1.26E-4</c:v>
                </c:pt>
                <c:pt idx="718">
                  <c:v>1.26E-4</c:v>
                </c:pt>
                <c:pt idx="719">
                  <c:v>1.26E-4</c:v>
                </c:pt>
                <c:pt idx="720">
                  <c:v>1.26E-4</c:v>
                </c:pt>
                <c:pt idx="721">
                  <c:v>1.26E-4</c:v>
                </c:pt>
                <c:pt idx="722">
                  <c:v>1.26E-4</c:v>
                </c:pt>
                <c:pt idx="723">
                  <c:v>1.26E-4</c:v>
                </c:pt>
                <c:pt idx="724">
                  <c:v>1.26E-4</c:v>
                </c:pt>
                <c:pt idx="725">
                  <c:v>1.26E-4</c:v>
                </c:pt>
                <c:pt idx="726">
                  <c:v>1.26E-4</c:v>
                </c:pt>
                <c:pt idx="727">
                  <c:v>1.26E-4</c:v>
                </c:pt>
                <c:pt idx="728">
                  <c:v>1.26E-4</c:v>
                </c:pt>
                <c:pt idx="729">
                  <c:v>1.26E-4</c:v>
                </c:pt>
                <c:pt idx="730">
                  <c:v>1.26E-4</c:v>
                </c:pt>
                <c:pt idx="731">
                  <c:v>1.26E-4</c:v>
                </c:pt>
                <c:pt idx="732">
                  <c:v>1.26E-4</c:v>
                </c:pt>
                <c:pt idx="733">
                  <c:v>1.26E-4</c:v>
                </c:pt>
                <c:pt idx="734">
                  <c:v>1.26E-4</c:v>
                </c:pt>
                <c:pt idx="735">
                  <c:v>1.26E-4</c:v>
                </c:pt>
                <c:pt idx="736">
                  <c:v>1.26E-4</c:v>
                </c:pt>
                <c:pt idx="737">
                  <c:v>1.26E-4</c:v>
                </c:pt>
                <c:pt idx="738">
                  <c:v>1.26E-4</c:v>
                </c:pt>
                <c:pt idx="739">
                  <c:v>1.26E-4</c:v>
                </c:pt>
                <c:pt idx="740">
                  <c:v>1.26E-4</c:v>
                </c:pt>
                <c:pt idx="741">
                  <c:v>1.26E-4</c:v>
                </c:pt>
                <c:pt idx="742">
                  <c:v>1.26E-4</c:v>
                </c:pt>
                <c:pt idx="743">
                  <c:v>1.26E-4</c:v>
                </c:pt>
                <c:pt idx="744">
                  <c:v>1.26E-4</c:v>
                </c:pt>
                <c:pt idx="745">
                  <c:v>1.26E-4</c:v>
                </c:pt>
                <c:pt idx="746">
                  <c:v>1.26E-4</c:v>
                </c:pt>
                <c:pt idx="747">
                  <c:v>1.26E-4</c:v>
                </c:pt>
                <c:pt idx="748">
                  <c:v>1.26E-4</c:v>
                </c:pt>
                <c:pt idx="749">
                  <c:v>1.26E-4</c:v>
                </c:pt>
                <c:pt idx="750">
                  <c:v>1.26E-4</c:v>
                </c:pt>
                <c:pt idx="751">
                  <c:v>1.26E-4</c:v>
                </c:pt>
                <c:pt idx="752">
                  <c:v>1.26E-4</c:v>
                </c:pt>
                <c:pt idx="753">
                  <c:v>1.26E-4</c:v>
                </c:pt>
                <c:pt idx="754">
                  <c:v>1.26E-4</c:v>
                </c:pt>
                <c:pt idx="755">
                  <c:v>1.26E-4</c:v>
                </c:pt>
                <c:pt idx="756">
                  <c:v>1.26E-4</c:v>
                </c:pt>
                <c:pt idx="757">
                  <c:v>1.26E-4</c:v>
                </c:pt>
                <c:pt idx="758">
                  <c:v>1.26E-4</c:v>
                </c:pt>
                <c:pt idx="759">
                  <c:v>1.26E-4</c:v>
                </c:pt>
                <c:pt idx="760">
                  <c:v>1.26E-4</c:v>
                </c:pt>
                <c:pt idx="761">
                  <c:v>1.26E-4</c:v>
                </c:pt>
                <c:pt idx="762">
                  <c:v>1.26E-4</c:v>
                </c:pt>
                <c:pt idx="763">
                  <c:v>1.26E-4</c:v>
                </c:pt>
                <c:pt idx="764">
                  <c:v>1.26E-4</c:v>
                </c:pt>
                <c:pt idx="765">
                  <c:v>1.26E-4</c:v>
                </c:pt>
                <c:pt idx="766">
                  <c:v>1.26E-4</c:v>
                </c:pt>
                <c:pt idx="767">
                  <c:v>1.26E-4</c:v>
                </c:pt>
                <c:pt idx="768">
                  <c:v>1.26E-4</c:v>
                </c:pt>
                <c:pt idx="769">
                  <c:v>1.26E-4</c:v>
                </c:pt>
                <c:pt idx="770">
                  <c:v>1.26E-4</c:v>
                </c:pt>
                <c:pt idx="771">
                  <c:v>1.26E-4</c:v>
                </c:pt>
                <c:pt idx="772">
                  <c:v>1.26E-4</c:v>
                </c:pt>
                <c:pt idx="773">
                  <c:v>1.26E-4</c:v>
                </c:pt>
                <c:pt idx="774">
                  <c:v>1.26E-4</c:v>
                </c:pt>
                <c:pt idx="775">
                  <c:v>1.26E-4</c:v>
                </c:pt>
                <c:pt idx="776">
                  <c:v>1.26E-4</c:v>
                </c:pt>
                <c:pt idx="777">
                  <c:v>1.26E-4</c:v>
                </c:pt>
                <c:pt idx="778">
                  <c:v>1.26E-4</c:v>
                </c:pt>
                <c:pt idx="779">
                  <c:v>1.26E-4</c:v>
                </c:pt>
                <c:pt idx="780">
                  <c:v>1.26E-4</c:v>
                </c:pt>
                <c:pt idx="781">
                  <c:v>1.26E-4</c:v>
                </c:pt>
                <c:pt idx="782">
                  <c:v>1.26E-4</c:v>
                </c:pt>
                <c:pt idx="783">
                  <c:v>1.26E-4</c:v>
                </c:pt>
                <c:pt idx="784">
                  <c:v>1.26E-4</c:v>
                </c:pt>
                <c:pt idx="785">
                  <c:v>1.26E-4</c:v>
                </c:pt>
                <c:pt idx="786">
                  <c:v>1.26E-4</c:v>
                </c:pt>
                <c:pt idx="787">
                  <c:v>1.26E-4</c:v>
                </c:pt>
                <c:pt idx="788">
                  <c:v>1.26E-4</c:v>
                </c:pt>
                <c:pt idx="789">
                  <c:v>1.26E-4</c:v>
                </c:pt>
                <c:pt idx="790">
                  <c:v>1.26E-4</c:v>
                </c:pt>
                <c:pt idx="791">
                  <c:v>1.26E-4</c:v>
                </c:pt>
                <c:pt idx="792">
                  <c:v>1.26E-4</c:v>
                </c:pt>
                <c:pt idx="793">
                  <c:v>1.26E-4</c:v>
                </c:pt>
                <c:pt idx="794">
                  <c:v>1.26E-4</c:v>
                </c:pt>
                <c:pt idx="795">
                  <c:v>1.26E-4</c:v>
                </c:pt>
                <c:pt idx="796">
                  <c:v>1.26E-4</c:v>
                </c:pt>
                <c:pt idx="797">
                  <c:v>1.26E-4</c:v>
                </c:pt>
                <c:pt idx="798">
                  <c:v>1.26E-4</c:v>
                </c:pt>
                <c:pt idx="799">
                  <c:v>1.26E-4</c:v>
                </c:pt>
                <c:pt idx="800">
                  <c:v>1.26E-4</c:v>
                </c:pt>
                <c:pt idx="801">
                  <c:v>1.26E-4</c:v>
                </c:pt>
                <c:pt idx="802">
                  <c:v>1.26E-4</c:v>
                </c:pt>
                <c:pt idx="803">
                  <c:v>1.26E-4</c:v>
                </c:pt>
                <c:pt idx="804">
                  <c:v>1.26E-4</c:v>
                </c:pt>
                <c:pt idx="805">
                  <c:v>1.26E-4</c:v>
                </c:pt>
                <c:pt idx="806">
                  <c:v>1.26E-4</c:v>
                </c:pt>
                <c:pt idx="807">
                  <c:v>1.26E-4</c:v>
                </c:pt>
                <c:pt idx="808">
                  <c:v>1.26E-4</c:v>
                </c:pt>
                <c:pt idx="809">
                  <c:v>1.26E-4</c:v>
                </c:pt>
                <c:pt idx="810">
                  <c:v>1.26E-4</c:v>
                </c:pt>
                <c:pt idx="811">
                  <c:v>1.26E-4</c:v>
                </c:pt>
                <c:pt idx="812">
                  <c:v>1.26E-4</c:v>
                </c:pt>
                <c:pt idx="813">
                  <c:v>1.26E-4</c:v>
                </c:pt>
                <c:pt idx="814">
                  <c:v>1.26E-4</c:v>
                </c:pt>
                <c:pt idx="815">
                  <c:v>1.26E-4</c:v>
                </c:pt>
                <c:pt idx="816">
                  <c:v>1.26E-4</c:v>
                </c:pt>
                <c:pt idx="817">
                  <c:v>1.26E-4</c:v>
                </c:pt>
                <c:pt idx="818">
                  <c:v>1.26E-4</c:v>
                </c:pt>
                <c:pt idx="819">
                  <c:v>1.26E-4</c:v>
                </c:pt>
                <c:pt idx="820">
                  <c:v>1.26E-4</c:v>
                </c:pt>
                <c:pt idx="821">
                  <c:v>1.26E-4</c:v>
                </c:pt>
                <c:pt idx="822">
                  <c:v>1.26E-4</c:v>
                </c:pt>
                <c:pt idx="823">
                  <c:v>1.26E-4</c:v>
                </c:pt>
                <c:pt idx="824">
                  <c:v>1.26E-4</c:v>
                </c:pt>
                <c:pt idx="825">
                  <c:v>1.26E-4</c:v>
                </c:pt>
                <c:pt idx="826">
                  <c:v>1.26E-4</c:v>
                </c:pt>
                <c:pt idx="827">
                  <c:v>1.26E-4</c:v>
                </c:pt>
                <c:pt idx="828">
                  <c:v>1.26E-4</c:v>
                </c:pt>
                <c:pt idx="829">
                  <c:v>1.26E-4</c:v>
                </c:pt>
                <c:pt idx="830">
                  <c:v>1.26E-4</c:v>
                </c:pt>
                <c:pt idx="831">
                  <c:v>1.26E-4</c:v>
                </c:pt>
                <c:pt idx="832">
                  <c:v>1.26E-4</c:v>
                </c:pt>
                <c:pt idx="833">
                  <c:v>1.26E-4</c:v>
                </c:pt>
                <c:pt idx="834">
                  <c:v>1.26E-4</c:v>
                </c:pt>
                <c:pt idx="835">
                  <c:v>1.26E-4</c:v>
                </c:pt>
                <c:pt idx="836">
                  <c:v>1.26E-4</c:v>
                </c:pt>
                <c:pt idx="837">
                  <c:v>1.26E-4</c:v>
                </c:pt>
                <c:pt idx="838">
                  <c:v>1.26E-4</c:v>
                </c:pt>
                <c:pt idx="839">
                  <c:v>1.26E-4</c:v>
                </c:pt>
                <c:pt idx="840">
                  <c:v>1.26E-4</c:v>
                </c:pt>
                <c:pt idx="841">
                  <c:v>1.26E-4</c:v>
                </c:pt>
                <c:pt idx="842">
                  <c:v>1.26E-4</c:v>
                </c:pt>
                <c:pt idx="843">
                  <c:v>1.26E-4</c:v>
                </c:pt>
                <c:pt idx="844">
                  <c:v>1.26E-4</c:v>
                </c:pt>
                <c:pt idx="845">
                  <c:v>1.26E-4</c:v>
                </c:pt>
                <c:pt idx="846">
                  <c:v>1.26E-4</c:v>
                </c:pt>
                <c:pt idx="847">
                  <c:v>1.26E-4</c:v>
                </c:pt>
                <c:pt idx="848">
                  <c:v>1.26E-4</c:v>
                </c:pt>
                <c:pt idx="849">
                  <c:v>1.26E-4</c:v>
                </c:pt>
                <c:pt idx="850">
                  <c:v>1.26E-4</c:v>
                </c:pt>
                <c:pt idx="851">
                  <c:v>1.26E-4</c:v>
                </c:pt>
                <c:pt idx="852">
                  <c:v>1.26E-4</c:v>
                </c:pt>
                <c:pt idx="853">
                  <c:v>1.26E-4</c:v>
                </c:pt>
                <c:pt idx="854">
                  <c:v>1.26E-4</c:v>
                </c:pt>
                <c:pt idx="855">
                  <c:v>1.26E-4</c:v>
                </c:pt>
                <c:pt idx="856">
                  <c:v>1.26E-4</c:v>
                </c:pt>
                <c:pt idx="857">
                  <c:v>1.26E-4</c:v>
                </c:pt>
                <c:pt idx="858">
                  <c:v>1.26E-4</c:v>
                </c:pt>
                <c:pt idx="859">
                  <c:v>1.26E-4</c:v>
                </c:pt>
                <c:pt idx="860">
                  <c:v>1.26E-4</c:v>
                </c:pt>
                <c:pt idx="861">
                  <c:v>1.26E-4</c:v>
                </c:pt>
                <c:pt idx="862">
                  <c:v>1.26E-4</c:v>
                </c:pt>
                <c:pt idx="863">
                  <c:v>1.26E-4</c:v>
                </c:pt>
                <c:pt idx="864">
                  <c:v>1.26E-4</c:v>
                </c:pt>
                <c:pt idx="865">
                  <c:v>1.26E-4</c:v>
                </c:pt>
                <c:pt idx="866">
                  <c:v>1.26E-4</c:v>
                </c:pt>
                <c:pt idx="867">
                  <c:v>1.26E-4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CE-4E94-995C-399D1D1D1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field'!$M$3:$M$870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field'!$N$3:$N$870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56-4349-A93F-DC51822719B6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2.6304309129322099E-6</c:v>
                </c:pt>
                <c:pt idx="181">
                  <c:v>3.1123707168022E-6</c:v>
                </c:pt>
                <c:pt idx="182">
                  <c:v>3.6178231405043001E-6</c:v>
                </c:pt>
                <c:pt idx="183">
                  <c:v>4.1466639213433401E-6</c:v>
                </c:pt>
                <c:pt idx="184">
                  <c:v>4.6987662466687897E-6</c:v>
                </c:pt>
                <c:pt idx="185">
                  <c:v>5.2740012221864796E-6</c:v>
                </c:pt>
                <c:pt idx="186">
                  <c:v>5.8722384219365201E-6</c:v>
                </c:pt>
                <c:pt idx="187">
                  <c:v>6.4933464993978399E-6</c:v>
                </c:pt>
                <c:pt idx="188">
                  <c:v>7.1371938430869096E-6</c:v>
                </c:pt>
                <c:pt idx="189">
                  <c:v>7.8036493993424396E-6</c:v>
                </c:pt>
                <c:pt idx="190">
                  <c:v>8.4925838374876897E-6</c:v>
                </c:pt>
                <c:pt idx="191">
                  <c:v>9.2038707963927993E-6</c:v>
                </c:pt>
                <c:pt idx="192">
                  <c:v>9.9373880656759206E-6</c:v>
                </c:pt>
                <c:pt idx="193">
                  <c:v>1.06930191042133E-5</c:v>
                </c:pt>
                <c:pt idx="194">
                  <c:v>1.14706551481435E-5</c:v>
                </c:pt>
                <c:pt idx="195">
                  <c:v>1.22701969955133E-5</c:v>
                </c:pt>
                <c:pt idx="196">
                  <c:v>1.3091557121132001E-5</c:v>
                </c:pt>
                <c:pt idx="197">
                  <c:v>1.39346629218229E-5</c:v>
                </c:pt>
                <c:pt idx="198">
                  <c:v>1.47994597781887E-5</c:v>
                </c:pt>
                <c:pt idx="199">
                  <c:v>1.5685914732976E-5</c:v>
                </c:pt>
                <c:pt idx="200">
                  <c:v>1.65940189084404E-5</c:v>
                </c:pt>
                <c:pt idx="201">
                  <c:v>1.75237883147937E-5</c:v>
                </c:pt>
                <c:pt idx="202">
                  <c:v>1.8475272493633399E-5</c:v>
                </c:pt>
                <c:pt idx="203">
                  <c:v>1.94485639368693E-5</c:v>
                </c:pt>
                <c:pt idx="204">
                  <c:v>2.0443793450752601E-5</c:v>
                </c:pt>
                <c:pt idx="205">
                  <c:v>2.14611272826797E-5</c:v>
                </c:pt>
                <c:pt idx="206">
                  <c:v>2.2500789607173E-5</c:v>
                </c:pt>
                <c:pt idx="207">
                  <c:v>2.3563059147101399E-5</c:v>
                </c:pt>
                <c:pt idx="208">
                  <c:v>2.46482065734021E-5</c:v>
                </c:pt>
                <c:pt idx="209">
                  <c:v>2.57564609513633E-5</c:v>
                </c:pt>
                <c:pt idx="210">
                  <c:v>2.6888045833435901E-5</c:v>
                </c:pt>
                <c:pt idx="211">
                  <c:v>2.8043107858079099E-5</c:v>
                </c:pt>
                <c:pt idx="212">
                  <c:v>2.9221566031051901E-5</c:v>
                </c:pt>
                <c:pt idx="213">
                  <c:v>3.0423034395582099E-5</c:v>
                </c:pt>
                <c:pt idx="214">
                  <c:v>3.1646733915148301E-5</c:v>
                </c:pt>
                <c:pt idx="215">
                  <c:v>3.2891466317558299E-5</c:v>
                </c:pt>
                <c:pt idx="216">
                  <c:v>3.4155597016917302E-5</c:v>
                </c:pt>
                <c:pt idx="217">
                  <c:v>3.5437079121022803E-5</c:v>
                </c:pt>
                <c:pt idx="218">
                  <c:v>3.6733560210402002E-5</c:v>
                </c:pt>
                <c:pt idx="219">
                  <c:v>3.8042759325467703E-5</c:v>
                </c:pt>
                <c:pt idx="220">
                  <c:v>3.93625433697929E-5</c:v>
                </c:pt>
                <c:pt idx="221">
                  <c:v>4.0691215420332601E-5</c:v>
                </c:pt>
                <c:pt idx="222">
                  <c:v>4.2027806843972598E-5</c:v>
                </c:pt>
                <c:pt idx="223">
                  <c:v>4.3372271191794103E-5</c:v>
                </c:pt>
                <c:pt idx="224">
                  <c:v>4.4725487622940903E-5</c:v>
                </c:pt>
                <c:pt idx="225">
                  <c:v>4.60895542294324E-5</c:v>
                </c:pt>
                <c:pt idx="226">
                  <c:v>4.7467009625442897E-5</c:v>
                </c:pt>
                <c:pt idx="227">
                  <c:v>4.8860547259690699E-5</c:v>
                </c:pt>
                <c:pt idx="228">
                  <c:v>5.0273042828277299E-5</c:v>
                </c:pt>
                <c:pt idx="229">
                  <c:v>5.1706977797887E-5</c:v>
                </c:pt>
                <c:pt idx="230">
                  <c:v>5.3163470004356397E-5</c:v>
                </c:pt>
                <c:pt idx="231">
                  <c:v>5.4642256354887401E-5</c:v>
                </c:pt>
                <c:pt idx="232">
                  <c:v>5.6141416887112298E-5</c:v>
                </c:pt>
                <c:pt idx="233">
                  <c:v>5.7655798707162599E-5</c:v>
                </c:pt>
                <c:pt idx="234">
                  <c:v>5.9176521282028303E-5</c:v>
                </c:pt>
                <c:pt idx="235">
                  <c:v>6.0690829340194003E-5</c:v>
                </c:pt>
                <c:pt idx="236">
                  <c:v>6.2182094334659803E-5</c:v>
                </c:pt>
                <c:pt idx="237">
                  <c:v>6.3629477068484906E-5</c:v>
                </c:pt>
                <c:pt idx="238">
                  <c:v>6.5007656382377402E-5</c:v>
                </c:pt>
                <c:pt idx="239">
                  <c:v>6.6287460428713206E-5</c:v>
                </c:pt>
                <c:pt idx="240">
                  <c:v>6.7436597708653997E-5</c:v>
                </c:pt>
                <c:pt idx="241">
                  <c:v>6.8420016700472506E-5</c:v>
                </c:pt>
                <c:pt idx="242">
                  <c:v>6.9200436181085704E-5</c:v>
                </c:pt>
                <c:pt idx="243">
                  <c:v>6.9739861887886301E-5</c:v>
                </c:pt>
                <c:pt idx="244">
                  <c:v>6.9999745448534896E-5</c:v>
                </c:pt>
                <c:pt idx="245">
                  <c:v>6.9941472422044694E-5</c:v>
                </c:pt>
                <c:pt idx="246">
                  <c:v>6.9527389951324405E-5</c:v>
                </c:pt>
                <c:pt idx="247">
                  <c:v>6.8721415950631206E-5</c:v>
                </c:pt>
                <c:pt idx="248">
                  <c:v>6.7489844786472307E-5</c:v>
                </c:pt>
                <c:pt idx="249">
                  <c:v>6.5801986614016494E-5</c:v>
                </c:pt>
                <c:pt idx="250">
                  <c:v>6.3630919740277102E-5</c:v>
                </c:pt>
                <c:pt idx="251">
                  <c:v>6.0953068708282503E-5</c:v>
                </c:pt>
                <c:pt idx="252">
                  <c:v>5.7748496679106701E-5</c:v>
                </c:pt>
                <c:pt idx="253">
                  <c:v>5.4000606896834503E-5</c:v>
                </c:pt>
                <c:pt idx="254">
                  <c:v>4.9696443928412503E-5</c:v>
                </c:pt>
                <c:pt idx="255">
                  <c:v>4.4826044641649102E-5</c:v>
                </c:pt>
                <c:pt idx="256">
                  <c:v>3.9382121195484899E-5</c:v>
                </c:pt>
                <c:pt idx="257">
                  <c:v>3.3360457025460702E-5</c:v>
                </c:pt>
                <c:pt idx="258">
                  <c:v>2.6758959554769701E-5</c:v>
                </c:pt>
                <c:pt idx="259">
                  <c:v>1.9576898924789901E-5</c:v>
                </c:pt>
                <c:pt idx="260">
                  <c:v>1.1814922224830901E-5</c:v>
                </c:pt>
                <c:pt idx="261">
                  <c:v>3.4748911548530298E-6</c:v>
                </c:pt>
                <c:pt idx="262">
                  <c:v>-5.4408840943477604E-6</c:v>
                </c:pt>
                <c:pt idx="263">
                  <c:v>-1.4929749407623401E-5</c:v>
                </c:pt>
                <c:pt idx="264">
                  <c:v>-2.49887888814722E-5</c:v>
                </c:pt>
                <c:pt idx="265">
                  <c:v>-3.5615098467132401E-5</c:v>
                </c:pt>
                <c:pt idx="266">
                  <c:v>-4.6805632677644402E-5</c:v>
                </c:pt>
                <c:pt idx="267">
                  <c:v>-5.85575389609499E-5</c:v>
                </c:pt>
                <c:pt idx="268">
                  <c:v>-7.0867996343909799E-5</c:v>
                </c:pt>
                <c:pt idx="269">
                  <c:v>-8.3734205463100304E-5</c:v>
                </c:pt>
                <c:pt idx="270">
                  <c:v>-9.7153203355144E-5</c:v>
                </c:pt>
                <c:pt idx="271">
                  <c:v>-1.11121945913893E-4</c:v>
                </c:pt>
                <c:pt idx="272">
                  <c:v>-1.2563664730315901E-4</c:v>
                </c:pt>
                <c:pt idx="273">
                  <c:v>-1.4069274471781399E-4</c:v>
                </c:pt>
                <c:pt idx="274">
                  <c:v>-1.56284696597266E-4</c:v>
                </c:pt>
                <c:pt idx="275">
                  <c:v>-1.72405424981656E-4</c:v>
                </c:pt>
                <c:pt idx="276">
                  <c:v>-1.8904665202706199E-4</c:v>
                </c:pt>
                <c:pt idx="277">
                  <c:v>-2.06198337481261E-4</c:v>
                </c:pt>
                <c:pt idx="278">
                  <c:v>-2.23848840427268E-4</c:v>
                </c:pt>
                <c:pt idx="279">
                  <c:v>-2.4198471811405801E-4</c:v>
                </c:pt>
                <c:pt idx="280">
                  <c:v>-2.6059078487064102E-4</c:v>
                </c:pt>
                <c:pt idx="281">
                  <c:v>-2.7964958562629998E-4</c:v>
                </c:pt>
                <c:pt idx="282">
                  <c:v>-2.99142218820486E-4</c:v>
                </c:pt>
                <c:pt idx="283">
                  <c:v>-3.1904803863953401E-4</c:v>
                </c:pt>
                <c:pt idx="284">
                  <c:v>-3.3934480415536198E-4</c:v>
                </c:pt>
                <c:pt idx="285">
                  <c:v>-3.60009067611328E-4</c:v>
                </c:pt>
                <c:pt idx="286">
                  <c:v>-3.81016406837203E-4</c:v>
                </c:pt>
                <c:pt idx="287">
                  <c:v>-4.0234130244074499E-4</c:v>
                </c:pt>
                <c:pt idx="288">
                  <c:v>-4.2395786098217898E-4</c:v>
                </c:pt>
                <c:pt idx="289">
                  <c:v>-4.4583987250797701E-4</c:v>
                </c:pt>
                <c:pt idx="290">
                  <c:v>-4.67960910387589E-4</c:v>
                </c:pt>
                <c:pt idx="291">
                  <c:v>-4.9029490990301205E-4</c:v>
                </c:pt>
                <c:pt idx="292">
                  <c:v>-5.1281622873445198E-4</c:v>
                </c:pt>
                <c:pt idx="293">
                  <c:v>-5.3549970587560205E-4</c:v>
                </c:pt>
                <c:pt idx="294">
                  <c:v>-5.5832097424960401E-4</c:v>
                </c:pt>
                <c:pt idx="295">
                  <c:v>-5.81256370785845E-4</c:v>
                </c:pt>
                <c:pt idx="296">
                  <c:v>-6.0428312339514897E-4</c:v>
                </c:pt>
                <c:pt idx="297">
                  <c:v>-6.27379575480505E-4</c:v>
                </c:pt>
                <c:pt idx="298">
                  <c:v>-6.5052504857534004E-4</c:v>
                </c:pt>
                <c:pt idx="299">
                  <c:v>-6.7369991820208299E-4</c:v>
                </c:pt>
                <c:pt idx="300">
                  <c:v>-6.96885693581841E-4</c:v>
                </c:pt>
                <c:pt idx="301">
                  <c:v>-7.2006492874616696E-4</c:v>
                </c:pt>
                <c:pt idx="302">
                  <c:v>-7.4322115640256296E-4</c:v>
                </c:pt>
                <c:pt idx="303">
                  <c:v>-7.6633892086007502E-4</c:v>
                </c:pt>
                <c:pt idx="304">
                  <c:v>-7.89403684362844E-4</c:v>
                </c:pt>
                <c:pt idx="305">
                  <c:v>-8.1240186637605404E-4</c:v>
                </c:pt>
                <c:pt idx="306">
                  <c:v>-8.3532076931193498E-4</c:v>
                </c:pt>
                <c:pt idx="307">
                  <c:v>-8.5814849212735198E-4</c:v>
                </c:pt>
                <c:pt idx="308">
                  <c:v>-8.8087391563654901E-4</c:v>
                </c:pt>
                <c:pt idx="309">
                  <c:v>-9.0348666240878603E-4</c:v>
                </c:pt>
                <c:pt idx="310">
                  <c:v>-9.2597704807998403E-4</c:v>
                </c:pt>
                <c:pt idx="311">
                  <c:v>-9.4833603563942699E-4</c:v>
                </c:pt>
                <c:pt idx="312">
                  <c:v>-9.7055519259142003E-4</c:v>
                </c:pt>
                <c:pt idx="313">
                  <c:v>-9.9262665089458403E-4</c:v>
                </c:pt>
                <c:pt idx="314">
                  <c:v>-1.01454306941564E-3</c:v>
                </c:pt>
                <c:pt idx="315">
                  <c:v>-1.0362975986142099E-3</c:v>
                </c:pt>
                <c:pt idx="316">
                  <c:v>-1.0578838474055599E-3</c:v>
                </c:pt>
                <c:pt idx="317">
                  <c:v>-1.0792958522454199E-3</c:v>
                </c:pt>
                <c:pt idx="318">
                  <c:v>-1.10052804813757E-3</c:v>
                </c:pt>
                <c:pt idx="319">
                  <c:v>-1.12157524124029E-3</c:v>
                </c:pt>
                <c:pt idx="320">
                  <c:v>-1.1424325833035401E-3</c:v>
                </c:pt>
                <c:pt idx="321">
                  <c:v>-1.16309554777891E-3</c:v>
                </c:pt>
                <c:pt idx="322">
                  <c:v>-1.1835599073698601E-3</c:v>
                </c:pt>
                <c:pt idx="323">
                  <c:v>-1.2038217129734601E-3</c:v>
                </c:pt>
                <c:pt idx="324">
                  <c:v>-1.2238772739971301E-3</c:v>
                </c:pt>
                <c:pt idx="325">
                  <c:v>-1.24372313986199E-3</c:v>
                </c:pt>
                <c:pt idx="326">
                  <c:v>-1.2633560827494501E-3</c:v>
                </c:pt>
                <c:pt idx="327">
                  <c:v>-1.2827730814996901E-3</c:v>
                </c:pt>
                <c:pt idx="328">
                  <c:v>-1.3019713065658301E-3</c:v>
                </c:pt>
                <c:pt idx="329">
                  <c:v>-1.3209481059870099E-3</c:v>
                </c:pt>
                <c:pt idx="330">
                  <c:v>-1.3397009923259301E-3</c:v>
                </c:pt>
                <c:pt idx="331">
                  <c:v>-1.35822763050793E-3</c:v>
                </c:pt>
                <c:pt idx="332">
                  <c:v>-1.37652582656217E-3</c:v>
                </c:pt>
                <c:pt idx="333">
                  <c:v>-1.39459351714491E-3</c:v>
                </c:pt>
                <c:pt idx="334">
                  <c:v>-1.41242875976943E-3</c:v>
                </c:pt>
                <c:pt idx="335">
                  <c:v>-1.43002972380282E-3</c:v>
                </c:pt>
                <c:pt idx="336">
                  <c:v>-1.44739468212293E-3</c:v>
                </c:pt>
                <c:pt idx="337">
                  <c:v>-1.46452200338884E-3</c:v>
                </c:pt>
                <c:pt idx="338">
                  <c:v>-1.4814101449342201E-3</c:v>
                </c:pt>
                <c:pt idx="339">
                  <c:v>-1.49805764619985E-3</c:v>
                </c:pt>
                <c:pt idx="340">
                  <c:v>-1.5144631226852001E-3</c:v>
                </c:pt>
                <c:pt idx="341">
                  <c:v>-1.53062526038907E-3</c:v>
                </c:pt>
                <c:pt idx="342">
                  <c:v>-1.54654281070038E-3</c:v>
                </c:pt>
                <c:pt idx="343">
                  <c:v>-1.5622145856973801E-3</c:v>
                </c:pt>
                <c:pt idx="344">
                  <c:v>-1.5776394538436201E-3</c:v>
                </c:pt>
                <c:pt idx="345">
                  <c:v>-1.5928163360411E-3</c:v>
                </c:pt>
                <c:pt idx="346">
                  <c:v>-1.60774420201138E-3</c:v>
                </c:pt>
                <c:pt idx="347">
                  <c:v>-1.62242206698813E-3</c:v>
                </c:pt>
                <c:pt idx="348">
                  <c:v>-1.63684898871416E-3</c:v>
                </c:pt>
                <c:pt idx="349">
                  <c:v>-1.6510240646703399E-3</c:v>
                </c:pt>
                <c:pt idx="350">
                  <c:v>-1.6649464295667E-3</c:v>
                </c:pt>
                <c:pt idx="351">
                  <c:v>-1.67861525305456E-3</c:v>
                </c:pt>
                <c:pt idx="352">
                  <c:v>-1.6920297376123699E-3</c:v>
                </c:pt>
                <c:pt idx="353">
                  <c:v>-1.70518911661728E-3</c:v>
                </c:pt>
                <c:pt idx="354">
                  <c:v>-1.71809265260974E-3</c:v>
                </c:pt>
                <c:pt idx="355">
                  <c:v>-1.7307396357014099E-3</c:v>
                </c:pt>
                <c:pt idx="356">
                  <c:v>-1.7431293820884799E-3</c:v>
                </c:pt>
                <c:pt idx="357">
                  <c:v>-1.7552612327175201E-3</c:v>
                </c:pt>
                <c:pt idx="358">
                  <c:v>-1.76713455205453E-3</c:v>
                </c:pt>
                <c:pt idx="359">
                  <c:v>-1.7787487269476699E-3</c:v>
                </c:pt>
                <c:pt idx="360">
                  <c:v>-1.7901031655997101E-3</c:v>
                </c:pt>
                <c:pt idx="361">
                  <c:v>-1.8011972966032099E-3</c:v>
                </c:pt>
                <c:pt idx="362">
                  <c:v>-1.8120305680601201E-3</c:v>
                </c:pt>
                <c:pt idx="363">
                  <c:v>-1.82260244678047E-3</c:v>
                </c:pt>
                <c:pt idx="364">
                  <c:v>-1.8329124175494301E-3</c:v>
                </c:pt>
                <c:pt idx="365">
                  <c:v>-1.84295998244356E-3</c:v>
                </c:pt>
                <c:pt idx="366">
                  <c:v>-1.8527446602121E-3</c:v>
                </c:pt>
                <c:pt idx="367">
                  <c:v>-1.8622659857191E-3</c:v>
                </c:pt>
                <c:pt idx="368">
                  <c:v>-1.87152350941471E-3</c:v>
                </c:pt>
                <c:pt idx="369">
                  <c:v>-1.8805167968713699E-3</c:v>
                </c:pt>
                <c:pt idx="370">
                  <c:v>-1.88924542840009E-3</c:v>
                </c:pt>
                <c:pt idx="371">
                  <c:v>-1.8977089986966799E-3</c:v>
                </c:pt>
                <c:pt idx="372">
                  <c:v>-1.905907116528E-3</c:v>
                </c:pt>
                <c:pt idx="373">
                  <c:v>-1.9138394044646201E-3</c:v>
                </c:pt>
                <c:pt idx="374">
                  <c:v>-1.92150549867693E-3</c:v>
                </c:pt>
                <c:pt idx="375">
                  <c:v>-1.92890504871704E-3</c:v>
                </c:pt>
                <c:pt idx="376">
                  <c:v>-1.93603771736624E-3</c:v>
                </c:pt>
                <c:pt idx="377">
                  <c:v>-1.9429031805027299E-3</c:v>
                </c:pt>
                <c:pt idx="378">
                  <c:v>-1.9495011270014E-3</c:v>
                </c:pt>
                <c:pt idx="379">
                  <c:v>-1.9558312586723898E-3</c:v>
                </c:pt>
                <c:pt idx="380">
                  <c:v>-1.96189329018271E-3</c:v>
                </c:pt>
                <c:pt idx="381">
                  <c:v>-1.9676869489871698E-3</c:v>
                </c:pt>
                <c:pt idx="382">
                  <c:v>-1.9732119753113498E-3</c:v>
                </c:pt>
                <c:pt idx="383">
                  <c:v>-1.97846812210699E-3</c:v>
                </c:pt>
                <c:pt idx="384">
                  <c:v>-1.98345515500824E-3</c:v>
                </c:pt>
                <c:pt idx="385">
                  <c:v>-1.9881728523188399E-3</c:v>
                </c:pt>
                <c:pt idx="386">
                  <c:v>-1.9926210049767299E-3</c:v>
                </c:pt>
                <c:pt idx="387">
                  <c:v>-1.9967994164935901E-3</c:v>
                </c:pt>
                <c:pt idx="388">
                  <c:v>-2.00070790295151E-3</c:v>
                </c:pt>
                <c:pt idx="389">
                  <c:v>-2.0043462929353502E-3</c:v>
                </c:pt>
                <c:pt idx="390">
                  <c:v>-2.0077144274671999E-3</c:v>
                </c:pt>
                <c:pt idx="391">
                  <c:v>-2.0108121599735399E-3</c:v>
                </c:pt>
                <c:pt idx="392">
                  <c:v>-2.0136393562429698E-3</c:v>
                </c:pt>
                <c:pt idx="393">
                  <c:v>-2.01619589434349E-3</c:v>
                </c:pt>
                <c:pt idx="394">
                  <c:v>-2.0184816645869201E-3</c:v>
                </c:pt>
                <c:pt idx="395">
                  <c:v>-2.0204965694849602E-3</c:v>
                </c:pt>
                <c:pt idx="396">
                  <c:v>-2.0222405236796099E-3</c:v>
                </c:pt>
                <c:pt idx="397">
                  <c:v>-2.02371345388833E-3</c:v>
                </c:pt>
                <c:pt idx="398">
                  <c:v>-2.0249152988491299E-3</c:v>
                </c:pt>
                <c:pt idx="399">
                  <c:v>-2.0258460092599699E-3</c:v>
                </c:pt>
                <c:pt idx="400">
                  <c:v>-2.0265055477269602E-3</c:v>
                </c:pt>
                <c:pt idx="401">
                  <c:v>-2.0268938886972799E-3</c:v>
                </c:pt>
                <c:pt idx="402">
                  <c:v>-2.0270110184099298E-3</c:v>
                </c:pt>
                <c:pt idx="403">
                  <c:v>-2.0268569348278901E-3</c:v>
                </c:pt>
                <c:pt idx="404">
                  <c:v>-2.0264316475543799E-3</c:v>
                </c:pt>
                <c:pt idx="405">
                  <c:v>-2.0257351777647702E-3</c:v>
                </c:pt>
                <c:pt idx="406">
                  <c:v>-2.0247675581406802E-3</c:v>
                </c:pt>
                <c:pt idx="407">
                  <c:v>-2.0235288327532198E-3</c:v>
                </c:pt>
                <c:pt idx="408">
                  <c:v>-2.0220190569908399E-3</c:v>
                </c:pt>
                <c:pt idx="409">
                  <c:v>-2.02023829745417E-3</c:v>
                </c:pt>
                <c:pt idx="410">
                  <c:v>-2.0181866318709401E-3</c:v>
                </c:pt>
                <c:pt idx="411">
                  <c:v>-2.0158641490017198E-3</c:v>
                </c:pt>
                <c:pt idx="412">
                  <c:v>-2.0132709485418498E-3</c:v>
                </c:pt>
                <c:pt idx="413">
                  <c:v>-2.0104071410528201E-3</c:v>
                </c:pt>
                <c:pt idx="414">
                  <c:v>-2.0072728478794802E-3</c:v>
                </c:pt>
                <c:pt idx="415">
                  <c:v>-2.0038682011016299E-3</c:v>
                </c:pt>
                <c:pt idx="416">
                  <c:v>-2.0001933434907302E-3</c:v>
                </c:pt>
                <c:pt idx="417">
                  <c:v>-1.9962484285058401E-3</c:v>
                </c:pt>
                <c:pt idx="418">
                  <c:v>-1.9920336202741899E-3</c:v>
                </c:pt>
                <c:pt idx="419">
                  <c:v>-1.9875490936025601E-3</c:v>
                </c:pt>
                <c:pt idx="420">
                  <c:v>-1.9827950340146898E-3</c:v>
                </c:pt>
                <c:pt idx="421">
                  <c:v>-1.9777716377917102E-3</c:v>
                </c:pt>
                <c:pt idx="422">
                  <c:v>-1.97247911205597E-3</c:v>
                </c:pt>
                <c:pt idx="423">
                  <c:v>-1.9669176748807701E-3</c:v>
                </c:pt>
                <c:pt idx="424">
                  <c:v>-1.9610875553978699E-3</c:v>
                </c:pt>
                <c:pt idx="425">
                  <c:v>-1.9549889939704402E-3</c:v>
                </c:pt>
                <c:pt idx="426">
                  <c:v>-1.94862224234212E-3</c:v>
                </c:pt>
                <c:pt idx="427">
                  <c:v>-1.9419875638226501E-3</c:v>
                </c:pt>
                <c:pt idx="428">
                  <c:v>-1.9350852334690399E-3</c:v>
                </c:pt>
                <c:pt idx="429">
                  <c:v>-1.9279155383405599E-3</c:v>
                </c:pt>
                <c:pt idx="430">
                  <c:v>-1.9204787777064201E-3</c:v>
                </c:pt>
                <c:pt idx="431">
                  <c:v>-1.9127752633097E-3</c:v>
                </c:pt>
                <c:pt idx="432">
                  <c:v>-1.9048053196716801E-3</c:v>
                </c:pt>
                <c:pt idx="433">
                  <c:v>-1.8965692844018999E-3</c:v>
                </c:pt>
                <c:pt idx="434">
                  <c:v>-1.8880675085140501E-3</c:v>
                </c:pt>
                <c:pt idx="435">
                  <c:v>-1.8793003567992299E-3</c:v>
                </c:pt>
                <c:pt idx="436">
                  <c:v>-1.8702682082122001E-3</c:v>
                </c:pt>
                <c:pt idx="437">
                  <c:v>-1.8609714563018801E-3</c:v>
                </c:pt>
                <c:pt idx="438">
                  <c:v>-1.8514105096933201E-3</c:v>
                </c:pt>
                <c:pt idx="439">
                  <c:v>-1.8415857925986199E-3</c:v>
                </c:pt>
                <c:pt idx="440">
                  <c:v>-1.8314977453489001E-3</c:v>
                </c:pt>
                <c:pt idx="441">
                  <c:v>-1.8211468249813799E-3</c:v>
                </c:pt>
                <c:pt idx="442">
                  <c:v>-1.8105335058617401E-3</c:v>
                </c:pt>
                <c:pt idx="443">
                  <c:v>-1.79965828036974E-3</c:v>
                </c:pt>
                <c:pt idx="444">
                  <c:v>-1.7885216596507201E-3</c:v>
                </c:pt>
                <c:pt idx="445">
                  <c:v>-1.7771241744011801E-3</c:v>
                </c:pt>
                <c:pt idx="446">
                  <c:v>-1.7654663757481E-3</c:v>
                </c:pt>
                <c:pt idx="447">
                  <c:v>-1.7535488361908799E-3</c:v>
                </c:pt>
                <c:pt idx="448">
                  <c:v>-1.74137215061747E-3</c:v>
                </c:pt>
                <c:pt idx="449">
                  <c:v>-1.7289369374056901E-3</c:v>
                </c:pt>
                <c:pt idx="450">
                  <c:v>-1.7162438396290799E-3</c:v>
                </c:pt>
                <c:pt idx="451">
                  <c:v>-1.70329352634705E-3</c:v>
                </c:pt>
                <c:pt idx="452">
                  <c:v>-1.6900866940191099E-3</c:v>
                </c:pt>
                <c:pt idx="453">
                  <c:v>-1.6766240680393999E-3</c:v>
                </c:pt>
                <c:pt idx="454">
                  <c:v>-1.66290640443365E-3</c:v>
                </c:pt>
                <c:pt idx="455">
                  <c:v>-1.64893449166272E-3</c:v>
                </c:pt>
                <c:pt idx="456">
                  <c:v>-1.6347091526391099E-3</c:v>
                </c:pt>
                <c:pt idx="457">
                  <c:v>-1.6202312468959E-3</c:v>
                </c:pt>
                <c:pt idx="458">
                  <c:v>-1.60550167296894E-3</c:v>
                </c:pt>
                <c:pt idx="459">
                  <c:v>-1.5905213709993E-3</c:v>
                </c:pt>
                <c:pt idx="460">
                  <c:v>-1.57529132558555E-3</c:v>
                </c:pt>
                <c:pt idx="461">
                  <c:v>-1.5598125688782601E-3</c:v>
                </c:pt>
                <c:pt idx="462">
                  <c:v>-1.54408618396936E-3</c:v>
                </c:pt>
                <c:pt idx="463">
                  <c:v>-1.5281133086094299E-3</c:v>
                </c:pt>
                <c:pt idx="464">
                  <c:v>-1.51189513924787E-3</c:v>
                </c:pt>
                <c:pt idx="465">
                  <c:v>-1.4954329354445401E-3</c:v>
                </c:pt>
                <c:pt idx="466">
                  <c:v>-1.4787280246806899E-3</c:v>
                </c:pt>
                <c:pt idx="467">
                  <c:v>-1.46178180754958E-3</c:v>
                </c:pt>
                <c:pt idx="468">
                  <c:v>-1.4445957634472101E-3</c:v>
                </c:pt>
                <c:pt idx="469">
                  <c:v>-1.4271714567284299E-3</c:v>
                </c:pt>
                <c:pt idx="470">
                  <c:v>-1.4095105433950699E-3</c:v>
                </c:pt>
                <c:pt idx="471">
                  <c:v>-1.3916147783627601E-3</c:v>
                </c:pt>
                <c:pt idx="472">
                  <c:v>-1.37348602329535E-3</c:v>
                </c:pt>
                <c:pt idx="473">
                  <c:v>-1.3551262551040799E-3</c:v>
                </c:pt>
                <c:pt idx="474">
                  <c:v>-1.33653757513245E-3</c:v>
                </c:pt>
                <c:pt idx="475">
                  <c:v>-1.31772221907636E-3</c:v>
                </c:pt>
                <c:pt idx="476">
                  <c:v>-1.29868256763757E-3</c:v>
                </c:pt>
                <c:pt idx="477">
                  <c:v>-1.2794211580613201E-3</c:v>
                </c:pt>
                <c:pt idx="478">
                  <c:v>-1.2599406965332601E-3</c:v>
                </c:pt>
                <c:pt idx="479">
                  <c:v>-1.2402440714692001E-3</c:v>
                </c:pt>
                <c:pt idx="480">
                  <c:v>-1.22033436780791E-3</c:v>
                </c:pt>
                <c:pt idx="481">
                  <c:v>-1.20021488237042E-3</c:v>
                </c:pt>
                <c:pt idx="482">
                  <c:v>-1.1798891402386199E-3</c:v>
                </c:pt>
                <c:pt idx="483">
                  <c:v>-1.1593609123264901E-3</c:v>
                </c:pt>
                <c:pt idx="484">
                  <c:v>-1.13863423417425E-3</c:v>
                </c:pt>
                <c:pt idx="485">
                  <c:v>-1.1177134260464E-3</c:v>
                </c:pt>
                <c:pt idx="486">
                  <c:v>-1.0966031143661401E-3</c:v>
                </c:pt>
                <c:pt idx="487">
                  <c:v>-1.07530825451393E-3</c:v>
                </c:pt>
                <c:pt idx="488">
                  <c:v>-1.05383415511162E-3</c:v>
                </c:pt>
                <c:pt idx="489">
                  <c:v>-1.0321865040397199E-3</c:v>
                </c:pt>
                <c:pt idx="490">
                  <c:v>-1.01037139625633E-3</c:v>
                </c:pt>
                <c:pt idx="491">
                  <c:v>-9.8839536330516892E-4</c:v>
                </c:pt>
                <c:pt idx="492">
                  <c:v>-9.6626540491640499E-4</c:v>
                </c:pt>
                <c:pt idx="493">
                  <c:v>-9.4398902280134903E-4</c:v>
                </c:pt>
                <c:pt idx="494">
                  <c:v>-9.2157425648524503E-4</c:v>
                </c:pt>
                <c:pt idx="495">
                  <c:v>-8.9902972165519001E-4</c:v>
                </c:pt>
                <c:pt idx="496">
                  <c:v>-8.7636465123966704E-4</c:v>
                </c:pt>
                <c:pt idx="497">
                  <c:v>-8.5358893951904705E-4</c:v>
                </c:pt>
                <c:pt idx="498">
                  <c:v>-8.3071318899924698E-4</c:v>
                </c:pt>
                <c:pt idx="499">
                  <c:v>-8.0774876066373996E-4</c:v>
                </c:pt>
                <c:pt idx="500">
                  <c:v>-7.8470782754225601E-4</c:v>
                </c:pt>
                <c:pt idx="501">
                  <c:v>-7.6160343238775604E-4</c:v>
                </c:pt>
                <c:pt idx="502">
                  <c:v>-7.3844954856071504E-4</c:v>
                </c:pt>
                <c:pt idx="503">
                  <c:v>-7.1526113276226095E-4</c:v>
                </c:pt>
                <c:pt idx="504">
                  <c:v>-6.9205417022367901E-4</c:v>
                </c:pt>
                <c:pt idx="505">
                  <c:v>-6.68845764561889E-4</c:v>
                </c:pt>
                <c:pt idx="506">
                  <c:v>-6.4565419087489701E-4</c:v>
                </c:pt>
                <c:pt idx="507">
                  <c:v>-6.2249887353379801E-4</c:v>
                </c:pt>
                <c:pt idx="508">
                  <c:v>-5.9940042671283503E-4</c:v>
                </c:pt>
                <c:pt idx="509">
                  <c:v>-5.7638063086215096E-4</c:v>
                </c:pt>
                <c:pt idx="510">
                  <c:v>-5.5346239896619397E-4</c:v>
                </c:pt>
                <c:pt idx="511">
                  <c:v>-5.3066976582542402E-4</c:v>
                </c:pt>
                <c:pt idx="512">
                  <c:v>-5.08027538160396E-4</c:v>
                </c:pt>
                <c:pt idx="513">
                  <c:v>-4.8556135457317298E-4</c:v>
                </c:pt>
                <c:pt idx="514">
                  <c:v>-4.6329742226908699E-4</c:v>
                </c:pt>
                <c:pt idx="515">
                  <c:v>-4.4126248870437302E-4</c:v>
                </c:pt>
                <c:pt idx="516">
                  <c:v>-4.1948305640134801E-4</c:v>
                </c:pt>
                <c:pt idx="517">
                  <c:v>-3.97985663191562E-4</c:v>
                </c:pt>
                <c:pt idx="518">
                  <c:v>-3.7679631426442198E-4</c:v>
                </c:pt>
                <c:pt idx="519">
                  <c:v>-3.55940431765061E-4</c:v>
                </c:pt>
                <c:pt idx="520">
                  <c:v>-3.3544255990226797E-4</c:v>
                </c:pt>
                <c:pt idx="521">
                  <c:v>-3.1532583062256003E-4</c:v>
                </c:pt>
                <c:pt idx="522">
                  <c:v>-2.9561208037346201E-4</c:v>
                </c:pt>
                <c:pt idx="523">
                  <c:v>-2.7632154306262801E-4</c:v>
                </c:pt>
                <c:pt idx="524">
                  <c:v>-2.5747269758350801E-4</c:v>
                </c:pt>
                <c:pt idx="525">
                  <c:v>-2.3908198740218799E-4</c:v>
                </c:pt>
                <c:pt idx="526">
                  <c:v>-2.21164426889434E-4</c:v>
                </c:pt>
                <c:pt idx="527">
                  <c:v>-2.0373321458583399E-4</c:v>
                </c:pt>
                <c:pt idx="528">
                  <c:v>-1.86799721884646E-4</c:v>
                </c:pt>
                <c:pt idx="529">
                  <c:v>-1.7037383521816501E-4</c:v>
                </c:pt>
                <c:pt idx="530">
                  <c:v>-1.54464056005827E-4</c:v>
                </c:pt>
                <c:pt idx="531">
                  <c:v>-1.3907731924643599E-4</c:v>
                </c:pt>
                <c:pt idx="532">
                  <c:v>-1.2421998944384699E-4</c:v>
                </c:pt>
                <c:pt idx="533">
                  <c:v>-1.0989720158997701E-4</c:v>
                </c:pt>
                <c:pt idx="534">
                  <c:v>-9.6113367893906494E-5</c:v>
                </c:pt>
                <c:pt idx="535">
                  <c:v>-8.2872996018593898E-5</c:v>
                </c:pt>
                <c:pt idx="536">
                  <c:v>-7.0180138151490406E-5</c:v>
                </c:pt>
                <c:pt idx="537">
                  <c:v>-5.8038770906217703E-5</c:v>
                </c:pt>
                <c:pt idx="538">
                  <c:v>-4.6453400022791303E-5</c:v>
                </c:pt>
                <c:pt idx="539">
                  <c:v>-3.5428924775953799E-5</c:v>
                </c:pt>
                <c:pt idx="540">
                  <c:v>-2.4970170089581101E-5</c:v>
                </c:pt>
                <c:pt idx="541">
                  <c:v>-1.5082376441228901E-5</c:v>
                </c:pt>
                <c:pt idx="542">
                  <c:v>-5.7710207415893097E-6</c:v>
                </c:pt>
                <c:pt idx="543">
                  <c:v>2.9586689097170701E-6</c:v>
                </c:pt>
                <c:pt idx="544">
                  <c:v>1.1101941905183601E-5</c:v>
                </c:pt>
                <c:pt idx="545">
                  <c:v>1.8655009247721099E-5</c:v>
                </c:pt>
                <c:pt idx="546">
                  <c:v>2.5614833614781302E-5</c:v>
                </c:pt>
                <c:pt idx="547">
                  <c:v>3.1979811157040801E-5</c:v>
                </c:pt>
                <c:pt idx="548">
                  <c:v>3.7750609057192798E-5</c:v>
                </c:pt>
                <c:pt idx="549">
                  <c:v>4.29305946051245E-5</c:v>
                </c:pt>
                <c:pt idx="550">
                  <c:v>4.7525756462199599E-5</c:v>
                </c:pt>
                <c:pt idx="551">
                  <c:v>5.1545721256170499E-5</c:v>
                </c:pt>
                <c:pt idx="552">
                  <c:v>5.5004444303822599E-5</c:v>
                </c:pt>
                <c:pt idx="553">
                  <c:v>5.79199912680123E-5</c:v>
                </c:pt>
                <c:pt idx="554">
                  <c:v>6.0314464856381197E-5</c:v>
                </c:pt>
                <c:pt idx="555">
                  <c:v>6.2213952210792402E-5</c:v>
                </c:pt>
                <c:pt idx="556">
                  <c:v>6.3648684966095194E-5</c:v>
                </c:pt>
                <c:pt idx="557">
                  <c:v>6.4651969822412294E-5</c:v>
                </c:pt>
                <c:pt idx="558">
                  <c:v>6.5259476906514503E-5</c:v>
                </c:pt>
                <c:pt idx="559">
                  <c:v>6.5508799721234097E-5</c:v>
                </c:pt>
                <c:pt idx="560">
                  <c:v>6.5438618461752303E-5</c:v>
                </c:pt>
                <c:pt idx="561">
                  <c:v>6.5087673248024504E-5</c:v>
                </c:pt>
                <c:pt idx="562">
                  <c:v>6.4494766496174795E-5</c:v>
                </c:pt>
                <c:pt idx="563">
                  <c:v>6.3697282032834001E-5</c:v>
                </c:pt>
                <c:pt idx="564">
                  <c:v>6.2730191243954E-5</c:v>
                </c:pt>
                <c:pt idx="565">
                  <c:v>6.1626084417140998E-5</c:v>
                </c:pt>
                <c:pt idx="566">
                  <c:v>6.0414831252224397E-5</c:v>
                </c:pt>
                <c:pt idx="567">
                  <c:v>5.9122895973805898E-5</c:v>
                </c:pt>
                <c:pt idx="568">
                  <c:v>5.7772787955684399E-5</c:v>
                </c:pt>
                <c:pt idx="569">
                  <c:v>5.6382994243212299E-5</c:v>
                </c:pt>
                <c:pt idx="570">
                  <c:v>5.4968681216108201E-5</c:v>
                </c:pt>
                <c:pt idx="571">
                  <c:v>5.354188892802E-5</c:v>
                </c:pt>
                <c:pt idx="572">
                  <c:v>5.2111358003233303E-5</c:v>
                </c:pt>
                <c:pt idx="573">
                  <c:v>5.0683373071888197E-5</c:v>
                </c:pt>
                <c:pt idx="574">
                  <c:v>4.92627185892543E-5</c:v>
                </c:pt>
                <c:pt idx="575">
                  <c:v>4.7852474325900899E-5</c:v>
                </c:pt>
                <c:pt idx="576">
                  <c:v>4.64543025002533E-5</c:v>
                </c:pt>
                <c:pt idx="577">
                  <c:v>4.5069112642521299E-5</c:v>
                </c:pt>
                <c:pt idx="578">
                  <c:v>4.3697689292913497E-5</c:v>
                </c:pt>
                <c:pt idx="579">
                  <c:v>4.2341021746137802E-5</c:v>
                </c:pt>
                <c:pt idx="580">
                  <c:v>4.0999530764822899E-5</c:v>
                </c:pt>
                <c:pt idx="581">
                  <c:v>3.96733842462247E-5</c:v>
                </c:pt>
                <c:pt idx="582">
                  <c:v>3.8362834963763003E-5</c:v>
                </c:pt>
                <c:pt idx="583">
                  <c:v>3.7068188460423697E-5</c:v>
                </c:pt>
                <c:pt idx="584">
                  <c:v>3.57900016073696E-5</c:v>
                </c:pt>
                <c:pt idx="585">
                  <c:v>3.4529015460379397E-5</c:v>
                </c:pt>
                <c:pt idx="586">
                  <c:v>3.3286077702848997E-5</c:v>
                </c:pt>
                <c:pt idx="587">
                  <c:v>3.2062150335085098E-5</c:v>
                </c:pt>
                <c:pt idx="588">
                  <c:v>3.0858207563841801E-5</c:v>
                </c:pt>
                <c:pt idx="589">
                  <c:v>2.9674969093267101E-5</c:v>
                </c:pt>
                <c:pt idx="590">
                  <c:v>2.8512802113070101E-5</c:v>
                </c:pt>
                <c:pt idx="591">
                  <c:v>2.7371885601706199E-5</c:v>
                </c:pt>
                <c:pt idx="592">
                  <c:v>2.6252404765709501E-5</c:v>
                </c:pt>
                <c:pt idx="593">
                  <c:v>2.5154555205166401E-5</c:v>
                </c:pt>
                <c:pt idx="594">
                  <c:v>2.4078412771599899E-5</c:v>
                </c:pt>
                <c:pt idx="595">
                  <c:v>2.3023968020216201E-5</c:v>
                </c:pt>
                <c:pt idx="596">
                  <c:v>2.19912595037664E-5</c:v>
                </c:pt>
                <c:pt idx="597">
                  <c:v>2.0980327401360101E-5</c:v>
                </c:pt>
                <c:pt idx="598">
                  <c:v>1.99911621850317E-5</c:v>
                </c:pt>
                <c:pt idx="599">
                  <c:v>1.9023701716660101E-5</c:v>
                </c:pt>
                <c:pt idx="600">
                  <c:v>1.8077933834769501E-5</c:v>
                </c:pt>
                <c:pt idx="601">
                  <c:v>1.7153862552200299E-5</c:v>
                </c:pt>
                <c:pt idx="602">
                  <c:v>1.6251468674054099E-5</c:v>
                </c:pt>
                <c:pt idx="603">
                  <c:v>1.5370724213132E-5</c:v>
                </c:pt>
                <c:pt idx="604">
                  <c:v>1.45116157938989E-5</c:v>
                </c:pt>
                <c:pt idx="605">
                  <c:v>1.3674155565834299E-5</c:v>
                </c:pt>
                <c:pt idx="606">
                  <c:v>1.2858374551560101E-5</c:v>
                </c:pt>
                <c:pt idx="607">
                  <c:v>1.2064313987802399E-5</c:v>
                </c:pt>
                <c:pt idx="608">
                  <c:v>1.12920352213425E-5</c:v>
                </c:pt>
                <c:pt idx="609">
                  <c:v>1.05416148288165E-5</c:v>
                </c:pt>
                <c:pt idx="610">
                  <c:v>9.8131393648928906E-6</c:v>
                </c:pt>
                <c:pt idx="611">
                  <c:v>9.10670907272261E-6</c:v>
                </c:pt>
                <c:pt idx="612">
                  <c:v>8.42243636148422E-6</c:v>
                </c:pt>
                <c:pt idx="613">
                  <c:v>7.7604418532469808E-6</c:v>
                </c:pt>
                <c:pt idx="614">
                  <c:v>7.1208523940367203E-6</c:v>
                </c:pt>
                <c:pt idx="615">
                  <c:v>6.5037992539754E-6</c:v>
                </c:pt>
                <c:pt idx="616">
                  <c:v>5.9094167256016298E-6</c:v>
                </c:pt>
                <c:pt idx="617">
                  <c:v>5.33784076432594E-6</c:v>
                </c:pt>
                <c:pt idx="618">
                  <c:v>4.7892076729265097E-6</c:v>
                </c:pt>
                <c:pt idx="619">
                  <c:v>4.26365318402386E-6</c:v>
                </c:pt>
                <c:pt idx="620">
                  <c:v>3.7613118623792602E-6</c:v>
                </c:pt>
                <c:pt idx="621">
                  <c:v>3.2823163371021701E-6</c:v>
                </c:pt>
                <c:pt idx="622">
                  <c:v>2.8267967315037702E-6</c:v>
                </c:pt>
                <c:pt idx="623">
                  <c:v>2.3948801662788801E-6</c:v>
                </c:pt>
                <c:pt idx="624">
                  <c:v>1.9866905301219898E-6</c:v>
                </c:pt>
                <c:pt idx="625">
                  <c:v>1.60234832204826E-6</c:v>
                </c:pt>
                <c:pt idx="626">
                  <c:v>1.24197034754993E-6</c:v>
                </c:pt>
                <c:pt idx="627">
                  <c:v>9.0566942636427098E-7</c:v>
                </c:pt>
                <c:pt idx="628">
                  <c:v>5.9353969760208597E-7</c:v>
                </c:pt>
                <c:pt idx="629">
                  <c:v>3.0564112558458797E-7</c:v>
                </c:pt>
                <c:pt idx="630">
                  <c:v>4.2009039803426002E-8</c:v>
                </c:pt>
                <c:pt idx="631">
                  <c:v>-1.9731422963481101E-7</c:v>
                </c:pt>
                <c:pt idx="632">
                  <c:v>-4.1241055689729898E-7</c:v>
                </c:pt>
                <c:pt idx="633">
                  <c:v>-6.0350827335726004E-7</c:v>
                </c:pt>
                <c:pt idx="634">
                  <c:v>-7.70933878452102E-7</c:v>
                </c:pt>
                <c:pt idx="635">
                  <c:v>-9.1514486707370897E-7</c:v>
                </c:pt>
                <c:pt idx="636">
                  <c:v>-1.0368433132353799E-6</c:v>
                </c:pt>
                <c:pt idx="637">
                  <c:v>-1.1370383364526301E-6</c:v>
                </c:pt>
                <c:pt idx="638">
                  <c:v>-1.21685761571564E-6</c:v>
                </c:pt>
                <c:pt idx="639">
                  <c:v>-1.27758724450994E-6</c:v>
                </c:pt>
                <c:pt idx="640">
                  <c:v>-1.3205957900907201E-6</c:v>
                </c:pt>
                <c:pt idx="641">
                  <c:v>-1.34767999632564E-6</c:v>
                </c:pt>
                <c:pt idx="642">
                  <c:v>-1.3604359122780701E-6</c:v>
                </c:pt>
                <c:pt idx="643">
                  <c:v>-1.36041419057085E-6</c:v>
                </c:pt>
                <c:pt idx="644">
                  <c:v>-1.3491809331586801E-6</c:v>
                </c:pt>
                <c:pt idx="645">
                  <c:v>-1.32832241989544E-6</c:v>
                </c:pt>
                <c:pt idx="646">
                  <c:v>-1.2990759191337799E-6</c:v>
                </c:pt>
                <c:pt idx="647">
                  <c:v>-1.2627278545844E-6</c:v>
                </c:pt>
                <c:pt idx="648">
                  <c:v>-1.2206139996244899E-6</c:v>
                </c:pt>
                <c:pt idx="649">
                  <c:v>-1.17387467793226E-6</c:v>
                </c:pt>
                <c:pt idx="650">
                  <c:v>-1.1234598794954001E-6</c:v>
                </c:pt>
                <c:pt idx="651">
                  <c:v>-1.0702769513295601E-6</c:v>
                </c:pt>
                <c:pt idx="652">
                  <c:v>-1.0148782406752101E-6</c:v>
                </c:pt>
                <c:pt idx="653">
                  <c:v>-9.5772231935561802E-7</c:v>
                </c:pt>
                <c:pt idx="654">
                  <c:v>-8.9922094460944302E-7</c:v>
                </c:pt>
                <c:pt idx="655">
                  <c:v>-8.3967591686984203E-7</c:v>
                </c:pt>
                <c:pt idx="656">
                  <c:v>-7.7932057185957504E-7</c:v>
                </c:pt>
                <c:pt idx="657">
                  <c:v>-7.1839032161100596E-7</c:v>
                </c:pt>
                <c:pt idx="658">
                  <c:v>-6.5704843949776005E-7</c:v>
                </c:pt>
                <c:pt idx="659">
                  <c:v>-5.9546043605856302E-7</c:v>
                </c:pt>
                <c:pt idx="660">
                  <c:v>-5.3372521767200901E-7</c:v>
                </c:pt>
                <c:pt idx="661">
                  <c:v>-4.7186026151474302E-7</c:v>
                </c:pt>
                <c:pt idx="662">
                  <c:v>-4.0993390433299199E-7</c:v>
                </c:pt>
                <c:pt idx="663">
                  <c:v>-3.4800016052724502E-7</c:v>
                </c:pt>
                <c:pt idx="664">
                  <c:v>-2.8606641672147899E-7</c:v>
                </c:pt>
                <c:pt idx="665">
                  <c:v>-2.2413267291573699E-7</c:v>
                </c:pt>
                <c:pt idx="666">
                  <c:v>-1.6219892910997099E-7</c:v>
                </c:pt>
                <c:pt idx="667">
                  <c:v>-1.0026518530419699E-7</c:v>
                </c:pt>
                <c:pt idx="668">
                  <c:v>-3.8331441498458699E-8</c:v>
                </c:pt>
                <c:pt idx="669">
                  <c:v>2.3602302307305001E-8</c:v>
                </c:pt>
                <c:pt idx="670">
                  <c:v>8.5536046113066895E-8</c:v>
                </c:pt>
                <c:pt idx="671">
                  <c:v>1.47469789918819E-7</c:v>
                </c:pt>
                <c:pt idx="672">
                  <c:v>2.09403533724585E-7</c:v>
                </c:pt>
                <c:pt idx="673">
                  <c:v>2.7133727753034402E-7</c:v>
                </c:pt>
                <c:pt idx="674">
                  <c:v>3.3327102133610798E-7</c:v>
                </c:pt>
                <c:pt idx="675">
                  <c:v>3.9520476514187798E-7</c:v>
                </c:pt>
                <c:pt idx="676">
                  <c:v>4.5713850894761199E-7</c:v>
                </c:pt>
                <c:pt idx="677">
                  <c:v>5.1907225275338199E-7</c:v>
                </c:pt>
                <c:pt idx="678">
                  <c:v>5.8100599655915098E-7</c:v>
                </c:pt>
                <c:pt idx="679">
                  <c:v>6.4293974036490896E-7</c:v>
                </c:pt>
                <c:pt idx="680">
                  <c:v>7.0487348417066197E-7</c:v>
                </c:pt>
                <c:pt idx="681">
                  <c:v>7.6680722797641402E-7</c:v>
                </c:pt>
                <c:pt idx="682">
                  <c:v>8.2874097178218302E-7</c:v>
                </c:pt>
                <c:pt idx="683">
                  <c:v>8.9067471558794502E-7</c:v>
                </c:pt>
                <c:pt idx="684">
                  <c:v>9.5260845939370502E-7</c:v>
                </c:pt>
                <c:pt idx="685">
                  <c:v>1.01454220319946E-6</c:v>
                </c:pt>
                <c:pt idx="686">
                  <c:v>1.07647594700524E-6</c:v>
                </c:pt>
                <c:pt idx="687">
                  <c:v>1.1384096908109599E-6</c:v>
                </c:pt>
                <c:pt idx="688">
                  <c:v>1.2003434346167399E-6</c:v>
                </c:pt>
                <c:pt idx="689">
                  <c:v>1.2622771784224799E-6</c:v>
                </c:pt>
                <c:pt idx="690">
                  <c:v>1.3242109222282499E-6</c:v>
                </c:pt>
                <c:pt idx="691">
                  <c:v>1.38614466603401E-6</c:v>
                </c:pt>
                <c:pt idx="692">
                  <c:v>1.4480784098397801E-6</c:v>
                </c:pt>
                <c:pt idx="693">
                  <c:v>1.51001215364553E-6</c:v>
                </c:pt>
                <c:pt idx="694">
                  <c:v>1.57194589745128E-6</c:v>
                </c:pt>
                <c:pt idx="695">
                  <c:v>1.6338796412570699E-6</c:v>
                </c:pt>
                <c:pt idx="696">
                  <c:v>1.6958133850628099E-6</c:v>
                </c:pt>
                <c:pt idx="697">
                  <c:v>1.75774712886858E-6</c:v>
                </c:pt>
                <c:pt idx="698">
                  <c:v>1.8196808726743299E-6</c:v>
                </c:pt>
                <c:pt idx="699">
                  <c:v>1.8816146164800801E-6</c:v>
                </c:pt>
                <c:pt idx="700">
                  <c:v>1.9435483602858501E-6</c:v>
                </c:pt>
                <c:pt idx="701">
                  <c:v>2.0054821040916202E-6</c:v>
                </c:pt>
                <c:pt idx="702">
                  <c:v>2.0674158478973699E-6</c:v>
                </c:pt>
                <c:pt idx="703">
                  <c:v>2.1293495917031302E-6</c:v>
                </c:pt>
                <c:pt idx="704">
                  <c:v>2.1912833355088799E-6</c:v>
                </c:pt>
                <c:pt idx="705">
                  <c:v>2.2532170793146301E-6</c:v>
                </c:pt>
                <c:pt idx="706">
                  <c:v>2.3151508231204001E-6</c:v>
                </c:pt>
                <c:pt idx="707">
                  <c:v>2.37708456692616E-6</c:v>
                </c:pt>
                <c:pt idx="708">
                  <c:v>2.4390183107319E-6</c:v>
                </c:pt>
                <c:pt idx="709">
                  <c:v>2.5009520545377099E-6</c:v>
                </c:pt>
                <c:pt idx="710">
                  <c:v>2.5628857983434401E-6</c:v>
                </c:pt>
                <c:pt idx="711">
                  <c:v>2.6248195421491898E-6</c:v>
                </c:pt>
                <c:pt idx="712">
                  <c:v>2.6867532859549599E-6</c:v>
                </c:pt>
                <c:pt idx="713">
                  <c:v>2.7486870297607299E-6</c:v>
                </c:pt>
                <c:pt idx="714">
                  <c:v>2.8106207735664898E-6</c:v>
                </c:pt>
                <c:pt idx="715">
                  <c:v>2.87255451737224E-6</c:v>
                </c:pt>
                <c:pt idx="716">
                  <c:v>2.9344882611779901E-6</c:v>
                </c:pt>
                <c:pt idx="717">
                  <c:v>2.99642200498375E-6</c:v>
                </c:pt>
                <c:pt idx="718">
                  <c:v>3.0583557487895201E-6</c:v>
                </c:pt>
                <c:pt idx="719">
                  <c:v>3.1202894925952901E-6</c:v>
                </c:pt>
                <c:pt idx="720">
                  <c:v>3.18222323640105E-6</c:v>
                </c:pt>
                <c:pt idx="721">
                  <c:v>3.2441569802067798E-6</c:v>
                </c:pt>
                <c:pt idx="722">
                  <c:v>3.3060907240125799E-6</c:v>
                </c:pt>
                <c:pt idx="723">
                  <c:v>3.36802446781835E-6</c:v>
                </c:pt>
                <c:pt idx="724">
                  <c:v>3.4299582116240798E-6</c:v>
                </c:pt>
                <c:pt idx="725">
                  <c:v>3.49189195542983E-6</c:v>
                </c:pt>
                <c:pt idx="726">
                  <c:v>3.5538256992356E-6</c:v>
                </c:pt>
                <c:pt idx="727">
                  <c:v>3.6157594430413599E-6</c:v>
                </c:pt>
                <c:pt idx="728">
                  <c:v>3.67769318684711E-6</c:v>
                </c:pt>
                <c:pt idx="729">
                  <c:v>3.7396269306528602E-6</c:v>
                </c:pt>
                <c:pt idx="730">
                  <c:v>3.80156067445864E-6</c:v>
                </c:pt>
                <c:pt idx="731">
                  <c:v>3.86349441826441E-6</c:v>
                </c:pt>
                <c:pt idx="732">
                  <c:v>3.9254281620701403E-6</c:v>
                </c:pt>
                <c:pt idx="733">
                  <c:v>3.9873619058759103E-6</c:v>
                </c:pt>
                <c:pt idx="734">
                  <c:v>4.0492956496816702E-6</c:v>
                </c:pt>
                <c:pt idx="735">
                  <c:v>4.1112293934874496E-6</c:v>
                </c:pt>
                <c:pt idx="736">
                  <c:v>4.1731631372932002E-6</c:v>
                </c:pt>
                <c:pt idx="737">
                  <c:v>4.2350968810989397E-6</c:v>
                </c:pt>
                <c:pt idx="738">
                  <c:v>4.2970306249046996E-6</c:v>
                </c:pt>
                <c:pt idx="739">
                  <c:v>4.3589643687104603E-6</c:v>
                </c:pt>
                <c:pt idx="740">
                  <c:v>4.4208981125162397E-6</c:v>
                </c:pt>
                <c:pt idx="741">
                  <c:v>4.48283185632197E-6</c:v>
                </c:pt>
                <c:pt idx="742">
                  <c:v>4.5447656001277603E-6</c:v>
                </c:pt>
                <c:pt idx="743">
                  <c:v>4.6066993439335101E-6</c:v>
                </c:pt>
                <c:pt idx="744">
                  <c:v>4.6686330877392403E-6</c:v>
                </c:pt>
                <c:pt idx="745">
                  <c:v>4.7305668315450104E-6</c:v>
                </c:pt>
                <c:pt idx="746">
                  <c:v>4.7925005753507702E-6</c:v>
                </c:pt>
                <c:pt idx="747">
                  <c:v>4.8544343191565496E-6</c:v>
                </c:pt>
                <c:pt idx="748">
                  <c:v>4.9163680629623104E-6</c:v>
                </c:pt>
                <c:pt idx="749">
                  <c:v>4.9783018067680702E-6</c:v>
                </c:pt>
                <c:pt idx="750">
                  <c:v>5.0402355505738496E-6</c:v>
                </c:pt>
                <c:pt idx="751">
                  <c:v>5.1021692943795697E-6</c:v>
                </c:pt>
                <c:pt idx="752">
                  <c:v>5.1641030381853499E-6</c:v>
                </c:pt>
                <c:pt idx="753">
                  <c:v>5.2260367819910802E-6</c:v>
                </c:pt>
                <c:pt idx="754">
                  <c:v>5.28797052579684E-6</c:v>
                </c:pt>
                <c:pt idx="755">
                  <c:v>5.3499042696026203E-6</c:v>
                </c:pt>
                <c:pt idx="756">
                  <c:v>5.4118380134083598E-6</c:v>
                </c:pt>
                <c:pt idx="757">
                  <c:v>5.4737717572141197E-6</c:v>
                </c:pt>
                <c:pt idx="758">
                  <c:v>5.5357055010199101E-6</c:v>
                </c:pt>
                <c:pt idx="759">
                  <c:v>5.5976392448256598E-6</c:v>
                </c:pt>
                <c:pt idx="760">
                  <c:v>5.6595729886314197E-6</c:v>
                </c:pt>
                <c:pt idx="761">
                  <c:v>5.7215067324371703E-6</c:v>
                </c:pt>
                <c:pt idx="762">
                  <c:v>5.7834404762429496E-6</c:v>
                </c:pt>
                <c:pt idx="763">
                  <c:v>5.8453742200487104E-6</c:v>
                </c:pt>
                <c:pt idx="764">
                  <c:v>5.9073079638544601E-6</c:v>
                </c:pt>
                <c:pt idx="765">
                  <c:v>5.9692417076602098E-6</c:v>
                </c:pt>
                <c:pt idx="766">
                  <c:v>6.0311754514659799E-6</c:v>
                </c:pt>
                <c:pt idx="767">
                  <c:v>6.0931091952717499E-6</c:v>
                </c:pt>
                <c:pt idx="768">
                  <c:v>6.1550429390774903E-6</c:v>
                </c:pt>
                <c:pt idx="769">
                  <c:v>6.2169766828832604E-6</c:v>
                </c:pt>
                <c:pt idx="770">
                  <c:v>6.2789104266889898E-6</c:v>
                </c:pt>
                <c:pt idx="771">
                  <c:v>6.3408441704947903E-6</c:v>
                </c:pt>
                <c:pt idx="772">
                  <c:v>6.4027779143005197E-6</c:v>
                </c:pt>
                <c:pt idx="773">
                  <c:v>6.4647116581063203E-6</c:v>
                </c:pt>
                <c:pt idx="774">
                  <c:v>6.52664540191207E-6</c:v>
                </c:pt>
                <c:pt idx="775">
                  <c:v>6.5885791457178197E-6</c:v>
                </c:pt>
                <c:pt idx="776">
                  <c:v>6.6505128895235703E-6</c:v>
                </c:pt>
                <c:pt idx="777">
                  <c:v>6.7124466333293302E-6</c:v>
                </c:pt>
                <c:pt idx="778">
                  <c:v>6.7743803771351002E-6</c:v>
                </c:pt>
                <c:pt idx="779">
                  <c:v>6.8363141209408296E-6</c:v>
                </c:pt>
                <c:pt idx="780">
                  <c:v>6.8982478647465997E-6</c:v>
                </c:pt>
                <c:pt idx="781">
                  <c:v>6.9601816085523604E-6</c:v>
                </c:pt>
                <c:pt idx="782">
                  <c:v>7.0221153523581203E-6</c:v>
                </c:pt>
                <c:pt idx="783">
                  <c:v>7.08404909616387E-6</c:v>
                </c:pt>
                <c:pt idx="784">
                  <c:v>7.1459828399696502E-6</c:v>
                </c:pt>
                <c:pt idx="785">
                  <c:v>7.2079165837754101E-6</c:v>
                </c:pt>
                <c:pt idx="786">
                  <c:v>7.26985032758117E-6</c:v>
                </c:pt>
                <c:pt idx="787">
                  <c:v>7.3317840713869299E-6</c:v>
                </c:pt>
                <c:pt idx="788">
                  <c:v>7.3937178151927E-6</c:v>
                </c:pt>
                <c:pt idx="789">
                  <c:v>7.4556515589984599E-6</c:v>
                </c:pt>
                <c:pt idx="790">
                  <c:v>7.5175853028041901E-6</c:v>
                </c:pt>
                <c:pt idx="791">
                  <c:v>7.57951904660995E-6</c:v>
                </c:pt>
                <c:pt idx="792">
                  <c:v>7.6414527904157099E-6</c:v>
                </c:pt>
                <c:pt idx="793">
                  <c:v>7.7033865342214808E-6</c:v>
                </c:pt>
                <c:pt idx="794">
                  <c:v>7.7653202780272398E-6</c:v>
                </c:pt>
                <c:pt idx="795">
                  <c:v>7.8272540218330395E-6</c:v>
                </c:pt>
                <c:pt idx="796">
                  <c:v>7.8891877656387596E-6</c:v>
                </c:pt>
                <c:pt idx="797">
                  <c:v>7.9511215094445407E-6</c:v>
                </c:pt>
                <c:pt idx="798">
                  <c:v>8.0130552532503302E-6</c:v>
                </c:pt>
                <c:pt idx="799">
                  <c:v>8.0749889970560503E-6</c:v>
                </c:pt>
                <c:pt idx="800">
                  <c:v>8.1369227408618093E-6</c:v>
                </c:pt>
                <c:pt idx="801">
                  <c:v>8.1988564846675802E-6</c:v>
                </c:pt>
                <c:pt idx="802">
                  <c:v>8.2607902284733105E-6</c:v>
                </c:pt>
                <c:pt idx="803">
                  <c:v>8.3227239722790898E-6</c:v>
                </c:pt>
                <c:pt idx="804">
                  <c:v>8.3846577160848404E-6</c:v>
                </c:pt>
                <c:pt idx="805">
                  <c:v>8.4465914598905893E-6</c:v>
                </c:pt>
                <c:pt idx="806">
                  <c:v>8.5085252036964008E-6</c:v>
                </c:pt>
                <c:pt idx="807">
                  <c:v>8.5704589475021294E-6</c:v>
                </c:pt>
                <c:pt idx="808">
                  <c:v>8.6323926913078596E-6</c:v>
                </c:pt>
                <c:pt idx="809">
                  <c:v>8.6943264351136305E-6</c:v>
                </c:pt>
                <c:pt idx="810">
                  <c:v>8.7562601789194201E-6</c:v>
                </c:pt>
                <c:pt idx="811">
                  <c:v>8.8181939227251706E-6</c:v>
                </c:pt>
                <c:pt idx="812">
                  <c:v>8.88012766653095E-6</c:v>
                </c:pt>
                <c:pt idx="813">
                  <c:v>8.9420614103367192E-6</c:v>
                </c:pt>
                <c:pt idx="814">
                  <c:v>9.0039951541424698E-6</c:v>
                </c:pt>
                <c:pt idx="815">
                  <c:v>9.0659288979481899E-6</c:v>
                </c:pt>
                <c:pt idx="816">
                  <c:v>9.1278626417539896E-6</c:v>
                </c:pt>
                <c:pt idx="817">
                  <c:v>9.1897963855597096E-6</c:v>
                </c:pt>
                <c:pt idx="818">
                  <c:v>9.2517301293654907E-6</c:v>
                </c:pt>
                <c:pt idx="819">
                  <c:v>9.3136638731712497E-6</c:v>
                </c:pt>
                <c:pt idx="820">
                  <c:v>9.3755976169770206E-6</c:v>
                </c:pt>
                <c:pt idx="821">
                  <c:v>9.4375313607827695E-6</c:v>
                </c:pt>
                <c:pt idx="822">
                  <c:v>9.4994651045884896E-6</c:v>
                </c:pt>
                <c:pt idx="823">
                  <c:v>9.5613988483942995E-6</c:v>
                </c:pt>
                <c:pt idx="824">
                  <c:v>9.6233325922000399E-6</c:v>
                </c:pt>
                <c:pt idx="825">
                  <c:v>9.6852663360058192E-6</c:v>
                </c:pt>
                <c:pt idx="826">
                  <c:v>9.7472000798115901E-6</c:v>
                </c:pt>
                <c:pt idx="827">
                  <c:v>9.8091338236173102E-6</c:v>
                </c:pt>
                <c:pt idx="828">
                  <c:v>9.8710675674230997E-6</c:v>
                </c:pt>
                <c:pt idx="829">
                  <c:v>9.9330013112288503E-6</c:v>
                </c:pt>
                <c:pt idx="830">
                  <c:v>9.9949350550346094E-6</c:v>
                </c:pt>
                <c:pt idx="831">
                  <c:v>1.0056868798840301E-5</c:v>
                </c:pt>
                <c:pt idx="832">
                  <c:v>1.01188025426461E-5</c:v>
                </c:pt>
                <c:pt idx="833">
                  <c:v>1.01807362864518E-5</c:v>
                </c:pt>
                <c:pt idx="834">
                  <c:v>1.02426700302576E-5</c:v>
                </c:pt>
                <c:pt idx="835">
                  <c:v>1.0304603774063399E-5</c:v>
                </c:pt>
                <c:pt idx="836">
                  <c:v>1.0366537517869099E-5</c:v>
                </c:pt>
                <c:pt idx="837">
                  <c:v>1.0428471261674901E-5</c:v>
                </c:pt>
                <c:pt idx="838">
                  <c:v>1.04904050054806E-5</c:v>
                </c:pt>
                <c:pt idx="839">
                  <c:v>1.05523387492864E-5</c:v>
                </c:pt>
                <c:pt idx="840">
                  <c:v>1.06142724930922E-5</c:v>
                </c:pt>
                <c:pt idx="841">
                  <c:v>1.0676206236897999E-5</c:v>
                </c:pt>
                <c:pt idx="842">
                  <c:v>1.0738139980703699E-5</c:v>
                </c:pt>
                <c:pt idx="843">
                  <c:v>1.0800073724509401E-5</c:v>
                </c:pt>
                <c:pt idx="844">
                  <c:v>1.08620074683152E-5</c:v>
                </c:pt>
                <c:pt idx="845">
                  <c:v>1.0923941212121E-5</c:v>
                </c:pt>
                <c:pt idx="846">
                  <c:v>1.09858749559267E-5</c:v>
                </c:pt>
                <c:pt idx="847">
                  <c:v>1.10478086997325E-5</c:v>
                </c:pt>
                <c:pt idx="848">
                  <c:v>1.1109742443538199E-5</c:v>
                </c:pt>
                <c:pt idx="849">
                  <c:v>1.1171676187344001E-5</c:v>
                </c:pt>
                <c:pt idx="850">
                  <c:v>1.12336099311498E-5</c:v>
                </c:pt>
                <c:pt idx="851">
                  <c:v>1.12955436749555E-5</c:v>
                </c:pt>
                <c:pt idx="852">
                  <c:v>1.13574774187613E-5</c:v>
                </c:pt>
                <c:pt idx="853">
                  <c:v>1.1419411162567E-5</c:v>
                </c:pt>
                <c:pt idx="854">
                  <c:v>1.1481344906372799E-5</c:v>
                </c:pt>
                <c:pt idx="855">
                  <c:v>1.1543278650178601E-5</c:v>
                </c:pt>
                <c:pt idx="856">
                  <c:v>1.16052123939843E-5</c:v>
                </c:pt>
                <c:pt idx="857">
                  <c:v>1.16671461377901E-5</c:v>
                </c:pt>
                <c:pt idx="858">
                  <c:v>1.17290798815959E-5</c:v>
                </c:pt>
                <c:pt idx="859">
                  <c:v>1.17910136254016E-5</c:v>
                </c:pt>
                <c:pt idx="860">
                  <c:v>1.1852947369207299E-5</c:v>
                </c:pt>
                <c:pt idx="861">
                  <c:v>1.1914881113013101E-5</c:v>
                </c:pt>
                <c:pt idx="862">
                  <c:v>1.19768148568188E-5</c:v>
                </c:pt>
                <c:pt idx="863">
                  <c:v>1.20387486006246E-5</c:v>
                </c:pt>
                <c:pt idx="864">
                  <c:v>1.21006823444304E-5</c:v>
                </c:pt>
                <c:pt idx="865">
                  <c:v>1.21626160882362E-5</c:v>
                </c:pt>
                <c:pt idx="866">
                  <c:v>1.2224549832041899E-5</c:v>
                </c:pt>
                <c:pt idx="867">
                  <c:v>1.2286483575847701E-5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56-4349-A93F-DC5182271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D5-45FD-B356-6283CC9E228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scaling'!$L$3:$L$870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scaling'!$M$3:$M$870</c:f>
              <c:numCache>
                <c:formatCode>0.00E+00</c:formatCode>
                <c:ptCount val="868"/>
                <c:pt idx="0">
                  <c:v>9.9549438879392399E-7</c:v>
                </c:pt>
                <c:pt idx="1">
                  <c:v>6.14637003273937E-7</c:v>
                </c:pt>
                <c:pt idx="2">
                  <c:v>-7.9067028090049394E-8</c:v>
                </c:pt>
                <c:pt idx="3">
                  <c:v>6.6700217665950301E-7</c:v>
                </c:pt>
                <c:pt idx="4">
                  <c:v>6.0349001755090199E-7</c:v>
                </c:pt>
                <c:pt idx="5">
                  <c:v>3.9281835434212498E-7</c:v>
                </c:pt>
                <c:pt idx="6">
                  <c:v>2.7949390954958501E-7</c:v>
                </c:pt>
                <c:pt idx="7">
                  <c:v>7.63379265620211E-7</c:v>
                </c:pt>
                <c:pt idx="8">
                  <c:v>4.8206765770840097E-7</c:v>
                </c:pt>
                <c:pt idx="9">
                  <c:v>4.5776211121970299E-8</c:v>
                </c:pt>
                <c:pt idx="10">
                  <c:v>2.6031009751803801E-7</c:v>
                </c:pt>
                <c:pt idx="11">
                  <c:v>6.7579530162840904E-7</c:v>
                </c:pt>
                <c:pt idx="12">
                  <c:v>8.4604849561999104E-7</c:v>
                </c:pt>
                <c:pt idx="13">
                  <c:v>1.0326100601666901E-6</c:v>
                </c:pt>
                <c:pt idx="14">
                  <c:v>1.2354374383434599E-6</c:v>
                </c:pt>
                <c:pt idx="15">
                  <c:v>1.45448008311349E-6</c:v>
                </c:pt>
                <c:pt idx="16">
                  <c:v>1.6896854282702501E-6</c:v>
                </c:pt>
                <c:pt idx="17">
                  <c:v>1.94099884651576E-6</c:v>
                </c:pt>
                <c:pt idx="18">
                  <c:v>2.2083636201147798E-6</c:v>
                </c:pt>
                <c:pt idx="19">
                  <c:v>2.4917209224511599E-6</c:v>
                </c:pt>
                <c:pt idx="20">
                  <c:v>2.79100982935709E-6</c:v>
                </c:pt>
                <c:pt idx="21">
                  <c:v>3.10616733035001E-6</c:v>
                </c:pt>
                <c:pt idx="22">
                  <c:v>3.4371283648805802E-6</c:v>
                </c:pt>
                <c:pt idx="23">
                  <c:v>3.7838258765014701E-6</c:v>
                </c:pt>
                <c:pt idx="24">
                  <c:v>4.1461908723775397E-6</c:v>
                </c:pt>
                <c:pt idx="25">
                  <c:v>4.5241525246741001E-6</c:v>
                </c:pt>
                <c:pt idx="26">
                  <c:v>4.9176382884925998E-6</c:v>
                </c:pt>
                <c:pt idx="27">
                  <c:v>5.32657403107773E-6</c:v>
                </c:pt>
                <c:pt idx="28">
                  <c:v>5.7508842139226303E-6</c:v>
                </c:pt>
                <c:pt idx="29">
                  <c:v>6.1904920745054602E-6</c:v>
                </c:pt>
                <c:pt idx="30">
                  <c:v>6.6453198481442503E-6</c:v>
                </c:pt>
                <c:pt idx="31">
                  <c:v>7.1152890092929596E-6</c:v>
                </c:pt>
                <c:pt idx="32">
                  <c:v>7.6003205312699197E-6</c:v>
                </c:pt>
                <c:pt idx="33">
                  <c:v>8.1003351704207302E-6</c:v>
                </c:pt>
                <c:pt idx="34">
                  <c:v>8.6152537910228293E-6</c:v>
                </c:pt>
                <c:pt idx="35">
                  <c:v>9.1449977195354608E-6</c:v>
                </c:pt>
                <c:pt idx="36">
                  <c:v>9.6894891510995707E-6</c:v>
                </c:pt>
                <c:pt idx="37">
                  <c:v>1.02486516277897E-5</c:v>
                </c:pt>
                <c:pt idx="38">
                  <c:v>1.08224105970963E-5</c:v>
                </c:pt>
                <c:pt idx="39">
                  <c:v>1.14106940378407E-5</c:v>
                </c:pt>
                <c:pt idx="40">
                  <c:v>1.2013433198050201E-5</c:v>
                </c:pt>
                <c:pt idx="41">
                  <c:v>1.2630563426391399E-5</c:v>
                </c:pt>
                <c:pt idx="42">
                  <c:v>1.32620250756154E-5</c:v>
                </c:pt>
                <c:pt idx="43">
                  <c:v>1.3907764537062E-5</c:v>
                </c:pt>
                <c:pt idx="44">
                  <c:v>1.4567735353272299E-5</c:v>
                </c:pt>
                <c:pt idx="45">
                  <c:v>1.52418994787583E-5</c:v>
                </c:pt>
                <c:pt idx="46">
                  <c:v>1.5930228661713301E-5</c:v>
                </c:pt>
                <c:pt idx="47">
                  <c:v>1.66327060482684E-5</c:v>
                </c:pt>
                <c:pt idx="48">
                  <c:v>1.7349328029658401E-5</c:v>
                </c:pt>
                <c:pt idx="49">
                  <c:v>1.8080106412027799E-5</c:v>
                </c:pt>
                <c:pt idx="50">
                  <c:v>1.8825070994605099E-5</c:v>
                </c:pt>
                <c:pt idx="51">
                  <c:v>1.95842726376684E-5</c:v>
                </c:pt>
                <c:pt idx="52">
                  <c:v>2.0357786825973E-5</c:v>
                </c:pt>
                <c:pt idx="53">
                  <c:v>2.1145717842925799E-5</c:v>
                </c:pt>
                <c:pt idx="54">
                  <c:v>2.1948203542239599E-5</c:v>
                </c:pt>
                <c:pt idx="55">
                  <c:v>2.2765420580282901E-5</c:v>
                </c:pt>
                <c:pt idx="56">
                  <c:v>2.3597590055977299E-5</c:v>
                </c:pt>
                <c:pt idx="57">
                  <c:v>2.4444983314488199E-5</c:v>
                </c:pt>
                <c:pt idx="58">
                  <c:v>2.5307927560301499E-5</c:v>
                </c:pt>
                <c:pt idx="59">
                  <c:v>2.6186810879041101E-5</c:v>
                </c:pt>
                <c:pt idx="60">
                  <c:v>2.7082086295404398E-5</c:v>
                </c:pt>
                <c:pt idx="61">
                  <c:v>2.7994274508130501E-5</c:v>
                </c:pt>
                <c:pt idx="62">
                  <c:v>2.89239651834403E-5</c:v>
                </c:pt>
                <c:pt idx="63">
                  <c:v>2.9871817264530399E-5</c:v>
                </c:pt>
                <c:pt idx="64">
                  <c:v>3.0838559418183298E-5</c:v>
                </c:pt>
                <c:pt idx="65">
                  <c:v>3.18249925111698E-5</c:v>
                </c:pt>
                <c:pt idx="66">
                  <c:v>3.2831996407992497E-5</c:v>
                </c:pt>
                <c:pt idx="67">
                  <c:v>3.3860544376134297E-5</c:v>
                </c:pt>
                <c:pt idx="68">
                  <c:v>3.4911728381634201E-5</c:v>
                </c:pt>
                <c:pt idx="69">
                  <c:v>3.5986797714268499E-5</c:v>
                </c:pt>
                <c:pt idx="70">
                  <c:v>3.7087212858021301E-5</c:v>
                </c:pt>
                <c:pt idx="71">
                  <c:v>3.8214712816488998E-5</c:v>
                </c:pt>
                <c:pt idx="72">
                  <c:v>3.9371392348964901E-5</c:v>
                </c:pt>
                <c:pt idx="73">
                  <c:v>4.0559781364020397E-5</c:v>
                </c:pt>
                <c:pt idx="74">
                  <c:v>4.1782913199295602E-5</c:v>
                </c:pt>
                <c:pt idx="75">
                  <c:v>4.3044367214557803E-5</c:v>
                </c:pt>
                <c:pt idx="76">
                  <c:v>4.4348266456066097E-5</c:v>
                </c:pt>
                <c:pt idx="77">
                  <c:v>4.5699212233891401E-5</c:v>
                </c:pt>
                <c:pt idx="78">
                  <c:v>4.71021390508186E-5</c:v>
                </c:pt>
                <c:pt idx="79">
                  <c:v>4.8562081535465202E-5</c:v>
                </c:pt>
                <c:pt idx="80">
                  <c:v>5.0083847250598897E-5</c:v>
                </c:pt>
                <c:pt idx="81">
                  <c:v>5.1671600997730898E-5</c:v>
                </c:pt>
                <c:pt idx="82">
                  <c:v>5.3328371900481902E-5</c:v>
                </c:pt>
                <c:pt idx="83">
                  <c:v>5.50555091195855E-5</c:v>
                </c:pt>
                <c:pt idx="84">
                  <c:v>5.6852109268544602E-5</c:v>
                </c:pt>
                <c:pt idx="85">
                  <c:v>5.8714445479425898E-5</c:v>
                </c:pt>
                <c:pt idx="86">
                  <c:v>6.0635431896411597E-5</c:v>
                </c:pt>
                <c:pt idx="87">
                  <c:v>6.2604158284713406E-5</c:v>
                </c:pt>
                <c:pt idx="88">
                  <c:v>6.4605519921951001E-5</c:v>
                </c:pt>
                <c:pt idx="89">
                  <c:v>6.6619974500290203E-5</c:v>
                </c:pt>
                <c:pt idx="90">
                  <c:v>6.8623451513827598E-5</c:v>
                </c:pt>
                <c:pt idx="91">
                  <c:v>7.0587429482869699E-5</c:v>
                </c:pt>
                <c:pt idx="92">
                  <c:v>7.2479196368829802E-5</c:v>
                </c:pt>
                <c:pt idx="93">
                  <c:v>7.4262300758610902E-5</c:v>
                </c:pt>
                <c:pt idx="94">
                  <c:v>7.58971825182475E-5</c:v>
                </c:pt>
                <c:pt idx="95">
                  <c:v>7.7341969612234799E-5</c:v>
                </c:pt>
                <c:pt idx="96">
                  <c:v>7.8553411384723899E-5</c:v>
                </c:pt>
                <c:pt idx="97">
                  <c:v>7.9487910378052504E-5</c:v>
                </c:pt>
                <c:pt idx="98">
                  <c:v>8.0102598842915699E-5</c:v>
                </c:pt>
                <c:pt idx="99">
                  <c:v>8.0356414716982897E-5</c:v>
                </c:pt>
                <c:pt idx="100">
                  <c:v>8.0211116662607399E-5</c:v>
                </c:pt>
                <c:pt idx="101">
                  <c:v>7.9632188486409693E-5</c:v>
                </c:pt>
                <c:pt idx="102">
                  <c:v>7.8589594228159506E-5</c:v>
                </c:pt>
                <c:pt idx="103">
                  <c:v>7.7058357151673504E-5</c:v>
                </c:pt>
                <c:pt idx="104">
                  <c:v>7.5018940019797698E-5</c:v>
                </c:pt>
                <c:pt idx="105">
                  <c:v>7.2457428950707705E-5</c:v>
                </c:pt>
                <c:pt idx="106">
                  <c:v>6.9365533255635406E-5</c:v>
                </c:pt>
                <c:pt idx="107">
                  <c:v>6.5740419104771603E-5</c:v>
                </c:pt>
                <c:pt idx="108">
                  <c:v>6.1584403635743805E-5</c:v>
                </c:pt>
                <c:pt idx="109">
                  <c:v>5.6904540203386597E-5</c:v>
                </c:pt>
                <c:pt idx="110">
                  <c:v>5.17121237975319E-5</c:v>
                </c:pt>
                <c:pt idx="111">
                  <c:v>4.60221456737875E-5</c:v>
                </c:pt>
                <c:pt idx="112">
                  <c:v>3.98527253261725E-5</c:v>
                </c:pt>
                <c:pt idx="113">
                  <c:v>3.32245381431878E-5</c:v>
                </c:pt>
                <c:pt idx="114">
                  <c:v>2.6160258299960499E-5</c:v>
                </c:pt>
                <c:pt idx="115">
                  <c:v>1.8684033738872999E-5</c:v>
                </c:pt>
                <c:pt idx="116">
                  <c:v>1.08210024623749E-5</c:v>
                </c:pt>
                <c:pt idx="117">
                  <c:v>2.5968558159547899E-6</c:v>
                </c:pt>
                <c:pt idx="118">
                  <c:v>-5.9625447640393704E-6</c:v>
                </c:pt>
                <c:pt idx="119">
                  <c:v>-1.4831497360753699E-5</c:v>
                </c:pt>
                <c:pt idx="120">
                  <c:v>-2.3984738776671999E-5</c:v>
                </c:pt>
                <c:pt idx="121">
                  <c:v>-3.3397673710447299E-5</c:v>
                </c:pt>
                <c:pt idx="122">
                  <c:v>-4.3046557572778998E-5</c:v>
                </c:pt>
                <c:pt idx="123">
                  <c:v>-5.2908637868107098E-5</c:v>
                </c:pt>
                <c:pt idx="124">
                  <c:v>-6.2962256770380902E-5</c:v>
                </c:pt>
                <c:pt idx="125">
                  <c:v>-7.3186917254923194E-5</c:v>
                </c:pt>
                <c:pt idx="126">
                  <c:v>-8.3563315063490894E-5</c:v>
                </c:pt>
                <c:pt idx="127">
                  <c:v>-9.4073339471618397E-5</c:v>
                </c:pt>
                <c:pt idx="128">
                  <c:v>-1.0470004643686399E-4</c:v>
                </c:pt>
                <c:pt idx="129">
                  <c:v>-1.1542760955231299E-4</c:v>
                </c:pt>
                <c:pt idx="130">
                  <c:v>-1.2624125392962101E-4</c:v>
                </c:pt>
                <c:pt idx="131">
                  <c:v>-1.3712718065806001E-4</c:v>
                </c:pt>
                <c:pt idx="132">
                  <c:v>-1.48072487757673E-4</c:v>
                </c:pt>
                <c:pt idx="133">
                  <c:v>-1.59065094798752E-4</c:v>
                </c:pt>
                <c:pt idx="134">
                  <c:v>-1.7009367440338E-4</c:v>
                </c:pt>
                <c:pt idx="135">
                  <c:v>-1.8114759297771499E-4</c:v>
                </c:pt>
                <c:pt idx="136">
                  <c:v>-1.9221685907643601E-4</c:v>
                </c:pt>
                <c:pt idx="137">
                  <c:v>-2.0329207783336699E-4</c:v>
                </c:pt>
                <c:pt idx="138">
                  <c:v>-2.1436440795704999E-4</c:v>
                </c:pt>
                <c:pt idx="139">
                  <c:v>-2.2542551894330501E-4</c:v>
                </c:pt>
                <c:pt idx="140">
                  <c:v>-2.3646754741576801E-4</c:v>
                </c:pt>
                <c:pt idx="141">
                  <c:v>-2.4748305382855002E-4</c:v>
                </c:pt>
                <c:pt idx="142">
                  <c:v>-2.5846498199009701E-4</c:v>
                </c:pt>
                <c:pt idx="143">
                  <c:v>-2.6940662592414902E-4</c:v>
                </c:pt>
                <c:pt idx="144">
                  <c:v>-2.8030160846116199E-4</c:v>
                </c:pt>
                <c:pt idx="145">
                  <c:v>-2.9114387492807601E-4</c:v>
                </c:pt>
                <c:pt idx="146">
                  <c:v>-3.0192770427640999E-4</c:v>
                </c:pt>
                <c:pt idx="147">
                  <c:v>-3.1264773627748401E-4</c:v>
                </c:pt>
                <c:pt idx="148">
                  <c:v>-3.2329901264691399E-4</c:v>
                </c:pt>
                <c:pt idx="149">
                  <c:v>-3.3387702792533799E-4</c:v>
                </c:pt>
                <c:pt idx="150">
                  <c:v>-3.44377784677625E-4</c:v>
                </c:pt>
                <c:pt idx="151">
                  <c:v>-3.5479784773142701E-4</c:v>
                </c:pt>
                <c:pt idx="152">
                  <c:v>-3.6513439251612602E-4</c:v>
                </c:pt>
                <c:pt idx="153">
                  <c:v>-3.7538524391016501E-4</c:v>
                </c:pt>
                <c:pt idx="154">
                  <c:v>-3.855489030245E-4</c:v>
                </c:pt>
                <c:pt idx="155">
                  <c:v>-3.9562456072328802E-4</c:v>
                </c:pt>
                <c:pt idx="156">
                  <c:v>-4.0561209735827798E-4</c:v>
                </c:pt>
                <c:pt idx="157">
                  <c:v>-4.1551206899091301E-4</c:v>
                </c:pt>
                <c:pt idx="158">
                  <c:v>-4.2532568040896501E-4</c:v>
                </c:pt>
                <c:pt idx="159">
                  <c:v>-4.3505474475711398E-4</c:v>
                </c:pt>
                <c:pt idx="160">
                  <c:v>-4.4470163031088398E-4</c:v>
                </c:pt>
                <c:pt idx="161">
                  <c:v>-4.5426919474564998E-4</c:v>
                </c:pt>
                <c:pt idx="162">
                  <c:v>-4.63760706109007E-4</c:v>
                </c:pt>
                <c:pt idx="163">
                  <c:v>-4.7317975042353999E-4</c:v>
                </c:pt>
                <c:pt idx="164">
                  <c:v>-4.8253012710824299E-4</c:v>
                </c:pt>
                <c:pt idx="165">
                  <c:v>-4.9181573443108305E-4</c:v>
                </c:pt>
                <c:pt idx="166">
                  <c:v>-5.0104044681082804E-4</c:v>
                </c:pt>
                <c:pt idx="167">
                  <c:v>-5.1020798965800598E-4</c:v>
                </c:pt>
                <c:pt idx="168">
                  <c:v>-5.19321817045493E-4</c:v>
                </c:pt>
                <c:pt idx="169">
                  <c:v>-5.2838500030884901E-4</c:v>
                </c:pt>
                <c:pt idx="170">
                  <c:v>-5.3740013393752996E-4</c:v>
                </c:pt>
                <c:pt idx="171">
                  <c:v>-5.4636926542395896E-4</c:v>
                </c:pt>
                <c:pt idx="172">
                  <c:v>-5.5529385322286801E-4</c:v>
                </c:pt>
                <c:pt idx="173">
                  <c:v>-5.6417475463900002E-4</c:v>
                </c:pt>
                <c:pt idx="174">
                  <c:v>-5.7301224338734101E-4</c:v>
                </c:pt>
                <c:pt idx="175">
                  <c:v>-5.8180605225831696E-4</c:v>
                </c:pt>
                <c:pt idx="176">
                  <c:v>-5.9055543564002697E-4</c:v>
                </c:pt>
                <c:pt idx="177">
                  <c:v>-5.9925924478517996E-4</c:v>
                </c:pt>
                <c:pt idx="178">
                  <c:v>-6.0791600886692999E-4</c:v>
                </c:pt>
                <c:pt idx="179">
                  <c:v>-6.1652401533303705E-4</c:v>
                </c:pt>
                <c:pt idx="180">
                  <c:v>-6.2508138449309295E-4</c:v>
                </c:pt>
                <c:pt idx="181">
                  <c:v>-6.3358613548849196E-4</c:v>
                </c:pt>
                <c:pt idx="182">
                  <c:v>-6.4203624100674301E-4</c:v>
                </c:pt>
                <c:pt idx="183">
                  <c:v>-6.5042967102717101E-4</c:v>
                </c:pt>
                <c:pt idx="184">
                  <c:v>-6.5876442616421399E-4</c:v>
                </c:pt>
                <c:pt idx="185">
                  <c:v>-6.6703856168802997E-4</c:v>
                </c:pt>
                <c:pt idx="186">
                  <c:v>-6.7525020368792001E-4</c:v>
                </c:pt>
                <c:pt idx="187">
                  <c:v>-6.8339755904417497E-4</c:v>
                </c:pt>
                <c:pt idx="188">
                  <c:v>-6.9147892084500803E-4</c:v>
                </c:pt>
                <c:pt idx="189">
                  <c:v>-6.9949267031352096E-4</c:v>
                </c:pt>
                <c:pt idx="190">
                  <c:v>-7.0743727634442401E-4</c:v>
                </c:pt>
                <c:pt idx="191">
                  <c:v>-7.1531129340896102E-4</c:v>
                </c:pt>
                <c:pt idx="192">
                  <c:v>-7.2311335838444197E-4</c:v>
                </c:pt>
                <c:pt idx="193">
                  <c:v>-7.3084218681923998E-4</c:v>
                </c:pt>
                <c:pt idx="194">
                  <c:v>-7.3849656887498699E-4</c:v>
                </c:pt>
                <c:pt idx="195">
                  <c:v>-7.4607536509677195E-4</c:v>
                </c:pt>
                <c:pt idx="196">
                  <c:v>-7.5357750215167101E-4</c:v>
                </c:pt>
                <c:pt idx="197">
                  <c:v>-7.6100196871970902E-4</c:v>
                </c:pt>
                <c:pt idx="198">
                  <c:v>-7.6834781150683803E-4</c:v>
                </c:pt>
                <c:pt idx="199">
                  <c:v>-7.7561413142803804E-4</c:v>
                </c:pt>
                <c:pt idx="200">
                  <c:v>-7.8280007998490395E-4</c:v>
                </c:pt>
                <c:pt idx="201">
                  <c:v>-7.8990485586068204E-4</c:v>
                </c:pt>
                <c:pt idx="202">
                  <c:v>-7.9692770171739904E-4</c:v>
                </c:pt>
                <c:pt idx="203">
                  <c:v>-8.03867901167464E-4</c:v>
                </c:pt>
                <c:pt idx="204">
                  <c:v>-8.1072477597532802E-4</c:v>
                </c:pt>
                <c:pt idx="205">
                  <c:v>-8.17497683448929E-4</c:v>
                </c:pt>
                <c:pt idx="206">
                  <c:v>-8.2418601400078596E-4</c:v>
                </c:pt>
                <c:pt idx="207">
                  <c:v>-8.3078918886555196E-4</c:v>
                </c:pt>
                <c:pt idx="208">
                  <c:v>-8.37306658008098E-4</c:v>
                </c:pt>
                <c:pt idx="209">
                  <c:v>-8.4373789819005001E-4</c:v>
                </c:pt>
                <c:pt idx="210">
                  <c:v>-8.5008241116671498E-4</c:v>
                </c:pt>
                <c:pt idx="211">
                  <c:v>-8.5633972202942997E-4</c:v>
                </c:pt>
                <c:pt idx="212">
                  <c:v>-8.6250937767173397E-4</c:v>
                </c:pt>
                <c:pt idx="213">
                  <c:v>-8.6859094537470401E-4</c:v>
                </c:pt>
                <c:pt idx="214">
                  <c:v>-8.7458401149699896E-4</c:v>
                </c:pt>
                <c:pt idx="215">
                  <c:v>-8.8048818027398196E-4</c:v>
                </c:pt>
                <c:pt idx="216">
                  <c:v>-8.8630307270962203E-4</c:v>
                </c:pt>
                <c:pt idx="217">
                  <c:v>-8.9202832555423603E-4</c:v>
                </c:pt>
                <c:pt idx="218">
                  <c:v>-8.9766359035484296E-4</c:v>
                </c:pt>
                <c:pt idx="219">
                  <c:v>-9.0320853258559701E-4</c:v>
                </c:pt>
                <c:pt idx="220">
                  <c:v>-9.0866283085210497E-4</c:v>
                </c:pt>
                <c:pt idx="221">
                  <c:v>-9.1402617614332201E-4</c:v>
                </c:pt>
                <c:pt idx="222">
                  <c:v>-9.1929827114866497E-4</c:v>
                </c:pt>
                <c:pt idx="223">
                  <c:v>-9.2447882963358899E-4</c:v>
                </c:pt>
                <c:pt idx="224">
                  <c:v>-9.2956757585356705E-4</c:v>
                </c:pt>
                <c:pt idx="225">
                  <c:v>-9.34564244003708E-4</c:v>
                </c:pt>
                <c:pt idx="226">
                  <c:v>-9.3946857771935396E-4</c:v>
                </c:pt>
                <c:pt idx="227">
                  <c:v>-9.4428032960863903E-4</c:v>
                </c:pt>
                <c:pt idx="228">
                  <c:v>-9.4899926081318101E-4</c:v>
                </c:pt>
                <c:pt idx="229">
                  <c:v>-9.5362514060116997E-4</c:v>
                </c:pt>
                <c:pt idx="230">
                  <c:v>-9.58157745981059E-4</c:v>
                </c:pt>
                <c:pt idx="231">
                  <c:v>-9.62596861353323E-4</c:v>
                </c:pt>
                <c:pt idx="232">
                  <c:v>-9.66942278177131E-4</c:v>
                </c:pt>
                <c:pt idx="233">
                  <c:v>-9.71193794655711E-4</c:v>
                </c:pt>
                <c:pt idx="234">
                  <c:v>-9.7535121544333001E-4</c:v>
                </c:pt>
                <c:pt idx="235">
                  <c:v>-9.7941435136843008E-4</c:v>
                </c:pt>
                <c:pt idx="236">
                  <c:v>-9.83383019182495E-4</c:v>
                </c:pt>
                <c:pt idx="237">
                  <c:v>-9.8725704132513804E-4</c:v>
                </c:pt>
                <c:pt idx="238">
                  <c:v>-9.9103624570644395E-4</c:v>
                </c:pt>
                <c:pt idx="239">
                  <c:v>-9.947204655162739E-4</c:v>
                </c:pt>
                <c:pt idx="240">
                  <c:v>-9.9830953905064804E-4</c:v>
                </c:pt>
                <c:pt idx="241">
                  <c:v>-1.0018033095475301E-3</c:v>
                </c:pt>
                <c:pt idx="242">
                  <c:v>-1.0052016250510301E-3</c:v>
                </c:pt>
                <c:pt idx="243">
                  <c:v>-1.00850433829379E-3</c:v>
                </c:pt>
                <c:pt idx="244">
                  <c:v>-1.01171130659646E-3</c:v>
                </c:pt>
                <c:pt idx="245">
                  <c:v>-1.0148223917899101E-3</c:v>
                </c:pt>
                <c:pt idx="246">
                  <c:v>-1.0178374601485199E-3</c:v>
                </c:pt>
                <c:pt idx="247">
                  <c:v>-1.0207563823326101E-3</c:v>
                </c:pt>
                <c:pt idx="248">
                  <c:v>-1.0235790333542401E-3</c:v>
                </c:pt>
                <c:pt idx="249">
                  <c:v>-1.0263052925619401E-3</c:v>
                </c:pt>
                <c:pt idx="250">
                  <c:v>-1.0289350436264301E-3</c:v>
                </c:pt>
                <c:pt idx="251">
                  <c:v>-1.0314681745376699E-3</c:v>
                </c:pt>
                <c:pt idx="252">
                  <c:v>-1.03390457760903E-3</c:v>
                </c:pt>
                <c:pt idx="253">
                  <c:v>-1.0362441494904499E-3</c:v>
                </c:pt>
                <c:pt idx="254">
                  <c:v>-1.0384867911749399E-3</c:v>
                </c:pt>
                <c:pt idx="255">
                  <c:v>-1.04063240800529E-3</c:v>
                </c:pt>
                <c:pt idx="256">
                  <c:v>-1.04268090968588E-3</c:v>
                </c:pt>
                <c:pt idx="257">
                  <c:v>-1.04463221028916E-3</c:v>
                </c:pt>
                <c:pt idx="258">
                  <c:v>-1.0464862282514001E-3</c:v>
                </c:pt>
                <c:pt idx="259">
                  <c:v>-1.0482428863741501E-3</c:v>
                </c:pt>
                <c:pt idx="260">
                  <c:v>-1.0499021118148999E-3</c:v>
                </c:pt>
                <c:pt idx="261">
                  <c:v>-1.05146383607541E-3</c:v>
                </c:pt>
                <c:pt idx="262">
                  <c:v>-1.05292799498411E-3</c:v>
                </c:pt>
                <c:pt idx="263">
                  <c:v>-1.0542945286847499E-3</c:v>
                </c:pt>
                <c:pt idx="264">
                  <c:v>-1.05556338160877E-3</c:v>
                </c:pt>
                <c:pt idx="265">
                  <c:v>-1.05673450244878E-3</c:v>
                </c:pt>
                <c:pt idx="266">
                  <c:v>-1.0578078441332601E-3</c:v>
                </c:pt>
                <c:pt idx="267">
                  <c:v>-1.05878336379464E-3</c:v>
                </c:pt>
                <c:pt idx="268">
                  <c:v>-1.05966102273876E-3</c:v>
                </c:pt>
                <c:pt idx="269">
                  <c:v>-1.0604407864111601E-3</c:v>
                </c:pt>
                <c:pt idx="270">
                  <c:v>-1.0611226243648301E-3</c:v>
                </c:pt>
                <c:pt idx="271">
                  <c:v>-1.0617065102292501E-3</c:v>
                </c:pt>
                <c:pt idx="272">
                  <c:v>-1.06219242168477E-3</c:v>
                </c:pt>
                <c:pt idx="273">
                  <c:v>-1.06258034043907E-3</c:v>
                </c:pt>
                <c:pt idx="274">
                  <c:v>-1.06287025220296E-3</c:v>
                </c:pt>
                <c:pt idx="275">
                  <c:v>-1.0630621466682099E-3</c:v>
                </c:pt>
                <c:pt idx="276">
                  <c:v>-1.06315601749194E-3</c:v>
                </c:pt>
                <c:pt idx="277">
                  <c:v>-1.06315186227805E-3</c:v>
                </c:pt>
                <c:pt idx="278">
                  <c:v>-1.0630496825562599E-3</c:v>
                </c:pt>
                <c:pt idx="279">
                  <c:v>-1.0628494837623399E-3</c:v>
                </c:pt>
                <c:pt idx="280">
                  <c:v>-1.0625512752152301E-3</c:v>
                </c:pt>
                <c:pt idx="281">
                  <c:v>-1.06215507008979E-3</c:v>
                </c:pt>
                <c:pt idx="282">
                  <c:v>-1.0616608853881401E-3</c:v>
                </c:pt>
                <c:pt idx="283">
                  <c:v>-1.06106874190586E-3</c:v>
                </c:pt>
                <c:pt idx="284">
                  <c:v>-1.06037866418785E-3</c:v>
                </c:pt>
                <c:pt idx="285">
                  <c:v>-1.0595906804860601E-3</c:v>
                </c:pt>
                <c:pt idx="286">
                  <c:v>-1.0587048227092501E-3</c:v>
                </c:pt>
                <c:pt idx="287">
                  <c:v>-1.05772112636811E-3</c:v>
                </c:pt>
                <c:pt idx="288">
                  <c:v>-1.0566396305144599E-3</c:v>
                </c:pt>
                <c:pt idx="289">
                  <c:v>-1.0554603776843901E-3</c:v>
                </c:pt>
                <c:pt idx="290">
                  <c:v>-1.05418341383725E-3</c:v>
                </c:pt>
                <c:pt idx="291">
                  <c:v>-1.05280878829704E-3</c:v>
                </c:pt>
                <c:pt idx="292">
                  <c:v>-1.05133655370515E-3</c:v>
                </c:pt>
                <c:pt idx="293">
                  <c:v>-1.0497667659716101E-3</c:v>
                </c:pt>
                <c:pt idx="294">
                  <c:v>-1.0480994842489799E-3</c:v>
                </c:pt>
                <c:pt idx="295">
                  <c:v>-1.0463347709119E-3</c:v>
                </c:pt>
                <c:pt idx="296">
                  <c:v>-1.04447269154251E-3</c:v>
                </c:pt>
                <c:pt idx="297">
                  <c:v>-1.0425133149426699E-3</c:v>
                </c:pt>
                <c:pt idx="298">
                  <c:v>-1.04045671315015E-3</c:v>
                </c:pt>
                <c:pt idx="299">
                  <c:v>-1.03830296146754E-3</c:v>
                </c:pt>
                <c:pt idx="300">
                  <c:v>-1.03605213850877E-3</c:v>
                </c:pt>
                <c:pt idx="301">
                  <c:v>-1.0337043262565299E-3</c:v>
                </c:pt>
                <c:pt idx="302">
                  <c:v>-1.0312596101254401E-3</c:v>
                </c:pt>
                <c:pt idx="303">
                  <c:v>-1.0287180790404099E-3</c:v>
                </c:pt>
                <c:pt idx="304">
                  <c:v>-1.0260798255123599E-3</c:v>
                </c:pt>
                <c:pt idx="305">
                  <c:v>-1.0233449457254799E-3</c:v>
                </c:pt>
                <c:pt idx="306">
                  <c:v>-1.0205135396344901E-3</c:v>
                </c:pt>
                <c:pt idx="307">
                  <c:v>-1.0175857110612601E-3</c:v>
                </c:pt>
                <c:pt idx="308">
                  <c:v>-1.01456156780065E-3</c:v>
                </c:pt>
                <c:pt idx="309">
                  <c:v>-1.0114412217240301E-3</c:v>
                </c:pt>
                <c:pt idx="310">
                  <c:v>-1.00822478889131E-3</c:v>
                </c:pt>
                <c:pt idx="311">
                  <c:v>-1.00491238966759E-3</c:v>
                </c:pt>
                <c:pt idx="312">
                  <c:v>-1.0015041488394499E-3</c:v>
                </c:pt>
                <c:pt idx="313">
                  <c:v>-9.980001957475451E-4</c:v>
                </c:pt>
                <c:pt idx="314">
                  <c:v>-9.944006644215049E-4</c:v>
                </c:pt>
                <c:pt idx="315">
                  <c:v>-9.9070569373891498E-4</c:v>
                </c:pt>
                <c:pt idx="316">
                  <c:v>-9.8691542759181601E-4</c:v>
                </c:pt>
                <c:pt idx="317">
                  <c:v>-9.8303001506524308E-4</c:v>
                </c:pt>
                <c:pt idx="318">
                  <c:v>-9.7904961064129107E-4</c:v>
                </c:pt>
                <c:pt idx="319">
                  <c:v>-9.7497437441743703E-4</c:v>
                </c:pt>
                <c:pt idx="320">
                  <c:v>-9.7080447233542796E-4</c:v>
                </c:pt>
                <c:pt idx="321">
                  <c:v>-9.6654007643242799E-4</c:v>
                </c:pt>
                <c:pt idx="322">
                  <c:v>-9.6218136510939096E-4</c:v>
                </c:pt>
                <c:pt idx="323">
                  <c:v>-9.5772852341353401E-4</c:v>
                </c:pt>
                <c:pt idx="324">
                  <c:v>-9.5318174334106296E-4</c:v>
                </c:pt>
                <c:pt idx="325">
                  <c:v>-9.48541224166372E-4</c:v>
                </c:pt>
                <c:pt idx="326">
                  <c:v>-9.4380717278373899E-4</c:v>
                </c:pt>
                <c:pt idx="327">
                  <c:v>-9.3897980407613797E-4</c:v>
                </c:pt>
                <c:pt idx="328">
                  <c:v>-9.3405934131572503E-4</c:v>
                </c:pt>
                <c:pt idx="329">
                  <c:v>-9.2904601658641203E-4</c:v>
                </c:pt>
                <c:pt idx="330">
                  <c:v>-9.23940071224817E-4</c:v>
                </c:pt>
                <c:pt idx="331">
                  <c:v>-9.1874175630934799E-4</c:v>
                </c:pt>
                <c:pt idx="332">
                  <c:v>-9.1345133317840502E-4</c:v>
                </c:pt>
                <c:pt idx="333">
                  <c:v>-9.0806907397827799E-4</c:v>
                </c:pt>
                <c:pt idx="334">
                  <c:v>-9.0259526226266597E-4</c:v>
                </c:pt>
                <c:pt idx="335">
                  <c:v>-8.9703019363654999E-4</c:v>
                </c:pt>
                <c:pt idx="336">
                  <c:v>-8.9137417643695002E-4</c:v>
                </c:pt>
                <c:pt idx="337">
                  <c:v>-8.8562753247504295E-4</c:v>
                </c:pt>
                <c:pt idx="338">
                  <c:v>-8.7979059785031795E-4</c:v>
                </c:pt>
                <c:pt idx="339">
                  <c:v>-8.7386372380676095E-4</c:v>
                </c:pt>
                <c:pt idx="340">
                  <c:v>-8.67847277657554E-4</c:v>
                </c:pt>
                <c:pt idx="341">
                  <c:v>-8.6174164380429499E-4</c:v>
                </c:pt>
                <c:pt idx="342">
                  <c:v>-8.55547224824682E-4</c:v>
                </c:pt>
                <c:pt idx="343">
                  <c:v>-8.4926444265203804E-4</c:v>
                </c:pt>
                <c:pt idx="344">
                  <c:v>-8.4289373985797897E-4</c:v>
                </c:pt>
                <c:pt idx="345">
                  <c:v>-8.3643558102832697E-4</c:v>
                </c:pt>
                <c:pt idx="346">
                  <c:v>-8.2989045425165301E-4</c:v>
                </c:pt>
                <c:pt idx="347">
                  <c:v>-8.2325887273353702E-4</c:v>
                </c:pt>
                <c:pt idx="348">
                  <c:v>-8.1654137653466797E-4</c:v>
                </c:pt>
                <c:pt idx="349">
                  <c:v>-8.0973853446528903E-4</c:v>
                </c:pt>
                <c:pt idx="350">
                  <c:v>-8.0285094611553696E-4</c:v>
                </c:pt>
                <c:pt idx="351">
                  <c:v>-7.9587924404762205E-4</c:v>
                </c:pt>
                <c:pt idx="352">
                  <c:v>-7.8882409615232301E-4</c:v>
                </c:pt>
                <c:pt idx="353">
                  <c:v>-7.8168620818677595E-4</c:v>
                </c:pt>
                <c:pt idx="354">
                  <c:v>-7.7446632649305896E-4</c:v>
                </c:pt>
                <c:pt idx="355">
                  <c:v>-7.6716524092441203E-4</c:v>
                </c:pt>
                <c:pt idx="356">
                  <c:v>-7.5978378795963698E-4</c:v>
                </c:pt>
                <c:pt idx="357">
                  <c:v>-7.5232285402497805E-4</c:v>
                </c:pt>
                <c:pt idx="358">
                  <c:v>-7.4478337900254902E-4</c:v>
                </c:pt>
                <c:pt idx="359">
                  <c:v>-7.3716635991330698E-4</c:v>
                </c:pt>
                <c:pt idx="360">
                  <c:v>-7.2947285482132895E-4</c:v>
                </c:pt>
                <c:pt idx="361">
                  <c:v>-7.2170398683912504E-4</c:v>
                </c:pt>
                <c:pt idx="362">
                  <c:v>-7.1386094825339798E-4</c:v>
                </c:pt>
                <c:pt idx="363">
                  <c:v>-7.05945004627389E-4</c:v>
                </c:pt>
                <c:pt idx="364">
                  <c:v>-6.9795749882196596E-4</c:v>
                </c:pt>
                <c:pt idx="365">
                  <c:v>-6.8989985468439997E-4</c:v>
                </c:pt>
                <c:pt idx="366">
                  <c:v>-6.8177358021465604E-4</c:v>
                </c:pt>
                <c:pt idx="367">
                  <c:v>-6.7358026977618101E-4</c:v>
                </c:pt>
                <c:pt idx="368">
                  <c:v>-6.6532160481686399E-4</c:v>
                </c:pt>
                <c:pt idx="369">
                  <c:v>-6.5699935244059105E-4</c:v>
                </c:pt>
                <c:pt idx="370">
                  <c:v>-6.4861536090575196E-4</c:v>
                </c:pt>
                <c:pt idx="371">
                  <c:v>-6.4017155095114596E-4</c:v>
                </c:pt>
                <c:pt idx="372">
                  <c:v>-6.3166990152134603E-4</c:v>
                </c:pt>
                <c:pt idx="373">
                  <c:v>-6.2311242863641596E-4</c:v>
                </c:pt>
                <c:pt idx="374">
                  <c:v>-6.1450115571339003E-4</c:v>
                </c:pt>
                <c:pt idx="375">
                  <c:v>-6.0583807419602805E-4</c:v>
                </c:pt>
                <c:pt idx="376">
                  <c:v>-5.9712509351803804E-4</c:v>
                </c:pt>
                <c:pt idx="377">
                  <c:v>-5.8836398028480304E-4</c:v>
                </c:pt>
                <c:pt idx="378">
                  <c:v>-5.7955628757211505E-4</c:v>
                </c:pt>
                <c:pt idx="379">
                  <c:v>-5.7070327740693498E-4</c:v>
                </c:pt>
                <c:pt idx="380">
                  <c:v>-5.6180584032742501E-4</c:v>
                </c:pt>
                <c:pt idx="381">
                  <c:v>-5.5286441802958797E-4</c:v>
                </c:pt>
                <c:pt idx="382">
                  <c:v>-5.4387893535003898E-4</c:v>
                </c:pt>
                <c:pt idx="383">
                  <c:v>-5.34848749568434E-4</c:v>
                </c:pt>
                <c:pt idx="384">
                  <c:v>-5.2577262245066098E-4</c:v>
                </c:pt>
                <c:pt idx="385">
                  <c:v>-5.1664872078656897E-4</c:v>
                </c:pt>
                <c:pt idx="386">
                  <c:v>-5.0747464648535001E-4</c:v>
                </c:pt>
                <c:pt idx="387">
                  <c:v>-4.9824749579087402E-4</c:v>
                </c:pt>
                <c:pt idx="388">
                  <c:v>-4.8896394494832198E-4</c:v>
                </c:pt>
                <c:pt idx="389">
                  <c:v>-4.79620356048396E-4</c:v>
                </c:pt>
                <c:pt idx="390">
                  <c:v>-4.7021289629379398E-4</c:v>
                </c:pt>
                <c:pt idx="391">
                  <c:v>-4.6073766357167598E-4</c:v>
                </c:pt>
                <c:pt idx="392">
                  <c:v>-4.5119081122369398E-4</c:v>
                </c:pt>
                <c:pt idx="393">
                  <c:v>-4.4156866725121298E-4</c:v>
                </c:pt>
                <c:pt idx="394">
                  <c:v>-4.3186784382174301E-4</c:v>
                </c:pt>
                <c:pt idx="395">
                  <c:v>-4.2208533465243401E-4</c:v>
                </c:pt>
                <c:pt idx="396">
                  <c:v>-4.1221859895396E-4</c:v>
                </c:pt>
                <c:pt idx="397">
                  <c:v>-4.0226563167979399E-4</c:v>
                </c:pt>
                <c:pt idx="398">
                  <c:v>-3.9222502101971901E-4</c:v>
                </c:pt>
                <c:pt idx="399">
                  <c:v>-3.8209599275503898E-4</c:v>
                </c:pt>
                <c:pt idx="400">
                  <c:v>-3.7187844147252398E-4</c:v>
                </c:pt>
                <c:pt idx="401">
                  <c:v>-3.6157294857938101E-4</c:v>
                </c:pt>
                <c:pt idx="402">
                  <c:v>-3.51180787234442E-4</c:v>
                </c:pt>
                <c:pt idx="403">
                  <c:v>-3.4070391432501802E-4</c:v>
                </c:pt>
                <c:pt idx="404">
                  <c:v>-3.3014494851492301E-4</c:v>
                </c:pt>
                <c:pt idx="405">
                  <c:v>-3.1950713625625602E-4</c:v>
                </c:pt>
                <c:pt idx="406">
                  <c:v>-3.0879430677647601E-4</c:v>
                </c:pt>
                <c:pt idx="407">
                  <c:v>-2.9801082021381801E-4</c:v>
                </c:pt>
                <c:pt idx="408">
                  <c:v>-2.8716151199161601E-4</c:v>
                </c:pt>
                <c:pt idx="409">
                  <c:v>-2.7625163978746501E-4</c:v>
                </c:pt>
                <c:pt idx="410">
                  <c:v>-2.6528683747198401E-4</c:v>
                </c:pt>
                <c:pt idx="411">
                  <c:v>-2.5427308139360302E-4</c:v>
                </c:pt>
                <c:pt idx="412">
                  <c:v>-2.4321667237656299E-4</c:v>
                </c:pt>
                <c:pt idx="413">
                  <c:v>-2.3212423529794801E-4</c:v>
                </c:pt>
                <c:pt idx="414">
                  <c:v>-2.2100273466389299E-4</c:v>
                </c:pt>
                <c:pt idx="415">
                  <c:v>-2.0985950369411201E-4</c:v>
                </c:pt>
                <c:pt idx="416">
                  <c:v>-1.9870228324525899E-4</c:v>
                </c:pt>
                <c:pt idx="417">
                  <c:v>-1.8753926502895499E-4</c:v>
                </c:pt>
                <c:pt idx="418">
                  <c:v>-1.76379136223393E-4</c:v>
                </c:pt>
                <c:pt idx="419">
                  <c:v>-1.6523112381529599E-4</c:v>
                </c:pt>
                <c:pt idx="420">
                  <c:v>-1.5410503814036099E-4</c:v>
                </c:pt>
                <c:pt idx="421">
                  <c:v>-1.4301131736188001E-4</c:v>
                </c:pt>
                <c:pt idx="422">
                  <c:v>-1.31961076862698E-4</c:v>
                </c:pt>
                <c:pt idx="423">
                  <c:v>-1.20966164911505E-4</c:v>
                </c:pt>
                <c:pt idx="424">
                  <c:v>-1.10039226845295E-4</c:v>
                </c:pt>
                <c:pt idx="425">
                  <c:v>-9.9193777248330595E-5</c:v>
                </c:pt>
                <c:pt idx="426">
                  <c:v>-8.8444276931872205E-5</c:v>
                </c:pt>
                <c:pt idx="427">
                  <c:v>-7.7806209463670997E-5</c:v>
                </c:pt>
                <c:pt idx="428">
                  <c:v>-6.7296150187536995E-5</c:v>
                </c:pt>
                <c:pt idx="429">
                  <c:v>-5.6931822192675597E-5</c:v>
                </c:pt>
                <c:pt idx="430">
                  <c:v>-4.6732132215869701E-5</c:v>
                </c:pt>
                <c:pt idx="431">
                  <c:v>-3.6717180325493098E-5</c:v>
                </c:pt>
                <c:pt idx="432">
                  <c:v>-2.6908238727984501E-5</c:v>
                </c:pt>
                <c:pt idx="433">
                  <c:v>-1.7327698383328299E-5</c:v>
                </c:pt>
                <c:pt idx="434">
                  <c:v>-7.9989793579386798E-6</c:v>
                </c:pt>
                <c:pt idx="435">
                  <c:v>1.05359649162724E-6</c:v>
                </c:pt>
                <c:pt idx="436">
                  <c:v>9.8049734935976296E-6</c:v>
                </c:pt>
                <c:pt idx="437">
                  <c:v>1.8229573778615899E-5</c:v>
                </c:pt>
                <c:pt idx="438">
                  <c:v>2.6301557272306E-5</c:v>
                </c:pt>
                <c:pt idx="439">
                  <c:v>3.39951312297086E-5</c:v>
                </c:pt>
                <c:pt idx="440">
                  <c:v>4.1284910403839203E-5</c:v>
                </c:pt>
                <c:pt idx="441">
                  <c:v>4.8146330187757103E-5</c:v>
                </c:pt>
                <c:pt idx="442">
                  <c:v>5.45561112929406E-5</c:v>
                </c:pt>
                <c:pt idx="443">
                  <c:v>6.04927658394608E-5</c:v>
                </c:pt>
                <c:pt idx="444">
                  <c:v>6.5937136292267093E-5</c:v>
                </c:pt>
                <c:pt idx="445">
                  <c:v>7.0872957758255295E-5</c:v>
                </c:pt>
                <c:pt idx="446">
                  <c:v>7.5287426693826904E-5</c:v>
                </c:pt>
                <c:pt idx="447">
                  <c:v>7.91717510356181E-5</c:v>
                </c:pt>
                <c:pt idx="448">
                  <c:v>8.2521665377782702E-5</c:v>
                </c:pt>
                <c:pt idx="449">
                  <c:v>8.5337876628804594E-5</c:v>
                </c:pt>
                <c:pt idx="450">
                  <c:v>8.7626414155451203E-5</c:v>
                </c:pt>
                <c:pt idx="451">
                  <c:v>8.9398858115187794E-5</c:v>
                </c:pt>
                <c:pt idx="452">
                  <c:v>9.0672416937970303E-5</c:v>
                </c:pt>
                <c:pt idx="453">
                  <c:v>9.1469821968841503E-5</c:v>
                </c:pt>
                <c:pt idx="454">
                  <c:v>9.1819032989572604E-5</c:v>
                </c:pt>
                <c:pt idx="455">
                  <c:v>9.1752749889422597E-5</c:v>
                </c:pt>
                <c:pt idx="456">
                  <c:v>9.1307737753881205E-5</c:v>
                </c:pt>
                <c:pt idx="457">
                  <c:v>9.0523984411710094E-5</c:v>
                </c:pt>
                <c:pt idx="458">
                  <c:v>8.94437310892173E-5</c:v>
                </c:pt>
                <c:pt idx="459">
                  <c:v>8.8110416971811905E-5</c:v>
                </c:pt>
                <c:pt idx="460">
                  <c:v>8.6567596175463597E-5</c:v>
                </c:pt>
                <c:pt idx="461">
                  <c:v>8.4857879825574799E-5</c:v>
                </c:pt>
                <c:pt idx="462">
                  <c:v>8.3021950728386402E-5</c:v>
                </c:pt>
                <c:pt idx="463">
                  <c:v>8.1097695739260501E-5</c:v>
                </c:pt>
                <c:pt idx="464">
                  <c:v>7.9119498503879004E-5</c:v>
                </c:pt>
                <c:pt idx="465">
                  <c:v>7.7117707871009707E-5</c:v>
                </c:pt>
                <c:pt idx="466">
                  <c:v>7.5118294429513805E-5</c:v>
                </c:pt>
                <c:pt idx="467">
                  <c:v>7.3142694449787198E-5</c:v>
                </c:pt>
                <c:pt idx="468">
                  <c:v>7.1207834982547904E-5</c:v>
                </c:pt>
                <c:pt idx="469">
                  <c:v>6.9326318026435E-5</c:v>
                </c:pt>
                <c:pt idx="470">
                  <c:v>6.7506746864749801E-5</c:v>
                </c:pt>
                <c:pt idx="471">
                  <c:v>6.5754159924200802E-5</c:v>
                </c:pt>
                <c:pt idx="472">
                  <c:v>6.4070544603973194E-5</c:v>
                </c:pt>
                <c:pt idx="473">
                  <c:v>6.2455401611848105E-5</c:v>
                </c:pt>
                <c:pt idx="474">
                  <c:v>6.0906327909206897E-5</c:v>
                </c:pt>
                <c:pt idx="475">
                  <c:v>5.94195787859775E-5</c:v>
                </c:pt>
                <c:pt idx="476">
                  <c:v>5.7990587123540898E-5</c:v>
                </c:pt>
                <c:pt idx="477">
                  <c:v>5.66144137828561E-5</c:v>
                </c:pt>
                <c:pt idx="478">
                  <c:v>5.5286112811782802E-5</c:v>
                </c:pt>
                <c:pt idx="479">
                  <c:v>5.4001004343000298E-5</c:v>
                </c:pt>
                <c:pt idx="480">
                  <c:v>5.27548524665172E-5</c:v>
                </c:pt>
                <c:pt idx="481">
                  <c:v>5.1543958744560702E-5</c:v>
                </c:pt>
                <c:pt idx="482">
                  <c:v>5.0365184705054897E-5</c:v>
                </c:pt>
                <c:pt idx="483">
                  <c:v>4.9215920544097399E-5</c:v>
                </c:pt>
                <c:pt idx="484">
                  <c:v>4.8094020653583001E-5</c:v>
                </c:pt>
                <c:pt idx="485">
                  <c:v>4.6997721396594598E-5</c:v>
                </c:pt>
                <c:pt idx="486">
                  <c:v>4.5925558204606803E-5</c:v>
                </c:pt>
                <c:pt idx="487">
                  <c:v>4.4876290987955603E-5</c:v>
                </c:pt>
                <c:pt idx="488">
                  <c:v>4.3848842826649202E-5</c:v>
                </c:pt>
                <c:pt idx="489">
                  <c:v>4.2842254504443298E-5</c:v>
                </c:pt>
                <c:pt idx="490">
                  <c:v>4.1855654840436499E-5</c:v>
                </c:pt>
                <c:pt idx="491">
                  <c:v>4.0888244234228503E-5</c:v>
                </c:pt>
                <c:pt idx="492">
                  <c:v>3.9939286687067103E-5</c:v>
                </c:pt>
                <c:pt idx="493">
                  <c:v>3.9008108233296501E-5</c:v>
                </c:pt>
                <c:pt idx="494">
                  <c:v>3.8094098375616198E-5</c:v>
                </c:pt>
                <c:pt idx="495">
                  <c:v>3.7196711552172097E-5</c:v>
                </c:pt>
                <c:pt idx="496">
                  <c:v>3.6315467904594499E-5</c:v>
                </c:pt>
                <c:pt idx="497">
                  <c:v>3.5449952423811102E-5</c:v>
                </c:pt>
                <c:pt idx="498">
                  <c:v>3.4599812205954103E-5</c:v>
                </c:pt>
                <c:pt idx="499">
                  <c:v>3.3764752352363302E-5</c:v>
                </c:pt>
                <c:pt idx="500">
                  <c:v>3.2944530944778603E-5</c:v>
                </c:pt>
                <c:pt idx="501">
                  <c:v>3.2138953424945598E-5</c:v>
                </c:pt>
                <c:pt idx="502">
                  <c:v>3.1347866846310901E-5</c:v>
                </c:pt>
                <c:pt idx="503">
                  <c:v>3.0571154361235297E-5</c:v>
                </c:pt>
                <c:pt idx="504">
                  <c:v>2.9808730163650001E-5</c:v>
                </c:pt>
                <c:pt idx="505">
                  <c:v>2.9060534845524599E-5</c:v>
                </c:pt>
                <c:pt idx="506">
                  <c:v>2.8326531465249501E-5</c:v>
                </c:pt>
                <c:pt idx="507">
                  <c:v>2.7606702229552E-5</c:v>
                </c:pt>
                <c:pt idx="508">
                  <c:v>2.69010457217426E-5</c:v>
                </c:pt>
                <c:pt idx="509">
                  <c:v>2.6209574659160199E-5</c:v>
                </c:pt>
                <c:pt idx="510">
                  <c:v>2.55323140813796E-5</c:v>
                </c:pt>
                <c:pt idx="511">
                  <c:v>2.4869299791943601E-5</c:v>
                </c:pt>
                <c:pt idx="512">
                  <c:v>2.42205770477464E-5</c:v>
                </c:pt>
                <c:pt idx="513">
                  <c:v>2.3586199465811101E-5</c:v>
                </c:pt>
                <c:pt idx="514">
                  <c:v>2.29662279170733E-5</c:v>
                </c:pt>
                <c:pt idx="515">
                  <c:v>2.2360729493129999E-5</c:v>
                </c:pt>
                <c:pt idx="516">
                  <c:v>2.17697765076347E-5</c:v>
                </c:pt>
                <c:pt idx="517">
                  <c:v>2.11934455277931E-5</c:v>
                </c:pt>
                <c:pt idx="518">
                  <c:v>2.06318164294301E-5</c:v>
                </c:pt>
                <c:pt idx="519">
                  <c:v>2.00849715322757E-5</c:v>
                </c:pt>
                <c:pt idx="520">
                  <c:v>1.9552994799265901E-5</c:v>
                </c:pt>
                <c:pt idx="521">
                  <c:v>1.9035971163257201E-5</c:v>
                </c:pt>
                <c:pt idx="522">
                  <c:v>1.85339859304743E-5</c:v>
                </c:pt>
                <c:pt idx="523">
                  <c:v>1.8047124233056099E-5</c:v>
                </c:pt>
                <c:pt idx="524">
                  <c:v>1.7575470626652399E-5</c:v>
                </c:pt>
                <c:pt idx="525">
                  <c:v>1.71191087028056E-5</c:v>
                </c:pt>
                <c:pt idx="526">
                  <c:v>1.6678120754648399E-5</c:v>
                </c:pt>
                <c:pt idx="527">
                  <c:v>1.6252587517910098E-5</c:v>
                </c:pt>
                <c:pt idx="528">
                  <c:v>1.5842587923752602E-5</c:v>
                </c:pt>
                <c:pt idx="529">
                  <c:v>1.5448198901728199E-5</c:v>
                </c:pt>
                <c:pt idx="530">
                  <c:v>1.5069495237599099E-5</c:v>
                </c:pt>
                <c:pt idx="531">
                  <c:v>1.4706549457199099E-5</c:v>
                </c:pt>
                <c:pt idx="532">
                  <c:v>1.43594317592811E-5</c:v>
                </c:pt>
                <c:pt idx="533">
                  <c:v>1.4028209979620001E-5</c:v>
                </c:pt>
                <c:pt idx="534">
                  <c:v>1.37129495836502E-5</c:v>
                </c:pt>
                <c:pt idx="535">
                  <c:v>1.3413713673904801E-5</c:v>
                </c:pt>
                <c:pt idx="536">
                  <c:v>1.3130563030575101E-5</c:v>
                </c:pt>
                <c:pt idx="537">
                  <c:v>1.28635561661357E-5</c:v>
                </c:pt>
                <c:pt idx="538">
                  <c:v>1.26127493945486E-5</c:v>
                </c:pt>
                <c:pt idx="539">
                  <c:v>1.2378196911467901E-5</c:v>
                </c:pt>
                <c:pt idx="540">
                  <c:v>1.21599508710689E-5</c:v>
                </c:pt>
                <c:pt idx="541">
                  <c:v>1.19580544662352E-5</c:v>
                </c:pt>
                <c:pt idx="542">
                  <c:v>1.17725261106847E-5</c:v>
                </c:pt>
                <c:pt idx="543">
                  <c:v>1.1603372258961099E-5</c:v>
                </c:pt>
                <c:pt idx="544">
                  <c:v>1.1450561984616101E-5</c:v>
                </c:pt>
                <c:pt idx="545">
                  <c:v>1.13140122740668E-5</c:v>
                </c:pt>
                <c:pt idx="546">
                  <c:v>1.1193527021349101E-5</c:v>
                </c:pt>
                <c:pt idx="547">
                  <c:v>1.10887719031239E-5</c:v>
                </c:pt>
                <c:pt idx="548">
                  <c:v>1.0999245420721E-5</c:v>
                </c:pt>
                <c:pt idx="549">
                  <c:v>1.09241489039044E-5</c:v>
                </c:pt>
                <c:pt idx="550">
                  <c:v>1.08624341424005E-5</c:v>
                </c:pt>
                <c:pt idx="551">
                  <c:v>1.08128086844027E-5</c:v>
                </c:pt>
                <c:pt idx="552">
                  <c:v>1.07737675645504E-5</c:v>
                </c:pt>
                <c:pt idx="553">
                  <c:v>1.0743594328776399E-5</c:v>
                </c:pt>
                <c:pt idx="554">
                  <c:v>1.07205639675987E-5</c:v>
                </c:pt>
                <c:pt idx="555">
                  <c:v>1.07030356944236E-5</c:v>
                </c:pt>
                <c:pt idx="556">
                  <c:v>1.06895287588067E-5</c:v>
                </c:pt>
                <c:pt idx="557">
                  <c:v>1.06788446306344E-5</c:v>
                </c:pt>
                <c:pt idx="558">
                  <c:v>1.0670007053394399E-5</c:v>
                </c:pt>
                <c:pt idx="559">
                  <c:v>1.06622791143285E-5</c:v>
                </c:pt>
                <c:pt idx="560">
                  <c:v>1.06551819409114E-5</c:v>
                </c:pt>
                <c:pt idx="561">
                  <c:v>1.06484360192784E-5</c:v>
                </c:pt>
                <c:pt idx="562">
                  <c:v>1.0641865137759101E-5</c:v>
                </c:pt>
                <c:pt idx="563">
                  <c:v>1.06353656350736E-5</c:v>
                </c:pt>
                <c:pt idx="564">
                  <c:v>1.0628872036808201E-5</c:v>
                </c:pt>
                <c:pt idx="565">
                  <c:v>1.0622378438543001E-5</c:v>
                </c:pt>
                <c:pt idx="566">
                  <c:v>1.0615884840277599E-5</c:v>
                </c:pt>
                <c:pt idx="567">
                  <c:v>1.06093912420123E-5</c:v>
                </c:pt>
                <c:pt idx="568">
                  <c:v>1.0602897643747E-5</c:v>
                </c:pt>
                <c:pt idx="569">
                  <c:v>1.05964040454816E-5</c:v>
                </c:pt>
                <c:pt idx="570">
                  <c:v>1.05899104472164E-5</c:v>
                </c:pt>
                <c:pt idx="571">
                  <c:v>1.0583416848951001E-5</c:v>
                </c:pt>
                <c:pt idx="572">
                  <c:v>1.0576923250685699E-5</c:v>
                </c:pt>
                <c:pt idx="573">
                  <c:v>1.0570429652420399E-5</c:v>
                </c:pt>
                <c:pt idx="574">
                  <c:v>1.05639360541551E-5</c:v>
                </c:pt>
                <c:pt idx="575">
                  <c:v>1.05574424558898E-5</c:v>
                </c:pt>
                <c:pt idx="576">
                  <c:v>1.05509488576245E-5</c:v>
                </c:pt>
                <c:pt idx="577">
                  <c:v>1.05444552593592E-5</c:v>
                </c:pt>
                <c:pt idx="578">
                  <c:v>1.0537961661093901E-5</c:v>
                </c:pt>
                <c:pt idx="579">
                  <c:v>1.0531468062828499E-5</c:v>
                </c:pt>
                <c:pt idx="580">
                  <c:v>1.05249744645632E-5</c:v>
                </c:pt>
                <c:pt idx="581">
                  <c:v>1.05184808662979E-5</c:v>
                </c:pt>
                <c:pt idx="582">
                  <c:v>1.05119872680325E-5</c:v>
                </c:pt>
                <c:pt idx="583">
                  <c:v>1.05054936697672E-5</c:v>
                </c:pt>
                <c:pt idx="584">
                  <c:v>1.0499000071501901E-5</c:v>
                </c:pt>
                <c:pt idx="585">
                  <c:v>1.0492506473236599E-5</c:v>
                </c:pt>
                <c:pt idx="586">
                  <c:v>1.0486012874971299E-5</c:v>
                </c:pt>
                <c:pt idx="587">
                  <c:v>1.0479519276706E-5</c:v>
                </c:pt>
                <c:pt idx="588">
                  <c:v>1.04730256784407E-5</c:v>
                </c:pt>
                <c:pt idx="589">
                  <c:v>1.04665320801754E-5</c:v>
                </c:pt>
                <c:pt idx="590">
                  <c:v>1.046003848191E-5</c:v>
                </c:pt>
                <c:pt idx="591">
                  <c:v>1.0453544883644601E-5</c:v>
                </c:pt>
                <c:pt idx="592">
                  <c:v>1.0447051285379299E-5</c:v>
                </c:pt>
                <c:pt idx="593">
                  <c:v>1.04405576871141E-5</c:v>
                </c:pt>
                <c:pt idx="594">
                  <c:v>1.04340640888488E-5</c:v>
                </c:pt>
                <c:pt idx="595">
                  <c:v>1.04275704905834E-5</c:v>
                </c:pt>
                <c:pt idx="596">
                  <c:v>1.04210768923181E-5</c:v>
                </c:pt>
                <c:pt idx="597">
                  <c:v>1.0414583294052801E-5</c:v>
                </c:pt>
                <c:pt idx="598">
                  <c:v>1.0408089695787499E-5</c:v>
                </c:pt>
                <c:pt idx="599">
                  <c:v>1.0401596097522199E-5</c:v>
                </c:pt>
                <c:pt idx="600">
                  <c:v>1.03951024992569E-5</c:v>
                </c:pt>
                <c:pt idx="601">
                  <c:v>1.03886089009916E-5</c:v>
                </c:pt>
                <c:pt idx="602">
                  <c:v>1.03821153027262E-5</c:v>
                </c:pt>
                <c:pt idx="603">
                  <c:v>1.03756217044609E-5</c:v>
                </c:pt>
                <c:pt idx="604">
                  <c:v>1.0369128106195601E-5</c:v>
                </c:pt>
                <c:pt idx="605">
                  <c:v>1.0362634507930299E-5</c:v>
                </c:pt>
                <c:pt idx="606">
                  <c:v>1.0356140909665E-5</c:v>
                </c:pt>
                <c:pt idx="607">
                  <c:v>1.03496473113997E-5</c:v>
                </c:pt>
                <c:pt idx="608">
                  <c:v>1.03431537131343E-5</c:v>
                </c:pt>
                <c:pt idx="609">
                  <c:v>1.0336660114869E-5</c:v>
                </c:pt>
                <c:pt idx="610">
                  <c:v>1.0330166516603701E-5</c:v>
                </c:pt>
                <c:pt idx="611">
                  <c:v>1.0323672918338401E-5</c:v>
                </c:pt>
                <c:pt idx="612">
                  <c:v>1.0317179320073099E-5</c:v>
                </c:pt>
                <c:pt idx="613">
                  <c:v>1.03106857218078E-5</c:v>
                </c:pt>
                <c:pt idx="614">
                  <c:v>1.03041921235424E-5</c:v>
                </c:pt>
                <c:pt idx="615">
                  <c:v>1.02976985252772E-5</c:v>
                </c:pt>
                <c:pt idx="616">
                  <c:v>1.02912049270118E-5</c:v>
                </c:pt>
                <c:pt idx="617">
                  <c:v>1.0284711328746501E-5</c:v>
                </c:pt>
                <c:pt idx="618">
                  <c:v>1.0278217730481199E-5</c:v>
                </c:pt>
                <c:pt idx="619">
                  <c:v>1.02717241322159E-5</c:v>
                </c:pt>
                <c:pt idx="620">
                  <c:v>1.02652305339506E-5</c:v>
                </c:pt>
                <c:pt idx="621">
                  <c:v>1.02587369356852E-5</c:v>
                </c:pt>
                <c:pt idx="622">
                  <c:v>1.02522433374199E-5</c:v>
                </c:pt>
                <c:pt idx="623">
                  <c:v>1.0245749739154601E-5</c:v>
                </c:pt>
                <c:pt idx="624">
                  <c:v>1.0239256140889301E-5</c:v>
                </c:pt>
                <c:pt idx="625">
                  <c:v>1.0232762542623899E-5</c:v>
                </c:pt>
                <c:pt idx="626">
                  <c:v>1.02262689443587E-5</c:v>
                </c:pt>
                <c:pt idx="627">
                  <c:v>1.02197753460934E-5</c:v>
                </c:pt>
                <c:pt idx="628">
                  <c:v>1.02132817478281E-5</c:v>
                </c:pt>
                <c:pt idx="629">
                  <c:v>1.02067881495627E-5</c:v>
                </c:pt>
                <c:pt idx="630">
                  <c:v>1.0200294551297401E-5</c:v>
                </c:pt>
                <c:pt idx="631">
                  <c:v>1.0193800953031999E-5</c:v>
                </c:pt>
                <c:pt idx="632">
                  <c:v>1.01873073547667E-5</c:v>
                </c:pt>
                <c:pt idx="633">
                  <c:v>1.01808137565015E-5</c:v>
                </c:pt>
                <c:pt idx="634">
                  <c:v>1.01743201582361E-5</c:v>
                </c:pt>
                <c:pt idx="635">
                  <c:v>1.01678265599708E-5</c:v>
                </c:pt>
                <c:pt idx="636">
                  <c:v>1.0161332961705501E-5</c:v>
                </c:pt>
                <c:pt idx="637">
                  <c:v>1.0154839363440099E-5</c:v>
                </c:pt>
                <c:pt idx="638">
                  <c:v>1.0148345765174799E-5</c:v>
                </c:pt>
                <c:pt idx="639">
                  <c:v>1.01418521669095E-5</c:v>
                </c:pt>
                <c:pt idx="640">
                  <c:v>1.01353585686442E-5</c:v>
                </c:pt>
                <c:pt idx="641">
                  <c:v>1.01288649703789E-5</c:v>
                </c:pt>
                <c:pt idx="642">
                  <c:v>1.01223713721136E-5</c:v>
                </c:pt>
                <c:pt idx="643">
                  <c:v>1.0115877773848301E-5</c:v>
                </c:pt>
                <c:pt idx="644">
                  <c:v>1.0109384175582999E-5</c:v>
                </c:pt>
                <c:pt idx="645">
                  <c:v>1.0102890577317699E-5</c:v>
                </c:pt>
                <c:pt idx="646">
                  <c:v>1.00963969790524E-5</c:v>
                </c:pt>
                <c:pt idx="647">
                  <c:v>1.0089903380787E-5</c:v>
                </c:pt>
                <c:pt idx="648">
                  <c:v>1.00834097825217E-5</c:v>
                </c:pt>
                <c:pt idx="649">
                  <c:v>7.5815871775305704E-6</c:v>
                </c:pt>
                <c:pt idx="650">
                  <c:v>7.5710848841246198E-6</c:v>
                </c:pt>
                <c:pt idx="651">
                  <c:v>7.56058259071862E-6</c:v>
                </c:pt>
                <c:pt idx="652">
                  <c:v>7.5500802973126703E-6</c:v>
                </c:pt>
                <c:pt idx="653">
                  <c:v>7.53957800390669E-6</c:v>
                </c:pt>
                <c:pt idx="654">
                  <c:v>7.52907571050072E-6</c:v>
                </c:pt>
                <c:pt idx="655">
                  <c:v>7.51857341709481E-6</c:v>
                </c:pt>
                <c:pt idx="656">
                  <c:v>7.50807112368879E-6</c:v>
                </c:pt>
                <c:pt idx="657">
                  <c:v>7.4975688302828199E-6</c:v>
                </c:pt>
                <c:pt idx="658">
                  <c:v>7.4870665368768498E-6</c:v>
                </c:pt>
                <c:pt idx="659">
                  <c:v>7.4765642434707899E-6</c:v>
                </c:pt>
                <c:pt idx="660">
                  <c:v>7.46606195006488E-6</c:v>
                </c:pt>
                <c:pt idx="661">
                  <c:v>7.4555596566588997E-6</c:v>
                </c:pt>
                <c:pt idx="662">
                  <c:v>7.4450573632528898E-6</c:v>
                </c:pt>
                <c:pt idx="663">
                  <c:v>7.4345550698469799E-6</c:v>
                </c:pt>
                <c:pt idx="664">
                  <c:v>7.42405277644097E-6</c:v>
                </c:pt>
                <c:pt idx="665">
                  <c:v>7.4135504830350296E-6</c:v>
                </c:pt>
                <c:pt idx="666">
                  <c:v>7.4030481896291002E-6</c:v>
                </c:pt>
                <c:pt idx="667">
                  <c:v>7.3925458962230098E-6</c:v>
                </c:pt>
                <c:pt idx="668">
                  <c:v>7.3820436028170999E-6</c:v>
                </c:pt>
                <c:pt idx="669">
                  <c:v>7.37154130941109E-6</c:v>
                </c:pt>
                <c:pt idx="670">
                  <c:v>7.36103901600518E-6</c:v>
                </c:pt>
                <c:pt idx="671">
                  <c:v>7.3505367225991803E-6</c:v>
                </c:pt>
                <c:pt idx="672">
                  <c:v>7.3400344291932102E-6</c:v>
                </c:pt>
                <c:pt idx="673">
                  <c:v>7.3295321357872003E-6</c:v>
                </c:pt>
                <c:pt idx="674">
                  <c:v>7.3190298423812404E-6</c:v>
                </c:pt>
                <c:pt idx="675">
                  <c:v>7.3085275489753E-6</c:v>
                </c:pt>
                <c:pt idx="676">
                  <c:v>7.2980252555693299E-6</c:v>
                </c:pt>
                <c:pt idx="677">
                  <c:v>7.2875229621633403E-6</c:v>
                </c:pt>
                <c:pt idx="678">
                  <c:v>7.2770206687573499E-6</c:v>
                </c:pt>
                <c:pt idx="679">
                  <c:v>7.26651837535139E-6</c:v>
                </c:pt>
                <c:pt idx="680">
                  <c:v>7.2560160819454199E-6</c:v>
                </c:pt>
                <c:pt idx="681">
                  <c:v>7.24551378853946E-6</c:v>
                </c:pt>
                <c:pt idx="682">
                  <c:v>7.2350114951334603E-6</c:v>
                </c:pt>
                <c:pt idx="683">
                  <c:v>7.2245092017274902E-6</c:v>
                </c:pt>
                <c:pt idx="684">
                  <c:v>7.2140069083215303E-6</c:v>
                </c:pt>
                <c:pt idx="685">
                  <c:v>7.20350461491555E-6</c:v>
                </c:pt>
                <c:pt idx="686">
                  <c:v>7.1930023215096401E-6</c:v>
                </c:pt>
                <c:pt idx="687">
                  <c:v>7.1825000281036099E-6</c:v>
                </c:pt>
                <c:pt idx="688">
                  <c:v>7.1719977346976296E-6</c:v>
                </c:pt>
                <c:pt idx="689">
                  <c:v>7.1614954412916799E-6</c:v>
                </c:pt>
                <c:pt idx="690">
                  <c:v>7.1509931478857199E-6</c:v>
                </c:pt>
                <c:pt idx="691">
                  <c:v>7.1404908544796999E-6</c:v>
                </c:pt>
                <c:pt idx="692">
                  <c:v>7.1299885610737196E-6</c:v>
                </c:pt>
                <c:pt idx="693">
                  <c:v>7.1194862676677699E-6</c:v>
                </c:pt>
                <c:pt idx="694">
                  <c:v>7.1089839742618201E-6</c:v>
                </c:pt>
                <c:pt idx="695">
                  <c:v>7.0984816808558204E-6</c:v>
                </c:pt>
                <c:pt idx="696">
                  <c:v>7.0879793874498198E-6</c:v>
                </c:pt>
                <c:pt idx="697">
                  <c:v>7.0774770940438498E-6</c:v>
                </c:pt>
                <c:pt idx="698">
                  <c:v>7.06697480063785E-6</c:v>
                </c:pt>
                <c:pt idx="699">
                  <c:v>7.0564725072319198E-6</c:v>
                </c:pt>
                <c:pt idx="700">
                  <c:v>7.0459702138259302E-6</c:v>
                </c:pt>
                <c:pt idx="701">
                  <c:v>7.0354679204199898E-6</c:v>
                </c:pt>
                <c:pt idx="702">
                  <c:v>7.0249656270139604E-6</c:v>
                </c:pt>
                <c:pt idx="703">
                  <c:v>7.0144633336080496E-6</c:v>
                </c:pt>
                <c:pt idx="704">
                  <c:v>7.0039610402020304E-6</c:v>
                </c:pt>
                <c:pt idx="705">
                  <c:v>6.9934587467960501E-6</c:v>
                </c:pt>
                <c:pt idx="706">
                  <c:v>6.9829564533901504E-6</c:v>
                </c:pt>
                <c:pt idx="707">
                  <c:v>6.9724541599841896E-6</c:v>
                </c:pt>
                <c:pt idx="708">
                  <c:v>6.9619518665782E-6</c:v>
                </c:pt>
                <c:pt idx="709">
                  <c:v>6.95144957317218E-6</c:v>
                </c:pt>
                <c:pt idx="710">
                  <c:v>6.9409472797661997E-6</c:v>
                </c:pt>
                <c:pt idx="711">
                  <c:v>6.9304449863602601E-6</c:v>
                </c:pt>
                <c:pt idx="712">
                  <c:v>6.9199426929542799E-6</c:v>
                </c:pt>
                <c:pt idx="713">
                  <c:v>6.9094403995483098E-6</c:v>
                </c:pt>
                <c:pt idx="714">
                  <c:v>6.8989381061423397E-6</c:v>
                </c:pt>
                <c:pt idx="715">
                  <c:v>6.8884358127363104E-6</c:v>
                </c:pt>
                <c:pt idx="716">
                  <c:v>6.8779335193304004E-6</c:v>
                </c:pt>
                <c:pt idx="717">
                  <c:v>6.8674312259243897E-6</c:v>
                </c:pt>
                <c:pt idx="718">
                  <c:v>6.8569289325184001E-6</c:v>
                </c:pt>
                <c:pt idx="719">
                  <c:v>6.8464266391124902E-6</c:v>
                </c:pt>
                <c:pt idx="720">
                  <c:v>6.8359243457064896E-6</c:v>
                </c:pt>
                <c:pt idx="721">
                  <c:v>6.8254220523005102E-6</c:v>
                </c:pt>
                <c:pt idx="722">
                  <c:v>6.8149197588944901E-6</c:v>
                </c:pt>
                <c:pt idx="723">
                  <c:v>6.80441746548862E-6</c:v>
                </c:pt>
                <c:pt idx="724">
                  <c:v>6.7939151720825898E-6</c:v>
                </c:pt>
                <c:pt idx="725">
                  <c:v>6.7834128786766002E-6</c:v>
                </c:pt>
                <c:pt idx="726">
                  <c:v>6.7729105852706598E-6</c:v>
                </c:pt>
                <c:pt idx="727">
                  <c:v>6.7624082918646702E-6</c:v>
                </c:pt>
                <c:pt idx="728">
                  <c:v>6.75190599845869E-6</c:v>
                </c:pt>
                <c:pt idx="729">
                  <c:v>6.7414037050527597E-6</c:v>
                </c:pt>
                <c:pt idx="730">
                  <c:v>6.7309014116466999E-6</c:v>
                </c:pt>
                <c:pt idx="731">
                  <c:v>6.7203991182407298E-6</c:v>
                </c:pt>
                <c:pt idx="732">
                  <c:v>6.70989682483478E-6</c:v>
                </c:pt>
                <c:pt idx="733">
                  <c:v>6.6993945314287998E-6</c:v>
                </c:pt>
                <c:pt idx="734">
                  <c:v>6.6888922380228297E-6</c:v>
                </c:pt>
                <c:pt idx="735">
                  <c:v>6.6783899446168799E-6</c:v>
                </c:pt>
                <c:pt idx="736">
                  <c:v>6.6678876512109302E-6</c:v>
                </c:pt>
                <c:pt idx="737">
                  <c:v>6.6573853578049499E-6</c:v>
                </c:pt>
                <c:pt idx="738">
                  <c:v>6.64688306439899E-6</c:v>
                </c:pt>
                <c:pt idx="739">
                  <c:v>6.6363807709929598E-6</c:v>
                </c:pt>
                <c:pt idx="740">
                  <c:v>6.6258784775870202E-6</c:v>
                </c:pt>
                <c:pt idx="741">
                  <c:v>6.61537618418099E-6</c:v>
                </c:pt>
                <c:pt idx="742">
                  <c:v>6.6048738907750699E-6</c:v>
                </c:pt>
                <c:pt idx="743">
                  <c:v>6.5943715973690998E-6</c:v>
                </c:pt>
                <c:pt idx="744">
                  <c:v>6.5838693039630696E-6</c:v>
                </c:pt>
                <c:pt idx="745">
                  <c:v>6.57336701055713E-6</c:v>
                </c:pt>
                <c:pt idx="746">
                  <c:v>6.5628647171511997E-6</c:v>
                </c:pt>
                <c:pt idx="747">
                  <c:v>6.5523624237451704E-6</c:v>
                </c:pt>
                <c:pt idx="748">
                  <c:v>6.5418601303391901E-6</c:v>
                </c:pt>
                <c:pt idx="749">
                  <c:v>6.5313578369332802E-6</c:v>
                </c:pt>
                <c:pt idx="750">
                  <c:v>6.5208555435273101E-6</c:v>
                </c:pt>
                <c:pt idx="751">
                  <c:v>6.5103532501212604E-6</c:v>
                </c:pt>
                <c:pt idx="752">
                  <c:v>6.4998509567153801E-6</c:v>
                </c:pt>
                <c:pt idx="753">
                  <c:v>6.4893486633093304E-6</c:v>
                </c:pt>
                <c:pt idx="754">
                  <c:v>6.4788463699033899E-6</c:v>
                </c:pt>
                <c:pt idx="755">
                  <c:v>6.4683440764974199E-6</c:v>
                </c:pt>
                <c:pt idx="756">
                  <c:v>6.4578417830914303E-6</c:v>
                </c:pt>
                <c:pt idx="757">
                  <c:v>6.4473394896855E-6</c:v>
                </c:pt>
                <c:pt idx="758">
                  <c:v>6.4368371962795401E-6</c:v>
                </c:pt>
                <c:pt idx="759">
                  <c:v>6.4263349028734802E-6</c:v>
                </c:pt>
                <c:pt idx="760">
                  <c:v>6.4158326094676E-6</c:v>
                </c:pt>
                <c:pt idx="761">
                  <c:v>6.4053303160615604E-6</c:v>
                </c:pt>
                <c:pt idx="762">
                  <c:v>6.3948280226555997E-6</c:v>
                </c:pt>
                <c:pt idx="763">
                  <c:v>6.3843257292496101E-6</c:v>
                </c:pt>
                <c:pt idx="764">
                  <c:v>6.3738234358437001E-6</c:v>
                </c:pt>
                <c:pt idx="765">
                  <c:v>6.3633211424376496E-6</c:v>
                </c:pt>
                <c:pt idx="766">
                  <c:v>6.3528188490317498E-6</c:v>
                </c:pt>
                <c:pt idx="767">
                  <c:v>6.3423165556257501E-6</c:v>
                </c:pt>
                <c:pt idx="768">
                  <c:v>6.3318142622198503E-6</c:v>
                </c:pt>
                <c:pt idx="769">
                  <c:v>6.3213119688137701E-6</c:v>
                </c:pt>
                <c:pt idx="770">
                  <c:v>6.3108096754078E-6</c:v>
                </c:pt>
                <c:pt idx="771">
                  <c:v>6.3003073820018596E-6</c:v>
                </c:pt>
                <c:pt idx="772">
                  <c:v>6.28980508859587E-6</c:v>
                </c:pt>
                <c:pt idx="773">
                  <c:v>6.2793027951898796E-6</c:v>
                </c:pt>
                <c:pt idx="774">
                  <c:v>6.2688005017839502E-6</c:v>
                </c:pt>
                <c:pt idx="775">
                  <c:v>6.25829820837797E-6</c:v>
                </c:pt>
                <c:pt idx="776">
                  <c:v>6.24779591497201E-6</c:v>
                </c:pt>
                <c:pt idx="777">
                  <c:v>6.2372936215660196E-6</c:v>
                </c:pt>
                <c:pt idx="778">
                  <c:v>6.2267913281600301E-6</c:v>
                </c:pt>
                <c:pt idx="779">
                  <c:v>6.2162890347540498E-6</c:v>
                </c:pt>
                <c:pt idx="780">
                  <c:v>6.20578674134815E-6</c:v>
                </c:pt>
                <c:pt idx="781">
                  <c:v>6.1952844479421503E-6</c:v>
                </c:pt>
                <c:pt idx="782">
                  <c:v>6.1847821545361904E-6</c:v>
                </c:pt>
                <c:pt idx="783">
                  <c:v>6.1742798611301602E-6</c:v>
                </c:pt>
                <c:pt idx="784">
                  <c:v>6.1637775677242197E-6</c:v>
                </c:pt>
                <c:pt idx="785">
                  <c:v>6.1532752743182302E-6</c:v>
                </c:pt>
                <c:pt idx="786">
                  <c:v>6.1427729809122101E-6</c:v>
                </c:pt>
                <c:pt idx="787">
                  <c:v>6.1322706875062299E-6</c:v>
                </c:pt>
                <c:pt idx="788">
                  <c:v>6.1217683941003199E-6</c:v>
                </c:pt>
                <c:pt idx="789">
                  <c:v>6.1112661006943702E-6</c:v>
                </c:pt>
                <c:pt idx="790">
                  <c:v>6.1007638072884001E-6</c:v>
                </c:pt>
                <c:pt idx="791">
                  <c:v>6.0902615138824199E-6</c:v>
                </c:pt>
                <c:pt idx="792">
                  <c:v>6.0797592204764701E-6</c:v>
                </c:pt>
                <c:pt idx="793">
                  <c:v>6.0692569270704704E-6</c:v>
                </c:pt>
                <c:pt idx="794">
                  <c:v>6.05875463366448E-6</c:v>
                </c:pt>
                <c:pt idx="795">
                  <c:v>6.0482523402584802E-6</c:v>
                </c:pt>
                <c:pt idx="796">
                  <c:v>6.0377500468524898E-6</c:v>
                </c:pt>
                <c:pt idx="797">
                  <c:v>6.0272477534465502E-6</c:v>
                </c:pt>
                <c:pt idx="798">
                  <c:v>6.01674546004057E-6</c:v>
                </c:pt>
                <c:pt idx="799">
                  <c:v>6.0062431666346397E-6</c:v>
                </c:pt>
                <c:pt idx="800">
                  <c:v>5.9957408732286502E-6</c:v>
                </c:pt>
                <c:pt idx="801">
                  <c:v>5.98523857982257E-6</c:v>
                </c:pt>
                <c:pt idx="802">
                  <c:v>5.9747362864166804E-6</c:v>
                </c:pt>
                <c:pt idx="803">
                  <c:v>5.9642339930107399E-6</c:v>
                </c:pt>
                <c:pt idx="804">
                  <c:v>5.9537316996047199E-6</c:v>
                </c:pt>
                <c:pt idx="805">
                  <c:v>5.9432294061987498E-6</c:v>
                </c:pt>
                <c:pt idx="806">
                  <c:v>5.9327271127927704E-6</c:v>
                </c:pt>
                <c:pt idx="807">
                  <c:v>5.9222248193868096E-6</c:v>
                </c:pt>
                <c:pt idx="808">
                  <c:v>5.9117225259808497E-6</c:v>
                </c:pt>
                <c:pt idx="809">
                  <c:v>5.9012202325748601E-6</c:v>
                </c:pt>
                <c:pt idx="810">
                  <c:v>5.8907179391688502E-6</c:v>
                </c:pt>
                <c:pt idx="811">
                  <c:v>5.8802156457629301E-6</c:v>
                </c:pt>
                <c:pt idx="812">
                  <c:v>5.8697133523569202E-6</c:v>
                </c:pt>
                <c:pt idx="813">
                  <c:v>5.8592110589509603E-6</c:v>
                </c:pt>
                <c:pt idx="814">
                  <c:v>5.8487087655449598E-6</c:v>
                </c:pt>
                <c:pt idx="815">
                  <c:v>5.8382064721389702E-6</c:v>
                </c:pt>
                <c:pt idx="816">
                  <c:v>5.8277041787330298E-6</c:v>
                </c:pt>
                <c:pt idx="817">
                  <c:v>5.8172018853270504E-6</c:v>
                </c:pt>
                <c:pt idx="818">
                  <c:v>5.8066995919210803E-6</c:v>
                </c:pt>
                <c:pt idx="819">
                  <c:v>5.7961972985151102E-6</c:v>
                </c:pt>
                <c:pt idx="820">
                  <c:v>5.7856950051091698E-6</c:v>
                </c:pt>
                <c:pt idx="821">
                  <c:v>5.7751927117031599E-6</c:v>
                </c:pt>
                <c:pt idx="822">
                  <c:v>5.7646904182972398E-6</c:v>
                </c:pt>
                <c:pt idx="823">
                  <c:v>5.75418812489124E-6</c:v>
                </c:pt>
                <c:pt idx="824">
                  <c:v>5.7436858314852403E-6</c:v>
                </c:pt>
                <c:pt idx="825">
                  <c:v>5.7331835380792601E-6</c:v>
                </c:pt>
                <c:pt idx="826">
                  <c:v>5.7226812446733298E-6</c:v>
                </c:pt>
                <c:pt idx="827">
                  <c:v>5.7121789512673402E-6</c:v>
                </c:pt>
                <c:pt idx="828">
                  <c:v>5.7016766578613498E-6</c:v>
                </c:pt>
                <c:pt idx="829">
                  <c:v>8.2048883550990802E-6</c:v>
                </c:pt>
                <c:pt idx="830">
                  <c:v>8.1978106982107106E-6</c:v>
                </c:pt>
                <c:pt idx="831">
                  <c:v>8.1907330413222394E-6</c:v>
                </c:pt>
                <c:pt idx="832">
                  <c:v>8.1836553844339206E-6</c:v>
                </c:pt>
                <c:pt idx="833">
                  <c:v>8.1765777275454392E-6</c:v>
                </c:pt>
                <c:pt idx="834">
                  <c:v>8.1695000706570408E-6</c:v>
                </c:pt>
                <c:pt idx="835">
                  <c:v>5.66112072148443E-6</c:v>
                </c:pt>
                <c:pt idx="836">
                  <c:v>5.6512733496401598E-6</c:v>
                </c:pt>
                <c:pt idx="837">
                  <c:v>5.6414259777959098E-6</c:v>
                </c:pt>
                <c:pt idx="838">
                  <c:v>5.6315786059516998E-6</c:v>
                </c:pt>
                <c:pt idx="839">
                  <c:v>5.6217312341073499E-6</c:v>
                </c:pt>
                <c:pt idx="840">
                  <c:v>5.6118838622631296E-6</c:v>
                </c:pt>
                <c:pt idx="841">
                  <c:v>5.6020364904189001E-6</c:v>
                </c:pt>
                <c:pt idx="842">
                  <c:v>5.5921891185746798E-6</c:v>
                </c:pt>
                <c:pt idx="843">
                  <c:v>5.5823417467303503E-6</c:v>
                </c:pt>
                <c:pt idx="844">
                  <c:v>5.5724943748861402E-6</c:v>
                </c:pt>
                <c:pt idx="845">
                  <c:v>5.5626470030418496E-6</c:v>
                </c:pt>
                <c:pt idx="846">
                  <c:v>5.5527996311976404E-6</c:v>
                </c:pt>
                <c:pt idx="847">
                  <c:v>5.5429522593533803E-6</c:v>
                </c:pt>
                <c:pt idx="848">
                  <c:v>5.5331048875091101E-6</c:v>
                </c:pt>
                <c:pt idx="849">
                  <c:v>5.5232575156648398E-6</c:v>
                </c:pt>
                <c:pt idx="850">
                  <c:v>5.5134101438205603E-6</c:v>
                </c:pt>
                <c:pt idx="851">
                  <c:v>5.5035627719763104E-6</c:v>
                </c:pt>
                <c:pt idx="852">
                  <c:v>5.4937154001320698E-6</c:v>
                </c:pt>
                <c:pt idx="853">
                  <c:v>5.4838680282878199E-6</c:v>
                </c:pt>
                <c:pt idx="854">
                  <c:v>5.4740206564435903E-6</c:v>
                </c:pt>
                <c:pt idx="855">
                  <c:v>2.9592351454105902E-6</c:v>
                </c:pt>
                <c:pt idx="856">
                  <c:v>2.9458188166534401E-6</c:v>
                </c:pt>
                <c:pt idx="857">
                  <c:v>2.93240248789622E-6</c:v>
                </c:pt>
                <c:pt idx="858">
                  <c:v>2.918986159139E-6</c:v>
                </c:pt>
                <c:pt idx="859">
                  <c:v>2.9055698303817499E-6</c:v>
                </c:pt>
                <c:pt idx="860">
                  <c:v>2.8921535016245401E-6</c:v>
                </c:pt>
                <c:pt idx="861">
                  <c:v>2.87873717286729E-6</c:v>
                </c:pt>
                <c:pt idx="862">
                  <c:v>2.8653208441101301E-6</c:v>
                </c:pt>
                <c:pt idx="863">
                  <c:v>2.8519045153528902E-6</c:v>
                </c:pt>
                <c:pt idx="864">
                  <c:v>2.8384881865957201E-6</c:v>
                </c:pt>
                <c:pt idx="865">
                  <c:v>2.82507185783847E-6</c:v>
                </c:pt>
                <c:pt idx="866">
                  <c:v>2.81165552908125E-6</c:v>
                </c:pt>
                <c:pt idx="867">
                  <c:v>2.79823920032406E-6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D5-45FD-B356-6283CC9E2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75-4B5F-933C-4AA745E09CFC}"/>
            </c:ext>
          </c:extLst>
        </c:ser>
        <c:ser>
          <c:idx val="1"/>
          <c:order val="1"/>
          <c:tx>
            <c:strRef>
              <c:f>NEMI!$AG$1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NEMI!$AL$3:$AL$870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NEMI!$AN$3:$AN$870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7.3779999999999998E-2</c:v>
                </c:pt>
                <c:pt idx="198">
                  <c:v>7.3759999999999992E-2</c:v>
                </c:pt>
                <c:pt idx="199">
                  <c:v>7.374E-2</c:v>
                </c:pt>
                <c:pt idx="200">
                  <c:v>7.374E-2</c:v>
                </c:pt>
                <c:pt idx="201">
                  <c:v>7.3749999999999996E-2</c:v>
                </c:pt>
                <c:pt idx="202">
                  <c:v>7.3770000000000002E-2</c:v>
                </c:pt>
                <c:pt idx="203">
                  <c:v>7.3810000000000001E-2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7.4050000000000005E-2</c:v>
                </c:pt>
                <c:pt idx="207">
                  <c:v>7.417E-2</c:v>
                </c:pt>
                <c:pt idx="208">
                  <c:v>7.4299999999999991E-2</c:v>
                </c:pt>
                <c:pt idx="209">
                  <c:v>7.442E-2</c:v>
                </c:pt>
                <c:pt idx="210">
                  <c:v>7.4550000000000005E-2</c:v>
                </c:pt>
                <c:pt idx="211">
                  <c:v>7.461000000000001E-2</c:v>
                </c:pt>
                <c:pt idx="212">
                  <c:v>7.4579999999999994E-2</c:v>
                </c:pt>
                <c:pt idx="213">
                  <c:v>7.4480000000000005E-2</c:v>
                </c:pt>
                <c:pt idx="214">
                  <c:v>7.4330000000000007E-2</c:v>
                </c:pt>
                <c:pt idx="215">
                  <c:v>7.4079999999999993E-2</c:v>
                </c:pt>
                <c:pt idx="216">
                  <c:v>7.3709999999999998E-2</c:v>
                </c:pt>
                <c:pt idx="217">
                  <c:v>7.3220000000000007E-2</c:v>
                </c:pt>
                <c:pt idx="218">
                  <c:v>7.2660000000000002E-2</c:v>
                </c:pt>
                <c:pt idx="219">
                  <c:v>7.213E-2</c:v>
                </c:pt>
                <c:pt idx="220">
                  <c:v>7.1639999999999995E-2</c:v>
                </c:pt>
                <c:pt idx="221">
                  <c:v>7.1190000000000003E-2</c:v>
                </c:pt>
                <c:pt idx="222">
                  <c:v>7.0879999999999999E-2</c:v>
                </c:pt>
                <c:pt idx="223">
                  <c:v>7.0879999999999999E-2</c:v>
                </c:pt>
                <c:pt idx="224">
                  <c:v>7.1250000000000008E-2</c:v>
                </c:pt>
                <c:pt idx="225">
                  <c:v>7.1999999999999995E-2</c:v>
                </c:pt>
                <c:pt idx="226">
                  <c:v>7.304999999999999E-2</c:v>
                </c:pt>
                <c:pt idx="227">
                  <c:v>7.4330000000000007E-2</c:v>
                </c:pt>
                <c:pt idx="228">
                  <c:v>7.576999999999999E-2</c:v>
                </c:pt>
                <c:pt idx="229">
                  <c:v>7.7270000000000005E-2</c:v>
                </c:pt>
                <c:pt idx="230">
                  <c:v>7.8909999999999994E-2</c:v>
                </c:pt>
                <c:pt idx="231">
                  <c:v>8.0780000000000005E-2</c:v>
                </c:pt>
                <c:pt idx="232">
                  <c:v>8.3099999999999993E-2</c:v>
                </c:pt>
                <c:pt idx="233">
                  <c:v>8.6510000000000004E-2</c:v>
                </c:pt>
                <c:pt idx="234">
                  <c:v>9.2060000000000003E-2</c:v>
                </c:pt>
                <c:pt idx="235">
                  <c:v>0.1008</c:v>
                </c:pt>
                <c:pt idx="236">
                  <c:v>0.1135</c:v>
                </c:pt>
                <c:pt idx="237">
                  <c:v>0.13070000000000001</c:v>
                </c:pt>
                <c:pt idx="238">
                  <c:v>0.15230000000000002</c:v>
                </c:pt>
                <c:pt idx="239">
                  <c:v>0.17810000000000001</c:v>
                </c:pt>
                <c:pt idx="240">
                  <c:v>0.20730000000000001</c:v>
                </c:pt>
                <c:pt idx="241">
                  <c:v>0.23929999999999998</c:v>
                </c:pt>
                <c:pt idx="242">
                  <c:v>0.27329999999999999</c:v>
                </c:pt>
                <c:pt idx="243">
                  <c:v>0.3085</c:v>
                </c:pt>
                <c:pt idx="244">
                  <c:v>0.34420000000000001</c:v>
                </c:pt>
                <c:pt idx="245">
                  <c:v>0.37940000000000002</c:v>
                </c:pt>
                <c:pt idx="246">
                  <c:v>0.41349999999999998</c:v>
                </c:pt>
                <c:pt idx="247">
                  <c:v>0.44589999999999996</c:v>
                </c:pt>
                <c:pt idx="248">
                  <c:v>0.47599999999999998</c:v>
                </c:pt>
                <c:pt idx="249">
                  <c:v>0.50350000000000006</c:v>
                </c:pt>
                <c:pt idx="250">
                  <c:v>0.52810000000000001</c:v>
                </c:pt>
                <c:pt idx="251">
                  <c:v>0.54969999999999997</c:v>
                </c:pt>
                <c:pt idx="252">
                  <c:v>0.56810000000000005</c:v>
                </c:pt>
                <c:pt idx="253">
                  <c:v>0.58330000000000004</c:v>
                </c:pt>
                <c:pt idx="254">
                  <c:v>0.59530000000000005</c:v>
                </c:pt>
                <c:pt idx="255">
                  <c:v>0.60450000000000004</c:v>
                </c:pt>
                <c:pt idx="256">
                  <c:v>0.6109</c:v>
                </c:pt>
                <c:pt idx="257">
                  <c:v>0.61499999999999999</c:v>
                </c:pt>
                <c:pt idx="258">
                  <c:v>0.61709999999999998</c:v>
                </c:pt>
                <c:pt idx="259">
                  <c:v>0.61750000000000005</c:v>
                </c:pt>
                <c:pt idx="260">
                  <c:v>0.61659999999999993</c:v>
                </c:pt>
                <c:pt idx="261">
                  <c:v>0.61470000000000002</c:v>
                </c:pt>
                <c:pt idx="262">
                  <c:v>0.61210000000000009</c:v>
                </c:pt>
                <c:pt idx="263">
                  <c:v>0.60909999999999997</c:v>
                </c:pt>
                <c:pt idx="264">
                  <c:v>0.60599999999999998</c:v>
                </c:pt>
                <c:pt idx="265">
                  <c:v>0.60289999999999999</c:v>
                </c:pt>
                <c:pt idx="266">
                  <c:v>0.59989999999999999</c:v>
                </c:pt>
                <c:pt idx="267">
                  <c:v>0.59699999999999998</c:v>
                </c:pt>
                <c:pt idx="268">
                  <c:v>0.59429999999999994</c:v>
                </c:pt>
                <c:pt idx="269">
                  <c:v>0.5917</c:v>
                </c:pt>
                <c:pt idx="270">
                  <c:v>0.58909999999999996</c:v>
                </c:pt>
                <c:pt idx="271">
                  <c:v>0.58619999999999994</c:v>
                </c:pt>
                <c:pt idx="272">
                  <c:v>0.58309999999999995</c:v>
                </c:pt>
                <c:pt idx="273">
                  <c:v>0.57930000000000004</c:v>
                </c:pt>
                <c:pt idx="274">
                  <c:v>0.57479999999999998</c:v>
                </c:pt>
                <c:pt idx="275">
                  <c:v>0.56940000000000002</c:v>
                </c:pt>
                <c:pt idx="276">
                  <c:v>0.56280000000000008</c:v>
                </c:pt>
                <c:pt idx="277">
                  <c:v>0.55499999999999994</c:v>
                </c:pt>
                <c:pt idx="278">
                  <c:v>0.54570000000000007</c:v>
                </c:pt>
                <c:pt idx="279">
                  <c:v>0.53499999999999992</c:v>
                </c:pt>
                <c:pt idx="280">
                  <c:v>0.52280000000000004</c:v>
                </c:pt>
                <c:pt idx="281">
                  <c:v>0.50900000000000001</c:v>
                </c:pt>
                <c:pt idx="282">
                  <c:v>0.49380000000000002</c:v>
                </c:pt>
                <c:pt idx="283">
                  <c:v>0.47729999999999995</c:v>
                </c:pt>
                <c:pt idx="284">
                  <c:v>0.45960000000000001</c:v>
                </c:pt>
                <c:pt idx="285">
                  <c:v>0.44079999999999997</c:v>
                </c:pt>
                <c:pt idx="286">
                  <c:v>0.42119999999999996</c:v>
                </c:pt>
                <c:pt idx="287">
                  <c:v>0.40089999999999998</c:v>
                </c:pt>
                <c:pt idx="288">
                  <c:v>0.38</c:v>
                </c:pt>
                <c:pt idx="289">
                  <c:v>0.3589</c:v>
                </c:pt>
                <c:pt idx="290">
                  <c:v>0.33780000000000004</c:v>
                </c:pt>
                <c:pt idx="291">
                  <c:v>0.31679999999999997</c:v>
                </c:pt>
                <c:pt idx="292">
                  <c:v>0.29610000000000003</c:v>
                </c:pt>
                <c:pt idx="293">
                  <c:v>0.27589999999999998</c:v>
                </c:pt>
                <c:pt idx="294">
                  <c:v>0.25629999999999997</c:v>
                </c:pt>
                <c:pt idx="295">
                  <c:v>0.23760000000000001</c:v>
                </c:pt>
                <c:pt idx="296">
                  <c:v>0.21990000000000001</c:v>
                </c:pt>
                <c:pt idx="297">
                  <c:v>0.20330000000000001</c:v>
                </c:pt>
                <c:pt idx="298">
                  <c:v>0.18790000000000001</c:v>
                </c:pt>
                <c:pt idx="299">
                  <c:v>0.17380000000000001</c:v>
                </c:pt>
                <c:pt idx="300">
                  <c:v>0.16109999999999999</c:v>
                </c:pt>
                <c:pt idx="301">
                  <c:v>0.14980000000000002</c:v>
                </c:pt>
                <c:pt idx="302">
                  <c:v>0.1401</c:v>
                </c:pt>
                <c:pt idx="303">
                  <c:v>0.13190000000000002</c:v>
                </c:pt>
                <c:pt idx="304">
                  <c:v>0.12509999999999999</c:v>
                </c:pt>
                <c:pt idx="305">
                  <c:v>0.1198</c:v>
                </c:pt>
                <c:pt idx="306">
                  <c:v>0.1157</c:v>
                </c:pt>
                <c:pt idx="307">
                  <c:v>0.1129</c:v>
                </c:pt>
                <c:pt idx="308">
                  <c:v>0.11109999999999999</c:v>
                </c:pt>
                <c:pt idx="309">
                  <c:v>0.11019999999999999</c:v>
                </c:pt>
                <c:pt idx="310">
                  <c:v>0.11</c:v>
                </c:pt>
                <c:pt idx="311">
                  <c:v>0.1104</c:v>
                </c:pt>
                <c:pt idx="312">
                  <c:v>0.1113</c:v>
                </c:pt>
                <c:pt idx="313">
                  <c:v>0.11249999999999999</c:v>
                </c:pt>
                <c:pt idx="314">
                  <c:v>0.11389999999999999</c:v>
                </c:pt>
                <c:pt idx="315">
                  <c:v>0.11549999999999999</c:v>
                </c:pt>
                <c:pt idx="316">
                  <c:v>0.1172</c:v>
                </c:pt>
                <c:pt idx="317">
                  <c:v>0.11899999999999999</c:v>
                </c:pt>
                <c:pt idx="318">
                  <c:v>0.12079999999999999</c:v>
                </c:pt>
                <c:pt idx="319">
                  <c:v>0.1225</c:v>
                </c:pt>
                <c:pt idx="320">
                  <c:v>0.12419999999999999</c:v>
                </c:pt>
                <c:pt idx="321">
                  <c:v>0.12590000000000001</c:v>
                </c:pt>
                <c:pt idx="322">
                  <c:v>0.1275</c:v>
                </c:pt>
                <c:pt idx="323">
                  <c:v>0.12910000000000002</c:v>
                </c:pt>
                <c:pt idx="324">
                  <c:v>0.1305</c:v>
                </c:pt>
                <c:pt idx="325">
                  <c:v>0.13190000000000002</c:v>
                </c:pt>
                <c:pt idx="326">
                  <c:v>0.13320000000000001</c:v>
                </c:pt>
                <c:pt idx="327">
                  <c:v>0.13449999999999998</c:v>
                </c:pt>
                <c:pt idx="328">
                  <c:v>0.13570000000000002</c:v>
                </c:pt>
                <c:pt idx="329">
                  <c:v>0.13669999999999999</c:v>
                </c:pt>
                <c:pt idx="330">
                  <c:v>0.13780000000000001</c:v>
                </c:pt>
                <c:pt idx="331">
                  <c:v>0.13869999999999999</c:v>
                </c:pt>
                <c:pt idx="332">
                  <c:v>0.1396</c:v>
                </c:pt>
                <c:pt idx="333">
                  <c:v>0.14049999999999999</c:v>
                </c:pt>
                <c:pt idx="334">
                  <c:v>0.14130000000000001</c:v>
                </c:pt>
                <c:pt idx="335">
                  <c:v>0.14199999999999999</c:v>
                </c:pt>
                <c:pt idx="336">
                  <c:v>0.14269999999999999</c:v>
                </c:pt>
                <c:pt idx="337">
                  <c:v>0.14329999999999998</c:v>
                </c:pt>
                <c:pt idx="338">
                  <c:v>0.1439</c:v>
                </c:pt>
                <c:pt idx="339">
                  <c:v>0.14450000000000002</c:v>
                </c:pt>
                <c:pt idx="340">
                  <c:v>0.14499999999999999</c:v>
                </c:pt>
                <c:pt idx="341">
                  <c:v>0.14549999999999999</c:v>
                </c:pt>
                <c:pt idx="342">
                  <c:v>0.14600000000000002</c:v>
                </c:pt>
                <c:pt idx="343">
                  <c:v>0.14639999999999997</c:v>
                </c:pt>
                <c:pt idx="344">
                  <c:v>0.14679999999999999</c:v>
                </c:pt>
                <c:pt idx="345">
                  <c:v>0.1472</c:v>
                </c:pt>
                <c:pt idx="346">
                  <c:v>0.14760000000000001</c:v>
                </c:pt>
                <c:pt idx="347">
                  <c:v>0.1479</c:v>
                </c:pt>
                <c:pt idx="348">
                  <c:v>0.1482</c:v>
                </c:pt>
                <c:pt idx="349">
                  <c:v>0.14850000000000002</c:v>
                </c:pt>
                <c:pt idx="350">
                  <c:v>0.14880000000000002</c:v>
                </c:pt>
                <c:pt idx="351">
                  <c:v>0.14910000000000001</c:v>
                </c:pt>
                <c:pt idx="352">
                  <c:v>0.14940000000000001</c:v>
                </c:pt>
                <c:pt idx="353">
                  <c:v>0.14959999999999998</c:v>
                </c:pt>
                <c:pt idx="354">
                  <c:v>0.14980000000000002</c:v>
                </c:pt>
                <c:pt idx="355">
                  <c:v>0.15010000000000001</c:v>
                </c:pt>
                <c:pt idx="356">
                  <c:v>0.15029999999999999</c:v>
                </c:pt>
                <c:pt idx="357">
                  <c:v>0.15049999999999999</c:v>
                </c:pt>
                <c:pt idx="358">
                  <c:v>0.1507</c:v>
                </c:pt>
                <c:pt idx="359">
                  <c:v>0.15090000000000001</c:v>
                </c:pt>
                <c:pt idx="360">
                  <c:v>0.15109999999999998</c:v>
                </c:pt>
                <c:pt idx="361">
                  <c:v>0.1512</c:v>
                </c:pt>
                <c:pt idx="362">
                  <c:v>0.15139999999999998</c:v>
                </c:pt>
                <c:pt idx="363">
                  <c:v>0.15160000000000001</c:v>
                </c:pt>
                <c:pt idx="364">
                  <c:v>0.1517</c:v>
                </c:pt>
                <c:pt idx="365">
                  <c:v>0.15190000000000001</c:v>
                </c:pt>
                <c:pt idx="366">
                  <c:v>0.15200000000000002</c:v>
                </c:pt>
                <c:pt idx="367">
                  <c:v>0.1522</c:v>
                </c:pt>
                <c:pt idx="368">
                  <c:v>0.15230000000000002</c:v>
                </c:pt>
                <c:pt idx="369">
                  <c:v>0.1525</c:v>
                </c:pt>
                <c:pt idx="370">
                  <c:v>0.15260000000000001</c:v>
                </c:pt>
                <c:pt idx="371">
                  <c:v>0.1527</c:v>
                </c:pt>
                <c:pt idx="372">
                  <c:v>0.15290000000000001</c:v>
                </c:pt>
                <c:pt idx="373">
                  <c:v>0.153</c:v>
                </c:pt>
                <c:pt idx="374">
                  <c:v>0.15309999999999999</c:v>
                </c:pt>
                <c:pt idx="375">
                  <c:v>0.1532</c:v>
                </c:pt>
                <c:pt idx="376">
                  <c:v>0.15329999999999999</c:v>
                </c:pt>
                <c:pt idx="377">
                  <c:v>0.15340000000000001</c:v>
                </c:pt>
                <c:pt idx="378">
                  <c:v>0.1535</c:v>
                </c:pt>
                <c:pt idx="379">
                  <c:v>0.1537</c:v>
                </c:pt>
                <c:pt idx="380">
                  <c:v>0.15379999999999999</c:v>
                </c:pt>
                <c:pt idx="381">
                  <c:v>0.15389999999999998</c:v>
                </c:pt>
                <c:pt idx="382">
                  <c:v>0.15389999999999998</c:v>
                </c:pt>
                <c:pt idx="383">
                  <c:v>0.154</c:v>
                </c:pt>
                <c:pt idx="384">
                  <c:v>0.15410000000000001</c:v>
                </c:pt>
                <c:pt idx="385">
                  <c:v>0.1542</c:v>
                </c:pt>
                <c:pt idx="386">
                  <c:v>0.15429999999999999</c:v>
                </c:pt>
                <c:pt idx="387">
                  <c:v>0.15440000000000001</c:v>
                </c:pt>
                <c:pt idx="388">
                  <c:v>0.1545</c:v>
                </c:pt>
                <c:pt idx="389">
                  <c:v>0.1545</c:v>
                </c:pt>
                <c:pt idx="390">
                  <c:v>0.15459999999999999</c:v>
                </c:pt>
                <c:pt idx="391">
                  <c:v>0.1547</c:v>
                </c:pt>
                <c:pt idx="392">
                  <c:v>0.15480000000000002</c:v>
                </c:pt>
                <c:pt idx="393">
                  <c:v>0.15480000000000002</c:v>
                </c:pt>
                <c:pt idx="394">
                  <c:v>0.15489999999999998</c:v>
                </c:pt>
                <c:pt idx="395">
                  <c:v>0.155</c:v>
                </c:pt>
                <c:pt idx="396">
                  <c:v>0.155</c:v>
                </c:pt>
                <c:pt idx="397">
                  <c:v>0.15510000000000002</c:v>
                </c:pt>
                <c:pt idx="398">
                  <c:v>0.15519999999999998</c:v>
                </c:pt>
                <c:pt idx="399">
                  <c:v>0.15519999999999998</c:v>
                </c:pt>
                <c:pt idx="400">
                  <c:v>0.15529999999999999</c:v>
                </c:pt>
                <c:pt idx="401">
                  <c:v>0.15529999999999999</c:v>
                </c:pt>
                <c:pt idx="402">
                  <c:v>0.15540000000000001</c:v>
                </c:pt>
                <c:pt idx="403">
                  <c:v>0.15540000000000001</c:v>
                </c:pt>
                <c:pt idx="404">
                  <c:v>0.1555</c:v>
                </c:pt>
                <c:pt idx="405">
                  <c:v>0.1555</c:v>
                </c:pt>
                <c:pt idx="406">
                  <c:v>0.1555</c:v>
                </c:pt>
                <c:pt idx="407">
                  <c:v>0.15559999999999999</c:v>
                </c:pt>
                <c:pt idx="408">
                  <c:v>0.15559999999999999</c:v>
                </c:pt>
                <c:pt idx="409">
                  <c:v>0.15570000000000001</c:v>
                </c:pt>
                <c:pt idx="410">
                  <c:v>0.15570000000000001</c:v>
                </c:pt>
                <c:pt idx="411">
                  <c:v>0.15570000000000001</c:v>
                </c:pt>
                <c:pt idx="412">
                  <c:v>0.15579999999999999</c:v>
                </c:pt>
                <c:pt idx="413">
                  <c:v>0.15579999999999999</c:v>
                </c:pt>
                <c:pt idx="414">
                  <c:v>0.15579999999999999</c:v>
                </c:pt>
                <c:pt idx="415">
                  <c:v>0.15590000000000001</c:v>
                </c:pt>
                <c:pt idx="416">
                  <c:v>0.15590000000000001</c:v>
                </c:pt>
                <c:pt idx="417">
                  <c:v>0.15590000000000001</c:v>
                </c:pt>
                <c:pt idx="418">
                  <c:v>0.15590000000000001</c:v>
                </c:pt>
                <c:pt idx="419">
                  <c:v>0.156</c:v>
                </c:pt>
                <c:pt idx="420">
                  <c:v>0.156</c:v>
                </c:pt>
                <c:pt idx="421">
                  <c:v>0.156</c:v>
                </c:pt>
                <c:pt idx="422">
                  <c:v>0.156</c:v>
                </c:pt>
                <c:pt idx="423">
                  <c:v>0.15609999999999999</c:v>
                </c:pt>
                <c:pt idx="424">
                  <c:v>0.15609999999999999</c:v>
                </c:pt>
                <c:pt idx="425">
                  <c:v>0.15609999999999999</c:v>
                </c:pt>
                <c:pt idx="426">
                  <c:v>0.15609999999999999</c:v>
                </c:pt>
                <c:pt idx="427">
                  <c:v>0.15609999999999999</c:v>
                </c:pt>
                <c:pt idx="428">
                  <c:v>0.15609999999999999</c:v>
                </c:pt>
                <c:pt idx="429">
                  <c:v>0.15620000000000001</c:v>
                </c:pt>
                <c:pt idx="430">
                  <c:v>0.15620000000000001</c:v>
                </c:pt>
                <c:pt idx="431">
                  <c:v>0.15620000000000001</c:v>
                </c:pt>
                <c:pt idx="432">
                  <c:v>0.15620000000000001</c:v>
                </c:pt>
                <c:pt idx="433">
                  <c:v>0.15620000000000001</c:v>
                </c:pt>
                <c:pt idx="434">
                  <c:v>0.15620000000000001</c:v>
                </c:pt>
                <c:pt idx="435">
                  <c:v>0.15620000000000001</c:v>
                </c:pt>
                <c:pt idx="436">
                  <c:v>0.15620000000000001</c:v>
                </c:pt>
                <c:pt idx="437">
                  <c:v>0.15620000000000001</c:v>
                </c:pt>
                <c:pt idx="438">
                  <c:v>0.15620000000000001</c:v>
                </c:pt>
                <c:pt idx="439">
                  <c:v>0.15620000000000001</c:v>
                </c:pt>
                <c:pt idx="440">
                  <c:v>0.15620000000000001</c:v>
                </c:pt>
                <c:pt idx="441">
                  <c:v>0.15620000000000001</c:v>
                </c:pt>
                <c:pt idx="442">
                  <c:v>0.15620000000000001</c:v>
                </c:pt>
                <c:pt idx="443">
                  <c:v>0.15609999999999999</c:v>
                </c:pt>
                <c:pt idx="444">
                  <c:v>0.15609999999999999</c:v>
                </c:pt>
                <c:pt idx="445">
                  <c:v>0.15609999999999999</c:v>
                </c:pt>
                <c:pt idx="446">
                  <c:v>0.15609999999999999</c:v>
                </c:pt>
                <c:pt idx="447">
                  <c:v>0.15609999999999999</c:v>
                </c:pt>
                <c:pt idx="448">
                  <c:v>0.156</c:v>
                </c:pt>
                <c:pt idx="449">
                  <c:v>0.156</c:v>
                </c:pt>
                <c:pt idx="450">
                  <c:v>0.156</c:v>
                </c:pt>
                <c:pt idx="451">
                  <c:v>0.15590000000000001</c:v>
                </c:pt>
                <c:pt idx="452">
                  <c:v>0.15590000000000001</c:v>
                </c:pt>
                <c:pt idx="453">
                  <c:v>0.15579999999999999</c:v>
                </c:pt>
                <c:pt idx="454">
                  <c:v>0.15579999999999999</c:v>
                </c:pt>
                <c:pt idx="455">
                  <c:v>0.15570000000000001</c:v>
                </c:pt>
                <c:pt idx="456">
                  <c:v>0.15570000000000001</c:v>
                </c:pt>
                <c:pt idx="457">
                  <c:v>0.15559999999999999</c:v>
                </c:pt>
                <c:pt idx="458">
                  <c:v>0.1555</c:v>
                </c:pt>
                <c:pt idx="459">
                  <c:v>0.15540000000000001</c:v>
                </c:pt>
                <c:pt idx="460">
                  <c:v>0.15540000000000001</c:v>
                </c:pt>
                <c:pt idx="461">
                  <c:v>0.15529999999999999</c:v>
                </c:pt>
                <c:pt idx="462">
                  <c:v>0.15519999999999998</c:v>
                </c:pt>
                <c:pt idx="463">
                  <c:v>0.15510000000000002</c:v>
                </c:pt>
                <c:pt idx="464">
                  <c:v>0.155</c:v>
                </c:pt>
                <c:pt idx="465">
                  <c:v>0.15489999999999998</c:v>
                </c:pt>
                <c:pt idx="466">
                  <c:v>0.15480000000000002</c:v>
                </c:pt>
                <c:pt idx="467">
                  <c:v>0.15459999999999999</c:v>
                </c:pt>
                <c:pt idx="468">
                  <c:v>0.1545</c:v>
                </c:pt>
                <c:pt idx="469">
                  <c:v>0.15440000000000001</c:v>
                </c:pt>
                <c:pt idx="470">
                  <c:v>0.1542</c:v>
                </c:pt>
                <c:pt idx="471">
                  <c:v>0.15410000000000001</c:v>
                </c:pt>
                <c:pt idx="472">
                  <c:v>0.154</c:v>
                </c:pt>
                <c:pt idx="473">
                  <c:v>0.15379999999999999</c:v>
                </c:pt>
                <c:pt idx="474">
                  <c:v>0.15359999999999999</c:v>
                </c:pt>
                <c:pt idx="475">
                  <c:v>0.1535</c:v>
                </c:pt>
                <c:pt idx="476">
                  <c:v>0.15329999999999999</c:v>
                </c:pt>
                <c:pt idx="477">
                  <c:v>0.15309999999999999</c:v>
                </c:pt>
                <c:pt idx="478">
                  <c:v>0.153</c:v>
                </c:pt>
                <c:pt idx="479">
                  <c:v>0.15279999999999999</c:v>
                </c:pt>
                <c:pt idx="480">
                  <c:v>0.15260000000000001</c:v>
                </c:pt>
                <c:pt idx="481">
                  <c:v>0.15239999999999998</c:v>
                </c:pt>
                <c:pt idx="482">
                  <c:v>0.15230000000000002</c:v>
                </c:pt>
                <c:pt idx="483">
                  <c:v>0.1522</c:v>
                </c:pt>
                <c:pt idx="484">
                  <c:v>0.15200000000000002</c:v>
                </c:pt>
                <c:pt idx="485">
                  <c:v>0.15190000000000001</c:v>
                </c:pt>
                <c:pt idx="486">
                  <c:v>0.15190000000000001</c:v>
                </c:pt>
                <c:pt idx="487">
                  <c:v>0.15190000000000001</c:v>
                </c:pt>
                <c:pt idx="488">
                  <c:v>0.15190000000000001</c:v>
                </c:pt>
                <c:pt idx="489">
                  <c:v>0.15200000000000002</c:v>
                </c:pt>
                <c:pt idx="490">
                  <c:v>0.1522</c:v>
                </c:pt>
                <c:pt idx="491">
                  <c:v>0.15239999999999998</c:v>
                </c:pt>
                <c:pt idx="492">
                  <c:v>0.15279999999999999</c:v>
                </c:pt>
                <c:pt idx="493">
                  <c:v>0.15329999999999999</c:v>
                </c:pt>
                <c:pt idx="494">
                  <c:v>0.154</c:v>
                </c:pt>
                <c:pt idx="495">
                  <c:v>0.15480000000000002</c:v>
                </c:pt>
                <c:pt idx="496">
                  <c:v>0.15590000000000001</c:v>
                </c:pt>
                <c:pt idx="497">
                  <c:v>0.15720000000000001</c:v>
                </c:pt>
                <c:pt idx="498">
                  <c:v>0.15890000000000001</c:v>
                </c:pt>
                <c:pt idx="499">
                  <c:v>0.16089999999999999</c:v>
                </c:pt>
                <c:pt idx="500">
                  <c:v>0.16320000000000001</c:v>
                </c:pt>
                <c:pt idx="501">
                  <c:v>0.16610000000000003</c:v>
                </c:pt>
                <c:pt idx="502">
                  <c:v>0.1694</c:v>
                </c:pt>
                <c:pt idx="503">
                  <c:v>0.17330000000000001</c:v>
                </c:pt>
                <c:pt idx="504">
                  <c:v>0.1779</c:v>
                </c:pt>
                <c:pt idx="505">
                  <c:v>0.18309999999999998</c:v>
                </c:pt>
                <c:pt idx="506">
                  <c:v>0.18909999999999999</c:v>
                </c:pt>
                <c:pt idx="507">
                  <c:v>0.1958</c:v>
                </c:pt>
                <c:pt idx="508">
                  <c:v>0.20319999999999999</c:v>
                </c:pt>
                <c:pt idx="509">
                  <c:v>0.2114</c:v>
                </c:pt>
                <c:pt idx="510">
                  <c:v>0.2203</c:v>
                </c:pt>
                <c:pt idx="511">
                  <c:v>0.22989999999999999</c:v>
                </c:pt>
                <c:pt idx="512">
                  <c:v>0.24</c:v>
                </c:pt>
                <c:pt idx="513">
                  <c:v>0.2505</c:v>
                </c:pt>
                <c:pt idx="514">
                  <c:v>0.26140000000000002</c:v>
                </c:pt>
                <c:pt idx="515">
                  <c:v>0.27249999999999996</c:v>
                </c:pt>
                <c:pt idx="516">
                  <c:v>0.28369999999999995</c:v>
                </c:pt>
                <c:pt idx="517">
                  <c:v>0.29499999999999998</c:v>
                </c:pt>
                <c:pt idx="518">
                  <c:v>0.30599999999999999</c:v>
                </c:pt>
                <c:pt idx="519">
                  <c:v>0.31689999999999996</c:v>
                </c:pt>
                <c:pt idx="520">
                  <c:v>0.32739999999999997</c:v>
                </c:pt>
                <c:pt idx="521">
                  <c:v>0.33750000000000002</c:v>
                </c:pt>
                <c:pt idx="522">
                  <c:v>0.34709999999999996</c:v>
                </c:pt>
                <c:pt idx="523">
                  <c:v>0.35600000000000004</c:v>
                </c:pt>
                <c:pt idx="524">
                  <c:v>0.3644</c:v>
                </c:pt>
                <c:pt idx="525">
                  <c:v>0.372</c:v>
                </c:pt>
                <c:pt idx="526">
                  <c:v>0.37889999999999996</c:v>
                </c:pt>
                <c:pt idx="527">
                  <c:v>0.38519999999999999</c:v>
                </c:pt>
                <c:pt idx="528">
                  <c:v>0.39070000000000005</c:v>
                </c:pt>
                <c:pt idx="529">
                  <c:v>0.39550000000000002</c:v>
                </c:pt>
                <c:pt idx="530">
                  <c:v>0.39960000000000001</c:v>
                </c:pt>
                <c:pt idx="531">
                  <c:v>0.40329999999999999</c:v>
                </c:pt>
                <c:pt idx="532">
                  <c:v>0.40629999999999999</c:v>
                </c:pt>
                <c:pt idx="533">
                  <c:v>0.40900000000000003</c:v>
                </c:pt>
                <c:pt idx="534">
                  <c:v>0.4113</c:v>
                </c:pt>
                <c:pt idx="535">
                  <c:v>0.41349999999999998</c:v>
                </c:pt>
                <c:pt idx="536">
                  <c:v>0.41559999999999997</c:v>
                </c:pt>
                <c:pt idx="537">
                  <c:v>0.41770000000000002</c:v>
                </c:pt>
                <c:pt idx="538">
                  <c:v>0.4199</c:v>
                </c:pt>
                <c:pt idx="539">
                  <c:v>0.4224</c:v>
                </c:pt>
                <c:pt idx="540">
                  <c:v>0.4249</c:v>
                </c:pt>
                <c:pt idx="541">
                  <c:v>0.42770000000000002</c:v>
                </c:pt>
                <c:pt idx="542">
                  <c:v>0.43049999999999999</c:v>
                </c:pt>
                <c:pt idx="543">
                  <c:v>0.43340000000000001</c:v>
                </c:pt>
                <c:pt idx="544">
                  <c:v>0.43609999999999999</c:v>
                </c:pt>
                <c:pt idx="545">
                  <c:v>0.43830000000000002</c:v>
                </c:pt>
                <c:pt idx="546">
                  <c:v>0.44</c:v>
                </c:pt>
                <c:pt idx="547">
                  <c:v>0.44089999999999996</c:v>
                </c:pt>
                <c:pt idx="548">
                  <c:v>0.44059999999999999</c:v>
                </c:pt>
                <c:pt idx="549">
                  <c:v>0.43869999999999998</c:v>
                </c:pt>
                <c:pt idx="550">
                  <c:v>0.43510000000000004</c:v>
                </c:pt>
                <c:pt idx="551">
                  <c:v>0.42949999999999999</c:v>
                </c:pt>
                <c:pt idx="552">
                  <c:v>0.42179999999999995</c:v>
                </c:pt>
                <c:pt idx="553">
                  <c:v>0.41170000000000001</c:v>
                </c:pt>
                <c:pt idx="554">
                  <c:v>0.3992</c:v>
                </c:pt>
                <c:pt idx="555">
                  <c:v>0.38439999999999996</c:v>
                </c:pt>
                <c:pt idx="556">
                  <c:v>0.3674</c:v>
                </c:pt>
                <c:pt idx="557">
                  <c:v>0.34840000000000004</c:v>
                </c:pt>
                <c:pt idx="558">
                  <c:v>0.3276</c:v>
                </c:pt>
                <c:pt idx="559">
                  <c:v>0.30559999999999998</c:v>
                </c:pt>
                <c:pt idx="560">
                  <c:v>0.28260000000000002</c:v>
                </c:pt>
                <c:pt idx="561">
                  <c:v>0.2591</c:v>
                </c:pt>
                <c:pt idx="562">
                  <c:v>0.23569999999999999</c:v>
                </c:pt>
                <c:pt idx="563">
                  <c:v>0.21279999999999999</c:v>
                </c:pt>
                <c:pt idx="564">
                  <c:v>0.19089999999999999</c:v>
                </c:pt>
                <c:pt idx="565">
                  <c:v>0.17049999999999998</c:v>
                </c:pt>
                <c:pt idx="566">
                  <c:v>0.15179999999999999</c:v>
                </c:pt>
                <c:pt idx="567">
                  <c:v>0.13510000000000003</c:v>
                </c:pt>
                <c:pt idx="568">
                  <c:v>0.12060000000000001</c:v>
                </c:pt>
                <c:pt idx="569">
                  <c:v>0.10840000000000001</c:v>
                </c:pt>
                <c:pt idx="570">
                  <c:v>9.8480000000000012E-2</c:v>
                </c:pt>
                <c:pt idx="571">
                  <c:v>9.0840000000000004E-2</c:v>
                </c:pt>
                <c:pt idx="572">
                  <c:v>8.5180000000000006E-2</c:v>
                </c:pt>
                <c:pt idx="573">
                  <c:v>8.1229999999999997E-2</c:v>
                </c:pt>
                <c:pt idx="574">
                  <c:v>7.8670000000000004E-2</c:v>
                </c:pt>
                <c:pt idx="575">
                  <c:v>7.707E-2</c:v>
                </c:pt>
                <c:pt idx="576">
                  <c:v>7.6090000000000005E-2</c:v>
                </c:pt>
                <c:pt idx="577">
                  <c:v>7.5469999999999995E-2</c:v>
                </c:pt>
                <c:pt idx="578">
                  <c:v>7.4990000000000001E-2</c:v>
                </c:pt>
                <c:pt idx="579">
                  <c:v>7.4560000000000001E-2</c:v>
                </c:pt>
                <c:pt idx="580">
                  <c:v>7.4200000000000002E-2</c:v>
                </c:pt>
                <c:pt idx="581">
                  <c:v>7.3889999999999997E-2</c:v>
                </c:pt>
                <c:pt idx="582">
                  <c:v>7.3569999999999997E-2</c:v>
                </c:pt>
                <c:pt idx="583">
                  <c:v>7.3280000000000012E-2</c:v>
                </c:pt>
                <c:pt idx="584">
                  <c:v>7.3119999999999991E-2</c:v>
                </c:pt>
                <c:pt idx="585">
                  <c:v>7.3109999999999994E-2</c:v>
                </c:pt>
                <c:pt idx="586">
                  <c:v>7.3160000000000003E-2</c:v>
                </c:pt>
                <c:pt idx="587">
                  <c:v>7.3220000000000007E-2</c:v>
                </c:pt>
                <c:pt idx="588">
                  <c:v>7.3319999999999996E-2</c:v>
                </c:pt>
                <c:pt idx="589">
                  <c:v>7.349E-2</c:v>
                </c:pt>
                <c:pt idx="590">
                  <c:v>7.3689999999999992E-2</c:v>
                </c:pt>
                <c:pt idx="591">
                  <c:v>7.3849999999999999E-2</c:v>
                </c:pt>
                <c:pt idx="592">
                  <c:v>7.399E-2</c:v>
                </c:pt>
                <c:pt idx="593">
                  <c:v>7.4099999999999999E-2</c:v>
                </c:pt>
                <c:pt idx="594">
                  <c:v>7.4190000000000006E-2</c:v>
                </c:pt>
                <c:pt idx="595">
                  <c:v>7.424E-2</c:v>
                </c:pt>
                <c:pt idx="596">
                  <c:v>7.425000000000001E-2</c:v>
                </c:pt>
                <c:pt idx="597">
                  <c:v>7.424E-2</c:v>
                </c:pt>
                <c:pt idx="598">
                  <c:v>7.4219999999999994E-2</c:v>
                </c:pt>
                <c:pt idx="599">
                  <c:v>7.4200000000000002E-2</c:v>
                </c:pt>
                <c:pt idx="600">
                  <c:v>7.417E-2</c:v>
                </c:pt>
                <c:pt idx="601">
                  <c:v>7.4139999999999998E-2</c:v>
                </c:pt>
                <c:pt idx="602">
                  <c:v>7.4110000000000009E-2</c:v>
                </c:pt>
                <c:pt idx="603">
                  <c:v>7.4079999999999993E-2</c:v>
                </c:pt>
                <c:pt idx="604">
                  <c:v>7.4060000000000001E-2</c:v>
                </c:pt>
                <c:pt idx="605">
                  <c:v>7.4060000000000001E-2</c:v>
                </c:pt>
                <c:pt idx="606">
                  <c:v>7.4050000000000005E-2</c:v>
                </c:pt>
                <c:pt idx="607">
                  <c:v>7.4060000000000001E-2</c:v>
                </c:pt>
                <c:pt idx="608">
                  <c:v>7.4069999999999997E-2</c:v>
                </c:pt>
                <c:pt idx="609">
                  <c:v>7.4090000000000003E-2</c:v>
                </c:pt>
                <c:pt idx="610">
                  <c:v>7.4110000000000009E-2</c:v>
                </c:pt>
                <c:pt idx="611">
                  <c:v>7.4130000000000001E-2</c:v>
                </c:pt>
                <c:pt idx="612">
                  <c:v>7.4160000000000004E-2</c:v>
                </c:pt>
                <c:pt idx="613">
                  <c:v>7.4190000000000006E-2</c:v>
                </c:pt>
                <c:pt idx="614">
                  <c:v>7.4219999999999994E-2</c:v>
                </c:pt>
                <c:pt idx="615">
                  <c:v>7.425000000000001E-2</c:v>
                </c:pt>
                <c:pt idx="616">
                  <c:v>7.4289999999999995E-2</c:v>
                </c:pt>
                <c:pt idx="617">
                  <c:v>7.4320000000000011E-2</c:v>
                </c:pt>
                <c:pt idx="618">
                  <c:v>7.4359999999999996E-2</c:v>
                </c:pt>
                <c:pt idx="619">
                  <c:v>7.4390000000000012E-2</c:v>
                </c:pt>
                <c:pt idx="620">
                  <c:v>7.4429999999999996E-2</c:v>
                </c:pt>
                <c:pt idx="621">
                  <c:v>7.4470000000000008E-2</c:v>
                </c:pt>
                <c:pt idx="622">
                  <c:v>7.4499999999999997E-2</c:v>
                </c:pt>
                <c:pt idx="623">
                  <c:v>7.4540000000000009E-2</c:v>
                </c:pt>
                <c:pt idx="624">
                  <c:v>7.4569999999999997E-2</c:v>
                </c:pt>
                <c:pt idx="625">
                  <c:v>7.461000000000001E-2</c:v>
                </c:pt>
                <c:pt idx="626">
                  <c:v>7.4639999999999998E-2</c:v>
                </c:pt>
                <c:pt idx="627">
                  <c:v>7.468000000000001E-2</c:v>
                </c:pt>
                <c:pt idx="628">
                  <c:v>7.4700000000000003E-2</c:v>
                </c:pt>
                <c:pt idx="629">
                  <c:v>7.4709999999999999E-2</c:v>
                </c:pt>
                <c:pt idx="630">
                  <c:v>7.4719999999999995E-2</c:v>
                </c:pt>
                <c:pt idx="631">
                  <c:v>7.4729999999999991E-2</c:v>
                </c:pt>
                <c:pt idx="632">
                  <c:v>7.4719999999999995E-2</c:v>
                </c:pt>
                <c:pt idx="633">
                  <c:v>7.468000000000001E-2</c:v>
                </c:pt>
                <c:pt idx="634">
                  <c:v>7.458999999999999E-2</c:v>
                </c:pt>
                <c:pt idx="635">
                  <c:v>7.4480000000000005E-2</c:v>
                </c:pt>
                <c:pt idx="636">
                  <c:v>7.4359999999999996E-2</c:v>
                </c:pt>
                <c:pt idx="637">
                  <c:v>7.422999999999999E-2</c:v>
                </c:pt>
                <c:pt idx="638">
                  <c:v>7.4060000000000001E-2</c:v>
                </c:pt>
                <c:pt idx="639">
                  <c:v>7.392E-2</c:v>
                </c:pt>
                <c:pt idx="640">
                  <c:v>7.3810000000000001E-2</c:v>
                </c:pt>
                <c:pt idx="641">
                  <c:v>7.3709999999999998E-2</c:v>
                </c:pt>
                <c:pt idx="642">
                  <c:v>7.3609999999999995E-2</c:v>
                </c:pt>
                <c:pt idx="643">
                  <c:v>7.349E-2</c:v>
                </c:pt>
                <c:pt idx="644">
                  <c:v>7.3349999999999999E-2</c:v>
                </c:pt>
                <c:pt idx="645">
                  <c:v>7.3199999999999987E-2</c:v>
                </c:pt>
                <c:pt idx="646">
                  <c:v>7.306E-2</c:v>
                </c:pt>
                <c:pt idx="647">
                  <c:v>7.2910000000000003E-2</c:v>
                </c:pt>
                <c:pt idx="648">
                  <c:v>7.2770000000000001E-2</c:v>
                </c:pt>
                <c:pt idx="649">
                  <c:v>7.263E-2</c:v>
                </c:pt>
                <c:pt idx="650">
                  <c:v>7.2520000000000001E-2</c:v>
                </c:pt>
                <c:pt idx="651">
                  <c:v>7.2389999999999996E-2</c:v>
                </c:pt>
                <c:pt idx="652">
                  <c:v>7.2300000000000003E-2</c:v>
                </c:pt>
                <c:pt idx="653">
                  <c:v>7.2250000000000009E-2</c:v>
                </c:pt>
                <c:pt idx="654">
                  <c:v>7.22E-2</c:v>
                </c:pt>
                <c:pt idx="655">
                  <c:v>7.2160000000000002E-2</c:v>
                </c:pt>
                <c:pt idx="656">
                  <c:v>7.213E-2</c:v>
                </c:pt>
                <c:pt idx="657">
                  <c:v>7.2139999999999996E-2</c:v>
                </c:pt>
                <c:pt idx="658">
                  <c:v>7.2149999999999992E-2</c:v>
                </c:pt>
                <c:pt idx="659">
                  <c:v>7.2149999999999992E-2</c:v>
                </c:pt>
                <c:pt idx="660">
                  <c:v>7.2149999999999992E-2</c:v>
                </c:pt>
                <c:pt idx="661">
                  <c:v>7.2149999999999992E-2</c:v>
                </c:pt>
                <c:pt idx="662">
                  <c:v>7.2149999999999992E-2</c:v>
                </c:pt>
                <c:pt idx="663">
                  <c:v>7.2149999999999992E-2</c:v>
                </c:pt>
                <c:pt idx="664">
                  <c:v>7.2149999999999992E-2</c:v>
                </c:pt>
                <c:pt idx="665">
                  <c:v>7.2149999999999992E-2</c:v>
                </c:pt>
                <c:pt idx="666">
                  <c:v>7.2149999999999992E-2</c:v>
                </c:pt>
                <c:pt idx="667">
                  <c:v>7.2149999999999992E-2</c:v>
                </c:pt>
                <c:pt idx="668">
                  <c:v>7.2149999999999992E-2</c:v>
                </c:pt>
                <c:pt idx="669">
                  <c:v>7.2149999999999992E-2</c:v>
                </c:pt>
                <c:pt idx="670">
                  <c:v>7.2149999999999992E-2</c:v>
                </c:pt>
                <c:pt idx="671">
                  <c:v>7.2149999999999992E-2</c:v>
                </c:pt>
                <c:pt idx="672">
                  <c:v>7.2149999999999992E-2</c:v>
                </c:pt>
                <c:pt idx="673">
                  <c:v>7.2149999999999992E-2</c:v>
                </c:pt>
                <c:pt idx="674">
                  <c:v>7.2149999999999992E-2</c:v>
                </c:pt>
                <c:pt idx="675">
                  <c:v>7.2149999999999992E-2</c:v>
                </c:pt>
                <c:pt idx="676">
                  <c:v>7.2149999999999992E-2</c:v>
                </c:pt>
                <c:pt idx="677">
                  <c:v>7.2149999999999992E-2</c:v>
                </c:pt>
                <c:pt idx="678">
                  <c:v>7.2149999999999992E-2</c:v>
                </c:pt>
                <c:pt idx="679">
                  <c:v>7.2149999999999992E-2</c:v>
                </c:pt>
                <c:pt idx="680">
                  <c:v>7.2149999999999992E-2</c:v>
                </c:pt>
                <c:pt idx="681">
                  <c:v>7.2149999999999992E-2</c:v>
                </c:pt>
                <c:pt idx="682">
                  <c:v>7.2149999999999992E-2</c:v>
                </c:pt>
                <c:pt idx="683">
                  <c:v>7.2149999999999992E-2</c:v>
                </c:pt>
                <c:pt idx="684">
                  <c:v>7.2149999999999992E-2</c:v>
                </c:pt>
                <c:pt idx="685">
                  <c:v>7.2149999999999992E-2</c:v>
                </c:pt>
                <c:pt idx="686">
                  <c:v>7.2149999999999992E-2</c:v>
                </c:pt>
                <c:pt idx="687">
                  <c:v>7.2149999999999992E-2</c:v>
                </c:pt>
                <c:pt idx="688">
                  <c:v>7.2149999999999992E-2</c:v>
                </c:pt>
                <c:pt idx="689">
                  <c:v>7.2149999999999992E-2</c:v>
                </c:pt>
                <c:pt idx="690">
                  <c:v>7.2149999999999992E-2</c:v>
                </c:pt>
                <c:pt idx="691">
                  <c:v>7.2149999999999992E-2</c:v>
                </c:pt>
                <c:pt idx="692">
                  <c:v>7.2149999999999992E-2</c:v>
                </c:pt>
                <c:pt idx="693">
                  <c:v>7.2149999999999992E-2</c:v>
                </c:pt>
                <c:pt idx="694">
                  <c:v>7.2149999999999992E-2</c:v>
                </c:pt>
                <c:pt idx="695">
                  <c:v>7.2149999999999992E-2</c:v>
                </c:pt>
                <c:pt idx="696">
                  <c:v>7.2149999999999992E-2</c:v>
                </c:pt>
                <c:pt idx="697">
                  <c:v>7.2149999999999992E-2</c:v>
                </c:pt>
                <c:pt idx="698">
                  <c:v>7.2149999999999992E-2</c:v>
                </c:pt>
                <c:pt idx="699">
                  <c:v>7.2149999999999992E-2</c:v>
                </c:pt>
                <c:pt idx="700">
                  <c:v>7.2149999999999992E-2</c:v>
                </c:pt>
                <c:pt idx="701">
                  <c:v>7.2149999999999992E-2</c:v>
                </c:pt>
                <c:pt idx="702">
                  <c:v>7.2149999999999992E-2</c:v>
                </c:pt>
                <c:pt idx="703">
                  <c:v>7.2149999999999992E-2</c:v>
                </c:pt>
                <c:pt idx="704">
                  <c:v>7.2149999999999992E-2</c:v>
                </c:pt>
                <c:pt idx="705">
                  <c:v>7.2149999999999992E-2</c:v>
                </c:pt>
                <c:pt idx="706">
                  <c:v>7.2149999999999992E-2</c:v>
                </c:pt>
                <c:pt idx="707">
                  <c:v>7.2149999999999992E-2</c:v>
                </c:pt>
                <c:pt idx="708">
                  <c:v>7.2149999999999992E-2</c:v>
                </c:pt>
                <c:pt idx="709">
                  <c:v>7.2149999999999992E-2</c:v>
                </c:pt>
                <c:pt idx="710">
                  <c:v>7.2149999999999992E-2</c:v>
                </c:pt>
                <c:pt idx="711">
                  <c:v>7.2149999999999992E-2</c:v>
                </c:pt>
                <c:pt idx="712">
                  <c:v>7.2149999999999992E-2</c:v>
                </c:pt>
                <c:pt idx="713">
                  <c:v>7.2149999999999992E-2</c:v>
                </c:pt>
                <c:pt idx="714">
                  <c:v>7.2149999999999992E-2</c:v>
                </c:pt>
                <c:pt idx="715">
                  <c:v>7.2149999999999992E-2</c:v>
                </c:pt>
                <c:pt idx="716">
                  <c:v>7.2149999999999992E-2</c:v>
                </c:pt>
                <c:pt idx="717">
                  <c:v>7.2149999999999992E-2</c:v>
                </c:pt>
                <c:pt idx="718">
                  <c:v>7.2149999999999992E-2</c:v>
                </c:pt>
                <c:pt idx="719">
                  <c:v>7.2149999999999992E-2</c:v>
                </c:pt>
                <c:pt idx="720">
                  <c:v>7.2149999999999992E-2</c:v>
                </c:pt>
                <c:pt idx="721">
                  <c:v>7.2149999999999992E-2</c:v>
                </c:pt>
                <c:pt idx="722">
                  <c:v>7.2149999999999992E-2</c:v>
                </c:pt>
                <c:pt idx="723">
                  <c:v>7.2149999999999992E-2</c:v>
                </c:pt>
                <c:pt idx="724">
                  <c:v>7.2149999999999992E-2</c:v>
                </c:pt>
                <c:pt idx="725">
                  <c:v>7.2149999999999992E-2</c:v>
                </c:pt>
                <c:pt idx="726">
                  <c:v>7.2149999999999992E-2</c:v>
                </c:pt>
                <c:pt idx="727">
                  <c:v>7.2149999999999992E-2</c:v>
                </c:pt>
                <c:pt idx="728">
                  <c:v>7.2149999999999992E-2</c:v>
                </c:pt>
                <c:pt idx="729">
                  <c:v>7.2149999999999992E-2</c:v>
                </c:pt>
                <c:pt idx="730">
                  <c:v>7.2149999999999992E-2</c:v>
                </c:pt>
                <c:pt idx="731">
                  <c:v>7.2149999999999992E-2</c:v>
                </c:pt>
                <c:pt idx="732">
                  <c:v>7.2149999999999992E-2</c:v>
                </c:pt>
                <c:pt idx="733">
                  <c:v>7.2149999999999992E-2</c:v>
                </c:pt>
                <c:pt idx="734">
                  <c:v>7.2149999999999992E-2</c:v>
                </c:pt>
                <c:pt idx="735">
                  <c:v>7.2149999999999992E-2</c:v>
                </c:pt>
                <c:pt idx="736">
                  <c:v>7.2149999999999992E-2</c:v>
                </c:pt>
                <c:pt idx="737">
                  <c:v>7.2149999999999992E-2</c:v>
                </c:pt>
                <c:pt idx="738">
                  <c:v>7.2149999999999992E-2</c:v>
                </c:pt>
                <c:pt idx="739">
                  <c:v>7.2149999999999992E-2</c:v>
                </c:pt>
                <c:pt idx="740">
                  <c:v>7.2149999999999992E-2</c:v>
                </c:pt>
                <c:pt idx="741">
                  <c:v>7.2149999999999992E-2</c:v>
                </c:pt>
                <c:pt idx="742">
                  <c:v>7.2149999999999992E-2</c:v>
                </c:pt>
                <c:pt idx="743">
                  <c:v>7.2149999999999992E-2</c:v>
                </c:pt>
                <c:pt idx="744">
                  <c:v>7.2149999999999992E-2</c:v>
                </c:pt>
                <c:pt idx="745">
                  <c:v>7.2149999999999992E-2</c:v>
                </c:pt>
                <c:pt idx="746">
                  <c:v>7.2149999999999992E-2</c:v>
                </c:pt>
                <c:pt idx="747">
                  <c:v>7.2149999999999992E-2</c:v>
                </c:pt>
                <c:pt idx="748">
                  <c:v>7.2149999999999992E-2</c:v>
                </c:pt>
                <c:pt idx="749">
                  <c:v>7.2149999999999992E-2</c:v>
                </c:pt>
                <c:pt idx="750">
                  <c:v>7.2149999999999992E-2</c:v>
                </c:pt>
                <c:pt idx="751">
                  <c:v>7.2149999999999992E-2</c:v>
                </c:pt>
                <c:pt idx="752">
                  <c:v>7.2149999999999992E-2</c:v>
                </c:pt>
                <c:pt idx="753">
                  <c:v>7.2149999999999992E-2</c:v>
                </c:pt>
                <c:pt idx="754">
                  <c:v>7.2149999999999992E-2</c:v>
                </c:pt>
                <c:pt idx="755">
                  <c:v>7.2149999999999992E-2</c:v>
                </c:pt>
                <c:pt idx="756">
                  <c:v>7.2149999999999992E-2</c:v>
                </c:pt>
                <c:pt idx="757">
                  <c:v>7.2149999999999992E-2</c:v>
                </c:pt>
                <c:pt idx="758">
                  <c:v>7.2149999999999992E-2</c:v>
                </c:pt>
                <c:pt idx="759">
                  <c:v>7.2149999999999992E-2</c:v>
                </c:pt>
                <c:pt idx="760">
                  <c:v>7.2149999999999992E-2</c:v>
                </c:pt>
                <c:pt idx="761">
                  <c:v>7.2149999999999992E-2</c:v>
                </c:pt>
                <c:pt idx="762">
                  <c:v>7.2149999999999992E-2</c:v>
                </c:pt>
                <c:pt idx="763">
                  <c:v>7.2149999999999992E-2</c:v>
                </c:pt>
                <c:pt idx="764">
                  <c:v>7.2149999999999992E-2</c:v>
                </c:pt>
                <c:pt idx="765">
                  <c:v>7.2149999999999992E-2</c:v>
                </c:pt>
                <c:pt idx="766">
                  <c:v>7.2149999999999992E-2</c:v>
                </c:pt>
                <c:pt idx="767">
                  <c:v>7.2149999999999992E-2</c:v>
                </c:pt>
                <c:pt idx="768">
                  <c:v>7.2149999999999992E-2</c:v>
                </c:pt>
                <c:pt idx="769">
                  <c:v>7.2149999999999992E-2</c:v>
                </c:pt>
                <c:pt idx="770">
                  <c:v>7.2149999999999992E-2</c:v>
                </c:pt>
                <c:pt idx="771">
                  <c:v>7.2149999999999992E-2</c:v>
                </c:pt>
                <c:pt idx="772">
                  <c:v>7.2149999999999992E-2</c:v>
                </c:pt>
                <c:pt idx="773">
                  <c:v>7.2149999999999992E-2</c:v>
                </c:pt>
                <c:pt idx="774">
                  <c:v>7.2149999999999992E-2</c:v>
                </c:pt>
                <c:pt idx="775">
                  <c:v>7.2149999999999992E-2</c:v>
                </c:pt>
                <c:pt idx="776">
                  <c:v>7.2149999999999992E-2</c:v>
                </c:pt>
                <c:pt idx="777">
                  <c:v>7.2149999999999992E-2</c:v>
                </c:pt>
                <c:pt idx="778">
                  <c:v>7.2149999999999992E-2</c:v>
                </c:pt>
                <c:pt idx="779">
                  <c:v>7.2149999999999992E-2</c:v>
                </c:pt>
                <c:pt idx="780">
                  <c:v>7.2149999999999992E-2</c:v>
                </c:pt>
                <c:pt idx="781">
                  <c:v>7.2149999999999992E-2</c:v>
                </c:pt>
                <c:pt idx="782">
                  <c:v>7.2149999999999992E-2</c:v>
                </c:pt>
                <c:pt idx="783">
                  <c:v>7.2149999999999992E-2</c:v>
                </c:pt>
                <c:pt idx="784">
                  <c:v>7.2149999999999992E-2</c:v>
                </c:pt>
                <c:pt idx="785">
                  <c:v>7.2149999999999992E-2</c:v>
                </c:pt>
                <c:pt idx="786">
                  <c:v>7.2149999999999992E-2</c:v>
                </c:pt>
                <c:pt idx="787">
                  <c:v>7.2149999999999992E-2</c:v>
                </c:pt>
                <c:pt idx="788">
                  <c:v>7.2149999999999992E-2</c:v>
                </c:pt>
                <c:pt idx="789">
                  <c:v>7.2149999999999992E-2</c:v>
                </c:pt>
                <c:pt idx="790">
                  <c:v>7.2149999999999992E-2</c:v>
                </c:pt>
                <c:pt idx="791">
                  <c:v>7.2149999999999992E-2</c:v>
                </c:pt>
                <c:pt idx="792">
                  <c:v>7.2149999999999992E-2</c:v>
                </c:pt>
                <c:pt idx="793">
                  <c:v>7.2149999999999992E-2</c:v>
                </c:pt>
                <c:pt idx="794">
                  <c:v>7.2149999999999992E-2</c:v>
                </c:pt>
                <c:pt idx="795">
                  <c:v>7.2149999999999992E-2</c:v>
                </c:pt>
                <c:pt idx="796">
                  <c:v>7.2149999999999992E-2</c:v>
                </c:pt>
                <c:pt idx="797">
                  <c:v>7.2149999999999992E-2</c:v>
                </c:pt>
                <c:pt idx="798">
                  <c:v>7.2149999999999992E-2</c:v>
                </c:pt>
                <c:pt idx="799">
                  <c:v>7.2149999999999992E-2</c:v>
                </c:pt>
                <c:pt idx="800">
                  <c:v>7.2149999999999992E-2</c:v>
                </c:pt>
                <c:pt idx="801">
                  <c:v>7.2149999999999992E-2</c:v>
                </c:pt>
                <c:pt idx="802">
                  <c:v>7.2149999999999992E-2</c:v>
                </c:pt>
                <c:pt idx="803">
                  <c:v>7.2149999999999992E-2</c:v>
                </c:pt>
                <c:pt idx="804">
                  <c:v>7.2149999999999992E-2</c:v>
                </c:pt>
                <c:pt idx="805">
                  <c:v>7.2149999999999992E-2</c:v>
                </c:pt>
                <c:pt idx="806">
                  <c:v>7.2149999999999992E-2</c:v>
                </c:pt>
                <c:pt idx="807">
                  <c:v>7.2149999999999992E-2</c:v>
                </c:pt>
                <c:pt idx="808">
                  <c:v>7.2149999999999992E-2</c:v>
                </c:pt>
                <c:pt idx="809">
                  <c:v>7.2149999999999992E-2</c:v>
                </c:pt>
                <c:pt idx="810">
                  <c:v>7.2149999999999992E-2</c:v>
                </c:pt>
                <c:pt idx="811">
                  <c:v>7.2149999999999992E-2</c:v>
                </c:pt>
                <c:pt idx="812">
                  <c:v>7.2149999999999992E-2</c:v>
                </c:pt>
                <c:pt idx="813">
                  <c:v>7.2149999999999992E-2</c:v>
                </c:pt>
                <c:pt idx="814">
                  <c:v>7.2149999999999992E-2</c:v>
                </c:pt>
                <c:pt idx="815">
                  <c:v>7.2149999999999992E-2</c:v>
                </c:pt>
                <c:pt idx="816">
                  <c:v>7.2149999999999992E-2</c:v>
                </c:pt>
                <c:pt idx="817">
                  <c:v>7.2149999999999992E-2</c:v>
                </c:pt>
                <c:pt idx="818">
                  <c:v>7.2149999999999992E-2</c:v>
                </c:pt>
                <c:pt idx="819">
                  <c:v>7.2149999999999992E-2</c:v>
                </c:pt>
                <c:pt idx="820">
                  <c:v>7.2149999999999992E-2</c:v>
                </c:pt>
                <c:pt idx="821">
                  <c:v>7.2149999999999992E-2</c:v>
                </c:pt>
                <c:pt idx="822">
                  <c:v>7.2149999999999992E-2</c:v>
                </c:pt>
                <c:pt idx="823">
                  <c:v>7.2149999999999992E-2</c:v>
                </c:pt>
                <c:pt idx="824">
                  <c:v>7.2149999999999992E-2</c:v>
                </c:pt>
                <c:pt idx="825">
                  <c:v>7.2149999999999992E-2</c:v>
                </c:pt>
                <c:pt idx="826">
                  <c:v>7.2149999999999992E-2</c:v>
                </c:pt>
                <c:pt idx="827">
                  <c:v>7.2149999999999992E-2</c:v>
                </c:pt>
                <c:pt idx="828">
                  <c:v>7.2149999999999992E-2</c:v>
                </c:pt>
                <c:pt idx="829">
                  <c:v>7.2149999999999992E-2</c:v>
                </c:pt>
                <c:pt idx="830">
                  <c:v>7.2149999999999992E-2</c:v>
                </c:pt>
                <c:pt idx="831">
                  <c:v>7.2149999999999992E-2</c:v>
                </c:pt>
                <c:pt idx="832">
                  <c:v>7.2149999999999992E-2</c:v>
                </c:pt>
                <c:pt idx="833">
                  <c:v>7.2149999999999992E-2</c:v>
                </c:pt>
                <c:pt idx="834">
                  <c:v>7.2149999999999992E-2</c:v>
                </c:pt>
                <c:pt idx="835">
                  <c:v>7.2149999999999992E-2</c:v>
                </c:pt>
                <c:pt idx="836">
                  <c:v>7.2149999999999992E-2</c:v>
                </c:pt>
                <c:pt idx="837">
                  <c:v>7.2149999999999992E-2</c:v>
                </c:pt>
                <c:pt idx="838">
                  <c:v>7.2149999999999992E-2</c:v>
                </c:pt>
                <c:pt idx="839">
                  <c:v>7.2149999999999992E-2</c:v>
                </c:pt>
                <c:pt idx="840">
                  <c:v>7.2149999999999992E-2</c:v>
                </c:pt>
                <c:pt idx="841">
                  <c:v>7.2149999999999992E-2</c:v>
                </c:pt>
                <c:pt idx="842">
                  <c:v>7.2149999999999992E-2</c:v>
                </c:pt>
                <c:pt idx="843">
                  <c:v>7.2149999999999992E-2</c:v>
                </c:pt>
                <c:pt idx="844">
                  <c:v>7.2149999999999992E-2</c:v>
                </c:pt>
                <c:pt idx="845">
                  <c:v>7.2149999999999992E-2</c:v>
                </c:pt>
                <c:pt idx="846">
                  <c:v>7.2149999999999992E-2</c:v>
                </c:pt>
                <c:pt idx="847">
                  <c:v>7.2149999999999992E-2</c:v>
                </c:pt>
                <c:pt idx="848">
                  <c:v>7.2149999999999992E-2</c:v>
                </c:pt>
                <c:pt idx="849">
                  <c:v>7.2149999999999992E-2</c:v>
                </c:pt>
                <c:pt idx="850">
                  <c:v>7.2149999999999992E-2</c:v>
                </c:pt>
                <c:pt idx="851">
                  <c:v>7.2149999999999992E-2</c:v>
                </c:pt>
                <c:pt idx="852">
                  <c:v>7.2149999999999992E-2</c:v>
                </c:pt>
                <c:pt idx="853">
                  <c:v>7.2149999999999992E-2</c:v>
                </c:pt>
                <c:pt idx="854">
                  <c:v>7.2149999999999992E-2</c:v>
                </c:pt>
                <c:pt idx="855">
                  <c:v>7.2149999999999992E-2</c:v>
                </c:pt>
                <c:pt idx="856">
                  <c:v>7.2149999999999992E-2</c:v>
                </c:pt>
                <c:pt idx="857">
                  <c:v>7.2149999999999992E-2</c:v>
                </c:pt>
                <c:pt idx="858">
                  <c:v>7.2149999999999992E-2</c:v>
                </c:pt>
                <c:pt idx="859">
                  <c:v>7.2149999999999992E-2</c:v>
                </c:pt>
                <c:pt idx="860">
                  <c:v>7.2149999999999992E-2</c:v>
                </c:pt>
                <c:pt idx="861">
                  <c:v>7.2149999999999992E-2</c:v>
                </c:pt>
                <c:pt idx="862">
                  <c:v>7.2149999999999992E-2</c:v>
                </c:pt>
                <c:pt idx="863">
                  <c:v>7.2149999999999992E-2</c:v>
                </c:pt>
                <c:pt idx="864">
                  <c:v>7.2149999999999992E-2</c:v>
                </c:pt>
                <c:pt idx="865">
                  <c:v>7.2149999999999992E-2</c:v>
                </c:pt>
                <c:pt idx="866">
                  <c:v>7.2149999999999992E-2</c:v>
                </c:pt>
                <c:pt idx="867">
                  <c:v>7.2149999999999992E-2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75-4B5F-933C-4AA745E0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09-4645-AE69-C83C4903BFBA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200.06652252049349</c:v>
                </c:pt>
                <c:pt idx="181">
                  <c:v>200.06652244429824</c:v>
                </c:pt>
                <c:pt idx="182">
                  <c:v>200.06652222363817</c:v>
                </c:pt>
                <c:pt idx="183">
                  <c:v>200.06652183958593</c:v>
                </c:pt>
                <c:pt idx="184">
                  <c:v>200.06652115997642</c:v>
                </c:pt>
                <c:pt idx="185">
                  <c:v>200.06651987295649</c:v>
                </c:pt>
                <c:pt idx="186">
                  <c:v>200.06651765310087</c:v>
                </c:pt>
                <c:pt idx="187">
                  <c:v>200.06651414261262</c:v>
                </c:pt>
                <c:pt idx="188">
                  <c:v>200.06650880300506</c:v>
                </c:pt>
                <c:pt idx="189">
                  <c:v>200.06650084674021</c:v>
                </c:pt>
                <c:pt idx="190">
                  <c:v>200.06648946306544</c:v>
                </c:pt>
                <c:pt idx="191">
                  <c:v>200.06647387857205</c:v>
                </c:pt>
                <c:pt idx="192">
                  <c:v>200.06645332085301</c:v>
                </c:pt>
                <c:pt idx="193">
                  <c:v>200.06642651009332</c:v>
                </c:pt>
                <c:pt idx="194">
                  <c:v>200.06639205782952</c:v>
                </c:pt>
                <c:pt idx="195">
                  <c:v>200.06634853949055</c:v>
                </c:pt>
                <c:pt idx="196">
                  <c:v>200.06629429275247</c:v>
                </c:pt>
                <c:pt idx="197">
                  <c:v>200.06622690048326</c:v>
                </c:pt>
                <c:pt idx="198">
                  <c:v>200.06614268466836</c:v>
                </c:pt>
                <c:pt idx="199">
                  <c:v>200.06603693635597</c:v>
                </c:pt>
                <c:pt idx="200">
                  <c:v>200.06590330528761</c:v>
                </c:pt>
                <c:pt idx="201">
                  <c:v>200.06573133888679</c:v>
                </c:pt>
                <c:pt idx="202">
                  <c:v>200.06550748938884</c:v>
                </c:pt>
                <c:pt idx="203">
                  <c:v>200.06521378703903</c:v>
                </c:pt>
                <c:pt idx="204">
                  <c:v>200.06481572556604</c:v>
                </c:pt>
                <c:pt idx="205">
                  <c:v>200.06425989083991</c:v>
                </c:pt>
                <c:pt idx="206">
                  <c:v>200.06348502711901</c:v>
                </c:pt>
                <c:pt idx="207">
                  <c:v>200.06239833760031</c:v>
                </c:pt>
                <c:pt idx="208">
                  <c:v>200.06083749938833</c:v>
                </c:pt>
                <c:pt idx="209">
                  <c:v>200.05859534818762</c:v>
                </c:pt>
                <c:pt idx="210">
                  <c:v>200.05543726223684</c:v>
                </c:pt>
                <c:pt idx="211">
                  <c:v>200.05101981344933</c:v>
                </c:pt>
                <c:pt idx="212">
                  <c:v>200.04489953234</c:v>
                </c:pt>
                <c:pt idx="213">
                  <c:v>200.0365185970318</c:v>
                </c:pt>
                <c:pt idx="214">
                  <c:v>200.02527609684964</c:v>
                </c:pt>
                <c:pt idx="215">
                  <c:v>200.01044744820891</c:v>
                </c:pt>
                <c:pt idx="216">
                  <c:v>199.99112431849136</c:v>
                </c:pt>
                <c:pt idx="217">
                  <c:v>199.9663302004632</c:v>
                </c:pt>
                <c:pt idx="218">
                  <c:v>199.93509711944631</c:v>
                </c:pt>
                <c:pt idx="219">
                  <c:v>199.8964301291295</c:v>
                </c:pt>
                <c:pt idx="220">
                  <c:v>199.84918935972345</c:v>
                </c:pt>
                <c:pt idx="221">
                  <c:v>199.79246016511286</c:v>
                </c:pt>
                <c:pt idx="222">
                  <c:v>199.72537780694779</c:v>
                </c:pt>
                <c:pt idx="223">
                  <c:v>199.64717522513646</c:v>
                </c:pt>
                <c:pt idx="224">
                  <c:v>199.55715683510931</c:v>
                </c:pt>
                <c:pt idx="225">
                  <c:v>199.45489159238207</c:v>
                </c:pt>
                <c:pt idx="226">
                  <c:v>199.34011114350599</c:v>
                </c:pt>
                <c:pt idx="227">
                  <c:v>199.21273737517652</c:v>
                </c:pt>
                <c:pt idx="228">
                  <c:v>199.07297061818807</c:v>
                </c:pt>
                <c:pt idx="229">
                  <c:v>198.92120008467927</c:v>
                </c:pt>
                <c:pt idx="230">
                  <c:v>198.75800175680823</c:v>
                </c:pt>
                <c:pt idx="231">
                  <c:v>198.58407091528366</c:v>
                </c:pt>
                <c:pt idx="232">
                  <c:v>198.4004482946533</c:v>
                </c:pt>
                <c:pt idx="233">
                  <c:v>198.20838869900535</c:v>
                </c:pt>
                <c:pt idx="234">
                  <c:v>198.00909894920628</c:v>
                </c:pt>
                <c:pt idx="235">
                  <c:v>197.80387709821264</c:v>
                </c:pt>
                <c:pt idx="236">
                  <c:v>197.59422808605873</c:v>
                </c:pt>
                <c:pt idx="237">
                  <c:v>197.3814168988556</c:v>
                </c:pt>
                <c:pt idx="238">
                  <c:v>197.1664985615723</c:v>
                </c:pt>
                <c:pt idx="239">
                  <c:v>196.95101585951144</c:v>
                </c:pt>
                <c:pt idx="240">
                  <c:v>196.73647057098697</c:v>
                </c:pt>
                <c:pt idx="241">
                  <c:v>196.52419609665984</c:v>
                </c:pt>
                <c:pt idx="242">
                  <c:v>196.31564103410824</c:v>
                </c:pt>
                <c:pt idx="243">
                  <c:v>196.11203250710238</c:v>
                </c:pt>
                <c:pt idx="244">
                  <c:v>195.91436349705592</c:v>
                </c:pt>
                <c:pt idx="245">
                  <c:v>195.72357057762585</c:v>
                </c:pt>
                <c:pt idx="246">
                  <c:v>195.5404747190255</c:v>
                </c:pt>
                <c:pt idx="247">
                  <c:v>195.36580096495427</c:v>
                </c:pt>
                <c:pt idx="248">
                  <c:v>195.20011392814743</c:v>
                </c:pt>
                <c:pt idx="249">
                  <c:v>195.04393187781503</c:v>
                </c:pt>
                <c:pt idx="250">
                  <c:v>194.8977290220439</c:v>
                </c:pt>
                <c:pt idx="251">
                  <c:v>194.76181742697551</c:v>
                </c:pt>
                <c:pt idx="252">
                  <c:v>194.6363652177418</c:v>
                </c:pt>
                <c:pt idx="253">
                  <c:v>194.52141579668483</c:v>
                </c:pt>
                <c:pt idx="254">
                  <c:v>194.41687027750677</c:v>
                </c:pt>
                <c:pt idx="255">
                  <c:v>194.32256964510682</c:v>
                </c:pt>
                <c:pt idx="256">
                  <c:v>194.23828272822067</c:v>
                </c:pt>
                <c:pt idx="257">
                  <c:v>194.16368718775195</c:v>
                </c:pt>
                <c:pt idx="258">
                  <c:v>194.09843578871488</c:v>
                </c:pt>
                <c:pt idx="259">
                  <c:v>194.04218097148032</c:v>
                </c:pt>
                <c:pt idx="260">
                  <c:v>193.99453996676129</c:v>
                </c:pt>
                <c:pt idx="261">
                  <c:v>193.95507796901157</c:v>
                </c:pt>
                <c:pt idx="262">
                  <c:v>193.92331390982108</c:v>
                </c:pt>
                <c:pt idx="263">
                  <c:v>193.89883535909692</c:v>
                </c:pt>
                <c:pt idx="264">
                  <c:v>193.88126659410921</c:v>
                </c:pt>
                <c:pt idx="265">
                  <c:v>193.8701637088565</c:v>
                </c:pt>
                <c:pt idx="266">
                  <c:v>193.86506733432913</c:v>
                </c:pt>
                <c:pt idx="267">
                  <c:v>193.86557975639104</c:v>
                </c:pt>
                <c:pt idx="268">
                  <c:v>193.87137100517771</c:v>
                </c:pt>
                <c:pt idx="269">
                  <c:v>193.88205690308109</c:v>
                </c:pt>
                <c:pt idx="270">
                  <c:v>193.89725256931118</c:v>
                </c:pt>
                <c:pt idx="271">
                  <c:v>193.91668742318976</c:v>
                </c:pt>
                <c:pt idx="272">
                  <c:v>193.94008008756461</c:v>
                </c:pt>
                <c:pt idx="273">
                  <c:v>193.96710453814529</c:v>
                </c:pt>
                <c:pt idx="274">
                  <c:v>193.99748584123387</c:v>
                </c:pt>
                <c:pt idx="275">
                  <c:v>194.0309838601016</c:v>
                </c:pt>
                <c:pt idx="276">
                  <c:v>194.06732353321866</c:v>
                </c:pt>
                <c:pt idx="277">
                  <c:v>194.10627691863633</c:v>
                </c:pt>
                <c:pt idx="278">
                  <c:v>194.14762327159545</c:v>
                </c:pt>
                <c:pt idx="279">
                  <c:v>194.19114691017663</c:v>
                </c:pt>
                <c:pt idx="280">
                  <c:v>194.23667402531325</c:v>
                </c:pt>
                <c:pt idx="281">
                  <c:v>194.28404706421276</c:v>
                </c:pt>
                <c:pt idx="282">
                  <c:v>194.33309806395508</c:v>
                </c:pt>
                <c:pt idx="283">
                  <c:v>194.38366145059618</c:v>
                </c:pt>
                <c:pt idx="284">
                  <c:v>194.43558246621734</c:v>
                </c:pt>
                <c:pt idx="285">
                  <c:v>194.48873910807114</c:v>
                </c:pt>
                <c:pt idx="286">
                  <c:v>194.54302067826859</c:v>
                </c:pt>
                <c:pt idx="287">
                  <c:v>194.59829280336058</c:v>
                </c:pt>
                <c:pt idx="288">
                  <c:v>194.65443629652151</c:v>
                </c:pt>
                <c:pt idx="289">
                  <c:v>194.71137652881265</c:v>
                </c:pt>
                <c:pt idx="290">
                  <c:v>194.76902330833536</c:v>
                </c:pt>
                <c:pt idx="291">
                  <c:v>194.82729125291732</c:v>
                </c:pt>
                <c:pt idx="292">
                  <c:v>194.88609716512045</c:v>
                </c:pt>
                <c:pt idx="293">
                  <c:v>194.94535271085851</c:v>
                </c:pt>
                <c:pt idx="294">
                  <c:v>195.00499319488932</c:v>
                </c:pt>
                <c:pt idx="295">
                  <c:v>195.06495100094193</c:v>
                </c:pt>
                <c:pt idx="296">
                  <c:v>195.12515714661225</c:v>
                </c:pt>
                <c:pt idx="297">
                  <c:v>195.18555619099081</c:v>
                </c:pt>
                <c:pt idx="298">
                  <c:v>195.24609371350786</c:v>
                </c:pt>
                <c:pt idx="299">
                  <c:v>195.30671237070905</c:v>
                </c:pt>
                <c:pt idx="300">
                  <c:v>195.36736539321726</c:v>
                </c:pt>
                <c:pt idx="301">
                  <c:v>195.42801077161508</c:v>
                </c:pt>
                <c:pt idx="302">
                  <c:v>195.4886028316495</c:v>
                </c:pt>
                <c:pt idx="303">
                  <c:v>195.54910159217474</c:v>
                </c:pt>
                <c:pt idx="304">
                  <c:v>195.60946580862785</c:v>
                </c:pt>
                <c:pt idx="305">
                  <c:v>195.66965983871796</c:v>
                </c:pt>
                <c:pt idx="306">
                  <c:v>195.72965215610097</c:v>
                </c:pt>
                <c:pt idx="307">
                  <c:v>195.78941006638351</c:v>
                </c:pt>
                <c:pt idx="308">
                  <c:v>195.84890290426659</c:v>
                </c:pt>
                <c:pt idx="309">
                  <c:v>195.9081035387162</c:v>
                </c:pt>
                <c:pt idx="310">
                  <c:v>195.96698711802401</c:v>
                </c:pt>
                <c:pt idx="311">
                  <c:v>196.02552941146942</c:v>
                </c:pt>
                <c:pt idx="312">
                  <c:v>196.08370770090718</c:v>
                </c:pt>
                <c:pt idx="313">
                  <c:v>196.1415012135127</c:v>
                </c:pt>
                <c:pt idx="314">
                  <c:v>196.19889057847166</c:v>
                </c:pt>
                <c:pt idx="315">
                  <c:v>196.25585760234466</c:v>
                </c:pt>
                <c:pt idx="316">
                  <c:v>196.31238529458588</c:v>
                </c:pt>
                <c:pt idx="317">
                  <c:v>196.36845782924433</c:v>
                </c:pt>
                <c:pt idx="318">
                  <c:v>196.42406047020424</c:v>
                </c:pt>
                <c:pt idx="319">
                  <c:v>196.47917943706801</c:v>
                </c:pt>
                <c:pt idx="320">
                  <c:v>196.53380195959829</c:v>
                </c:pt>
                <c:pt idx="321">
                  <c:v>196.58791613377383</c:v>
                </c:pt>
                <c:pt idx="322">
                  <c:v>196.64151080132729</c:v>
                </c:pt>
                <c:pt idx="323">
                  <c:v>196.69457550306987</c:v>
                </c:pt>
                <c:pt idx="324">
                  <c:v>196.74710048299443</c:v>
                </c:pt>
                <c:pt idx="325">
                  <c:v>196.79907665047764</c:v>
                </c:pt>
                <c:pt idx="326">
                  <c:v>196.85049545639225</c:v>
                </c:pt>
                <c:pt idx="327">
                  <c:v>196.90134890325112</c:v>
                </c:pt>
                <c:pt idx="328">
                  <c:v>196.95162946860776</c:v>
                </c:pt>
                <c:pt idx="329">
                  <c:v>197.00133028611955</c:v>
                </c:pt>
                <c:pt idx="330">
                  <c:v>197.05044479700442</c:v>
                </c:pt>
                <c:pt idx="331">
                  <c:v>197.09896684685489</c:v>
                </c:pt>
                <c:pt idx="332">
                  <c:v>197.14689069187258</c:v>
                </c:pt>
                <c:pt idx="333">
                  <c:v>197.1942109118703</c:v>
                </c:pt>
                <c:pt idx="334">
                  <c:v>197.24092228137238</c:v>
                </c:pt>
                <c:pt idx="335">
                  <c:v>197.28701996462715</c:v>
                </c:pt>
                <c:pt idx="336">
                  <c:v>197.33249944696522</c:v>
                </c:pt>
                <c:pt idx="337">
                  <c:v>197.3773563475425</c:v>
                </c:pt>
                <c:pt idx="338">
                  <c:v>197.42158667675218</c:v>
                </c:pt>
                <c:pt idx="339">
                  <c:v>197.46518661781755</c:v>
                </c:pt>
                <c:pt idx="340">
                  <c:v>197.50815244195138</c:v>
                </c:pt>
                <c:pt idx="341">
                  <c:v>197.55048078506172</c:v>
                </c:pt>
                <c:pt idx="342">
                  <c:v>197.59216847896391</c:v>
                </c:pt>
                <c:pt idx="343">
                  <c:v>197.63321245183769</c:v>
                </c:pt>
                <c:pt idx="344">
                  <c:v>197.67360980802994</c:v>
                </c:pt>
                <c:pt idx="345">
                  <c:v>197.71335773620268</c:v>
                </c:pt>
                <c:pt idx="346">
                  <c:v>197.75245353287977</c:v>
                </c:pt>
                <c:pt idx="347">
                  <c:v>197.7908946675534</c:v>
                </c:pt>
                <c:pt idx="348">
                  <c:v>197.82867875519744</c:v>
                </c:pt>
                <c:pt idx="349">
                  <c:v>197.86580332382405</c:v>
                </c:pt>
                <c:pt idx="350">
                  <c:v>197.90226614987782</c:v>
                </c:pt>
                <c:pt idx="351">
                  <c:v>197.93806515820322</c:v>
                </c:pt>
                <c:pt idx="352">
                  <c:v>197.97319814056465</c:v>
                </c:pt>
                <c:pt idx="353">
                  <c:v>198.0076629526838</c:v>
                </c:pt>
                <c:pt idx="354">
                  <c:v>198.04145771013549</c:v>
                </c:pt>
                <c:pt idx="355">
                  <c:v>198.07458056174565</c:v>
                </c:pt>
                <c:pt idx="356">
                  <c:v>198.10702959920013</c:v>
                </c:pt>
                <c:pt idx="357">
                  <c:v>198.13880306186377</c:v>
                </c:pt>
                <c:pt idx="358">
                  <c:v>198.16989937935682</c:v>
                </c:pt>
                <c:pt idx="359">
                  <c:v>198.20031685414756</c:v>
                </c:pt>
                <c:pt idx="360">
                  <c:v>198.23005388144568</c:v>
                </c:pt>
                <c:pt idx="361">
                  <c:v>198.25910906342594</c:v>
                </c:pt>
                <c:pt idx="362">
                  <c:v>198.28748112254223</c:v>
                </c:pt>
                <c:pt idx="363">
                  <c:v>198.3151686074782</c:v>
                </c:pt>
                <c:pt idx="364">
                  <c:v>198.34217019299084</c:v>
                </c:pt>
                <c:pt idx="365">
                  <c:v>198.36848463830063</c:v>
                </c:pt>
                <c:pt idx="366">
                  <c:v>198.39411065747115</c:v>
                </c:pt>
                <c:pt idx="367">
                  <c:v>198.41904694870425</c:v>
                </c:pt>
                <c:pt idx="368">
                  <c:v>198.4432924711287</c:v>
                </c:pt>
                <c:pt idx="369">
                  <c:v>198.46684610255267</c:v>
                </c:pt>
                <c:pt idx="370">
                  <c:v>198.48970671326256</c:v>
                </c:pt>
                <c:pt idx="371">
                  <c:v>198.51187323045974</c:v>
                </c:pt>
                <c:pt idx="372">
                  <c:v>198.53334461802029</c:v>
                </c:pt>
                <c:pt idx="373">
                  <c:v>198.55411987792033</c:v>
                </c:pt>
                <c:pt idx="374">
                  <c:v>198.57419804070082</c:v>
                </c:pt>
                <c:pt idx="375">
                  <c:v>198.59357819186081</c:v>
                </c:pt>
                <c:pt idx="376">
                  <c:v>198.61225943872424</c:v>
                </c:pt>
                <c:pt idx="377">
                  <c:v>198.63024102071364</c:v>
                </c:pt>
                <c:pt idx="378">
                  <c:v>198.64752206442253</c:v>
                </c:pt>
                <c:pt idx="379">
                  <c:v>198.66410165517641</c:v>
                </c:pt>
                <c:pt idx="380">
                  <c:v>198.67997908789744</c:v>
                </c:pt>
                <c:pt idx="381">
                  <c:v>198.69515367816237</c:v>
                </c:pt>
                <c:pt idx="382">
                  <c:v>198.7096247016697</c:v>
                </c:pt>
                <c:pt idx="383">
                  <c:v>198.72339150392034</c:v>
                </c:pt>
                <c:pt idx="384">
                  <c:v>198.73645340938236</c:v>
                </c:pt>
                <c:pt idx="385">
                  <c:v>198.74880995705232</c:v>
                </c:pt>
                <c:pt idx="386">
                  <c:v>198.76046052554884</c:v>
                </c:pt>
                <c:pt idx="387">
                  <c:v>198.77140449289314</c:v>
                </c:pt>
                <c:pt idx="388">
                  <c:v>198.78164136087537</c:v>
                </c:pt>
                <c:pt idx="389">
                  <c:v>198.79117084195079</c:v>
                </c:pt>
                <c:pt idx="390">
                  <c:v>198.79999241906927</c:v>
                </c:pt>
                <c:pt idx="391">
                  <c:v>198.80810570880178</c:v>
                </c:pt>
                <c:pt idx="392">
                  <c:v>198.8155104434712</c:v>
                </c:pt>
                <c:pt idx="393">
                  <c:v>198.82220631903789</c:v>
                </c:pt>
                <c:pt idx="394">
                  <c:v>198.82819294839854</c:v>
                </c:pt>
                <c:pt idx="395">
                  <c:v>198.83347008087728</c:v>
                </c:pt>
                <c:pt idx="396">
                  <c:v>198.83803754205948</c:v>
                </c:pt>
                <c:pt idx="397">
                  <c:v>198.84189519819088</c:v>
                </c:pt>
                <c:pt idx="398">
                  <c:v>198.84504295604984</c:v>
                </c:pt>
                <c:pt idx="399">
                  <c:v>198.84748064978612</c:v>
                </c:pt>
                <c:pt idx="400">
                  <c:v>198.84920823308261</c:v>
                </c:pt>
                <c:pt idx="401">
                  <c:v>198.85022565437441</c:v>
                </c:pt>
                <c:pt idx="402">
                  <c:v>198.85053281238129</c:v>
                </c:pt>
                <c:pt idx="403">
                  <c:v>198.85012980290551</c:v>
                </c:pt>
                <c:pt idx="404">
                  <c:v>198.84901661078072</c:v>
                </c:pt>
                <c:pt idx="405">
                  <c:v>198.84719326377444</c:v>
                </c:pt>
                <c:pt idx="406">
                  <c:v>198.8446597340066</c:v>
                </c:pt>
                <c:pt idx="407">
                  <c:v>198.84141623363433</c:v>
                </c:pt>
                <c:pt idx="408">
                  <c:v>198.83746285305844</c:v>
                </c:pt>
                <c:pt idx="409">
                  <c:v>198.83279972646247</c:v>
                </c:pt>
                <c:pt idx="410">
                  <c:v>198.82742700809177</c:v>
                </c:pt>
                <c:pt idx="411">
                  <c:v>198.82134500121975</c:v>
                </c:pt>
                <c:pt idx="412">
                  <c:v>198.81455388964295</c:v>
                </c:pt>
                <c:pt idx="413">
                  <c:v>198.80705391348533</c:v>
                </c:pt>
                <c:pt idx="414">
                  <c:v>198.79884544655869</c:v>
                </c:pt>
                <c:pt idx="415">
                  <c:v>198.78992884754916</c:v>
                </c:pt>
                <c:pt idx="416">
                  <c:v>198.78030453023416</c:v>
                </c:pt>
                <c:pt idx="417">
                  <c:v>198.76997301585391</c:v>
                </c:pt>
                <c:pt idx="418">
                  <c:v>198.75893467299787</c:v>
                </c:pt>
                <c:pt idx="419">
                  <c:v>198.74718993340485</c:v>
                </c:pt>
                <c:pt idx="420">
                  <c:v>198.73473928622957</c:v>
                </c:pt>
                <c:pt idx="421">
                  <c:v>198.72158326050021</c:v>
                </c:pt>
                <c:pt idx="422">
                  <c:v>198.70772243337569</c:v>
                </c:pt>
                <c:pt idx="423">
                  <c:v>198.6931574831527</c:v>
                </c:pt>
                <c:pt idx="424">
                  <c:v>198.67788907407459</c:v>
                </c:pt>
                <c:pt idx="425">
                  <c:v>198.66191783192755</c:v>
                </c:pt>
                <c:pt idx="426">
                  <c:v>198.6452444216095</c:v>
                </c:pt>
                <c:pt idx="427">
                  <c:v>198.62786952932174</c:v>
                </c:pt>
                <c:pt idx="428">
                  <c:v>198.60979383932397</c:v>
                </c:pt>
                <c:pt idx="429">
                  <c:v>198.59101806496719</c:v>
                </c:pt>
                <c:pt idx="430">
                  <c:v>198.57154304045358</c:v>
                </c:pt>
                <c:pt idx="431">
                  <c:v>198.5513694685003</c:v>
                </c:pt>
                <c:pt idx="432">
                  <c:v>198.53049811539776</c:v>
                </c:pt>
                <c:pt idx="433">
                  <c:v>198.50892988467061</c:v>
                </c:pt>
                <c:pt idx="434">
                  <c:v>198.48666567472338</c:v>
                </c:pt>
                <c:pt idx="435">
                  <c:v>198.46370637136928</c:v>
                </c:pt>
                <c:pt idx="436">
                  <c:v>198.44005293918747</c:v>
                </c:pt>
                <c:pt idx="437">
                  <c:v>198.41570635864358</c:v>
                </c:pt>
                <c:pt idx="438">
                  <c:v>198.39066768672092</c:v>
                </c:pt>
                <c:pt idx="439">
                  <c:v>198.36493803295878</c:v>
                </c:pt>
                <c:pt idx="440">
                  <c:v>198.33851857872281</c:v>
                </c:pt>
                <c:pt idx="441">
                  <c:v>198.31141047645079</c:v>
                </c:pt>
                <c:pt idx="442">
                  <c:v>198.28361505949511</c:v>
                </c:pt>
                <c:pt idx="443">
                  <c:v>198.25513359347997</c:v>
                </c:pt>
                <c:pt idx="444">
                  <c:v>198.22596731253694</c:v>
                </c:pt>
                <c:pt idx="445">
                  <c:v>198.19611761710743</c:v>
                </c:pt>
                <c:pt idx="446">
                  <c:v>198.16558593260567</c:v>
                </c:pt>
                <c:pt idx="447">
                  <c:v>198.13437389348024</c:v>
                </c:pt>
                <c:pt idx="448">
                  <c:v>198.10248304613995</c:v>
                </c:pt>
                <c:pt idx="449">
                  <c:v>198.06991502300485</c:v>
                </c:pt>
                <c:pt idx="450">
                  <c:v>198.03667155188353</c:v>
                </c:pt>
                <c:pt idx="451">
                  <c:v>198.002754475069</c:v>
                </c:pt>
                <c:pt idx="452">
                  <c:v>197.9681655456796</c:v>
                </c:pt>
                <c:pt idx="453">
                  <c:v>197.93290665313788</c:v>
                </c:pt>
                <c:pt idx="454">
                  <c:v>197.89697992839021</c:v>
                </c:pt>
                <c:pt idx="455">
                  <c:v>197.86038745073682</c:v>
                </c:pt>
                <c:pt idx="456">
                  <c:v>197.82313136161</c:v>
                </c:pt>
                <c:pt idx="457">
                  <c:v>197.78521394758641</c:v>
                </c:pt>
                <c:pt idx="458">
                  <c:v>197.74663745230364</c:v>
                </c:pt>
                <c:pt idx="459">
                  <c:v>197.70740424279535</c:v>
                </c:pt>
                <c:pt idx="460">
                  <c:v>197.66751704238507</c:v>
                </c:pt>
                <c:pt idx="461">
                  <c:v>197.62697845996797</c:v>
                </c:pt>
                <c:pt idx="462">
                  <c:v>197.58579114092458</c:v>
                </c:pt>
                <c:pt idx="463">
                  <c:v>197.54395804256004</c:v>
                </c:pt>
                <c:pt idx="464">
                  <c:v>197.50148237542089</c:v>
                </c:pt>
                <c:pt idx="465">
                  <c:v>197.45836733798919</c:v>
                </c:pt>
                <c:pt idx="466">
                  <c:v>197.41461644507604</c:v>
                </c:pt>
                <c:pt idx="467">
                  <c:v>197.37023345992566</c:v>
                </c:pt>
                <c:pt idx="468">
                  <c:v>197.32522224855467</c:v>
                </c:pt>
                <c:pt idx="469">
                  <c:v>197.27958701812807</c:v>
                </c:pt>
                <c:pt idx="470">
                  <c:v>197.233332203804</c:v>
                </c:pt>
                <c:pt idx="471">
                  <c:v>197.18646231647074</c:v>
                </c:pt>
                <c:pt idx="472">
                  <c:v>197.13898231253708</c:v>
                </c:pt>
                <c:pt idx="473">
                  <c:v>197.09089746441921</c:v>
                </c:pt>
                <c:pt idx="474">
                  <c:v>197.04221324828947</c:v>
                </c:pt>
                <c:pt idx="475">
                  <c:v>196.99293553462323</c:v>
                </c:pt>
                <c:pt idx="476">
                  <c:v>196.94307063786283</c:v>
                </c:pt>
                <c:pt idx="477">
                  <c:v>196.89262519331766</c:v>
                </c:pt>
                <c:pt idx="478">
                  <c:v>196.84160629775582</c:v>
                </c:pt>
                <c:pt idx="479">
                  <c:v>196.79002154092223</c:v>
                </c:pt>
                <c:pt idx="480">
                  <c:v>196.73787892480092</c:v>
                </c:pt>
                <c:pt idx="481">
                  <c:v>196.6851871270101</c:v>
                </c:pt>
                <c:pt idx="482">
                  <c:v>196.63195543508704</c:v>
                </c:pt>
                <c:pt idx="483">
                  <c:v>196.57819377558485</c:v>
                </c:pt>
                <c:pt idx="484">
                  <c:v>196.52391274969946</c:v>
                </c:pt>
                <c:pt idx="485">
                  <c:v>196.46912373216821</c:v>
                </c:pt>
                <c:pt idx="486">
                  <c:v>196.41383892785296</c:v>
                </c:pt>
                <c:pt idx="487">
                  <c:v>196.35807142520125</c:v>
                </c:pt>
                <c:pt idx="488">
                  <c:v>196.30183525529691</c:v>
                </c:pt>
                <c:pt idx="489">
                  <c:v>196.2451453907824</c:v>
                </c:pt>
                <c:pt idx="490">
                  <c:v>196.1880179968106</c:v>
                </c:pt>
                <c:pt idx="491">
                  <c:v>196.13047042278694</c:v>
                </c:pt>
                <c:pt idx="492">
                  <c:v>196.07252126125761</c:v>
                </c:pt>
                <c:pt idx="493">
                  <c:v>196.01419042485495</c:v>
                </c:pt>
                <c:pt idx="494">
                  <c:v>195.95549925885152</c:v>
                </c:pt>
                <c:pt idx="495">
                  <c:v>195.89647071722914</c:v>
                </c:pt>
                <c:pt idx="496">
                  <c:v>195.8371294919219</c:v>
                </c:pt>
                <c:pt idx="497">
                  <c:v>195.77750201342869</c:v>
                </c:pt>
                <c:pt idx="498">
                  <c:v>195.71761673247673</c:v>
                </c:pt>
                <c:pt idx="499">
                  <c:v>195.65750413139139</c:v>
                </c:pt>
                <c:pt idx="500">
                  <c:v>195.59719700548328</c:v>
                </c:pt>
                <c:pt idx="501">
                  <c:v>195.53672976100583</c:v>
                </c:pt>
                <c:pt idx="502">
                  <c:v>195.47613940549874</c:v>
                </c:pt>
                <c:pt idx="503">
                  <c:v>195.41546779153808</c:v>
                </c:pt>
                <c:pt idx="504">
                  <c:v>195.35475818331719</c:v>
                </c:pt>
                <c:pt idx="505">
                  <c:v>195.29405403948496</c:v>
                </c:pt>
                <c:pt idx="506">
                  <c:v>195.23340362853938</c:v>
                </c:pt>
                <c:pt idx="507">
                  <c:v>195.17286177474551</c:v>
                </c:pt>
                <c:pt idx="508">
                  <c:v>195.11248294521005</c:v>
                </c:pt>
                <c:pt idx="509">
                  <c:v>195.0523218667862</c:v>
                </c:pt>
                <c:pt idx="510">
                  <c:v>194.9924362939613</c:v>
                </c:pt>
                <c:pt idx="511">
                  <c:v>194.93289175533644</c:v>
                </c:pt>
                <c:pt idx="512">
                  <c:v>194.87375820043425</c:v>
                </c:pt>
                <c:pt idx="513">
                  <c:v>194.81510223139537</c:v>
                </c:pt>
                <c:pt idx="514">
                  <c:v>194.75699250446286</c:v>
                </c:pt>
                <c:pt idx="515">
                  <c:v>194.69951477776203</c:v>
                </c:pt>
                <c:pt idx="516">
                  <c:v>194.64275870247667</c:v>
                </c:pt>
                <c:pt idx="517">
                  <c:v>194.58680692374082</c:v>
                </c:pt>
                <c:pt idx="518">
                  <c:v>194.53178122554232</c:v>
                </c:pt>
                <c:pt idx="519">
                  <c:v>194.47778120011549</c:v>
                </c:pt>
                <c:pt idx="520">
                  <c:v>194.42491336208877</c:v>
                </c:pt>
                <c:pt idx="521">
                  <c:v>194.37333351772304</c:v>
                </c:pt>
                <c:pt idx="522">
                  <c:v>194.32319280039863</c:v>
                </c:pt>
                <c:pt idx="523">
                  <c:v>194.27460967072332</c:v>
                </c:pt>
                <c:pt idx="524">
                  <c:v>194.22776856540887</c:v>
                </c:pt>
                <c:pt idx="525">
                  <c:v>194.18286891153616</c:v>
                </c:pt>
                <c:pt idx="526">
                  <c:v>194.14004531457911</c:v>
                </c:pt>
                <c:pt idx="527">
                  <c:v>194.09948890365305</c:v>
                </c:pt>
                <c:pt idx="528">
                  <c:v>194.06141506568719</c:v>
                </c:pt>
                <c:pt idx="529">
                  <c:v>194.02603576363484</c:v>
                </c:pt>
                <c:pt idx="530">
                  <c:v>193.99353356040149</c:v>
                </c:pt>
                <c:pt idx="531">
                  <c:v>193.96415068350842</c:v>
                </c:pt>
                <c:pt idx="532">
                  <c:v>193.93814884624527</c:v>
                </c:pt>
                <c:pt idx="533">
                  <c:v>193.91583477404211</c:v>
                </c:pt>
                <c:pt idx="534">
                  <c:v>193.89745022424393</c:v>
                </c:pt>
                <c:pt idx="535">
                  <c:v>193.88331414773603</c:v>
                </c:pt>
                <c:pt idx="536">
                  <c:v>193.87377458130914</c:v>
                </c:pt>
                <c:pt idx="537">
                  <c:v>193.86917580891364</c:v>
                </c:pt>
                <c:pt idx="538">
                  <c:v>193.86989149909516</c:v>
                </c:pt>
                <c:pt idx="539">
                  <c:v>193.87641127228324</c:v>
                </c:pt>
                <c:pt idx="540">
                  <c:v>193.88918302294667</c:v>
                </c:pt>
                <c:pt idx="541">
                  <c:v>193.90867880098935</c:v>
                </c:pt>
                <c:pt idx="542">
                  <c:v>193.93541184256276</c:v>
                </c:pt>
                <c:pt idx="543">
                  <c:v>193.96987688695174</c:v>
                </c:pt>
                <c:pt idx="544">
                  <c:v>194.01255146606329</c:v>
                </c:pt>
                <c:pt idx="545">
                  <c:v>194.06397553176728</c:v>
                </c:pt>
                <c:pt idx="546">
                  <c:v>194.12458692745921</c:v>
                </c:pt>
                <c:pt idx="547">
                  <c:v>194.19479460395556</c:v>
                </c:pt>
                <c:pt idx="548">
                  <c:v>194.27499342004685</c:v>
                </c:pt>
                <c:pt idx="549">
                  <c:v>194.36544933036416</c:v>
                </c:pt>
                <c:pt idx="550">
                  <c:v>194.46635056856366</c:v>
                </c:pt>
                <c:pt idx="551">
                  <c:v>194.57778372042748</c:v>
                </c:pt>
                <c:pt idx="552">
                  <c:v>194.69974219057542</c:v>
                </c:pt>
                <c:pt idx="553">
                  <c:v>194.83203229345636</c:v>
                </c:pt>
                <c:pt idx="554">
                  <c:v>194.97446160215802</c:v>
                </c:pt>
                <c:pt idx="555">
                  <c:v>195.12667745916698</c:v>
                </c:pt>
                <c:pt idx="556">
                  <c:v>195.28823252372885</c:v>
                </c:pt>
                <c:pt idx="557">
                  <c:v>195.45855310876527</c:v>
                </c:pt>
                <c:pt idx="558">
                  <c:v>195.63707244226981</c:v>
                </c:pt>
                <c:pt idx="559">
                  <c:v>195.82306297134912</c:v>
                </c:pt>
                <c:pt idx="560">
                  <c:v>196.01573902124443</c:v>
                </c:pt>
                <c:pt idx="561">
                  <c:v>196.21437633855342</c:v>
                </c:pt>
                <c:pt idx="562">
                  <c:v>196.41800264284055</c:v>
                </c:pt>
                <c:pt idx="563">
                  <c:v>196.6256078247537</c:v>
                </c:pt>
                <c:pt idx="564">
                  <c:v>196.83618354589831</c:v>
                </c:pt>
                <c:pt idx="565">
                  <c:v>197.0485278671087</c:v>
                </c:pt>
                <c:pt idx="566">
                  <c:v>197.26136585949143</c:v>
                </c:pt>
                <c:pt idx="567">
                  <c:v>197.4733283555282</c:v>
                </c:pt>
                <c:pt idx="568">
                  <c:v>197.68292888140621</c:v>
                </c:pt>
                <c:pt idx="569">
                  <c:v>197.88839956373735</c:v>
                </c:pt>
                <c:pt idx="570">
                  <c:v>198.08815325186214</c:v>
                </c:pt>
                <c:pt idx="571">
                  <c:v>198.28066321955228</c:v>
                </c:pt>
                <c:pt idx="572">
                  <c:v>198.46469264794692</c:v>
                </c:pt>
                <c:pt idx="573">
                  <c:v>198.63915323717242</c:v>
                </c:pt>
                <c:pt idx="574">
                  <c:v>198.80302585899241</c:v>
                </c:pt>
                <c:pt idx="575">
                  <c:v>198.95561618305592</c:v>
                </c:pt>
                <c:pt idx="576">
                  <c:v>199.09641349415369</c:v>
                </c:pt>
                <c:pt idx="577">
                  <c:v>199.22504329328837</c:v>
                </c:pt>
                <c:pt idx="578">
                  <c:v>199.34131622850538</c:v>
                </c:pt>
                <c:pt idx="579">
                  <c:v>199.44535240436593</c:v>
                </c:pt>
                <c:pt idx="580">
                  <c:v>199.53760555573155</c:v>
                </c:pt>
                <c:pt idx="581">
                  <c:v>199.61850655140469</c:v>
                </c:pt>
                <c:pt idx="582">
                  <c:v>199.68874787049046</c:v>
                </c:pt>
                <c:pt idx="583">
                  <c:v>199.74918409937331</c:v>
                </c:pt>
                <c:pt idx="584">
                  <c:v>199.80069207862039</c:v>
                </c:pt>
                <c:pt idx="585">
                  <c:v>199.84420138361077</c:v>
                </c:pt>
                <c:pt idx="586">
                  <c:v>199.88063628539507</c:v>
                </c:pt>
                <c:pt idx="587">
                  <c:v>199.91089540188878</c:v>
                </c:pt>
                <c:pt idx="588">
                  <c:v>199.93583042390517</c:v>
                </c:pt>
                <c:pt idx="589">
                  <c:v>199.9562124806034</c:v>
                </c:pt>
                <c:pt idx="590">
                  <c:v>199.97266798719457</c:v>
                </c:pt>
                <c:pt idx="591">
                  <c:v>199.98577368092126</c:v>
                </c:pt>
                <c:pt idx="592">
                  <c:v>199.99610684001127</c:v>
                </c:pt>
                <c:pt idx="593">
                  <c:v>200.0042079852156</c:v>
                </c:pt>
                <c:pt idx="594">
                  <c:v>200.01054761965133</c:v>
                </c:pt>
                <c:pt idx="595">
                  <c:v>200.01546205329308</c:v>
                </c:pt>
                <c:pt idx="596">
                  <c:v>200.01922663620641</c:v>
                </c:pt>
                <c:pt idx="597">
                  <c:v>200.02211898722572</c:v>
                </c:pt>
                <c:pt idx="598">
                  <c:v>200.02434961198855</c:v>
                </c:pt>
                <c:pt idx="599">
                  <c:v>200.02605052927635</c:v>
                </c:pt>
                <c:pt idx="600">
                  <c:v>200.02732112918721</c:v>
                </c:pt>
                <c:pt idx="601">
                  <c:v>200.02827284815319</c:v>
                </c:pt>
                <c:pt idx="602">
                  <c:v>200.02899523468824</c:v>
                </c:pt>
                <c:pt idx="603">
                  <c:v>200.0295409270966</c:v>
                </c:pt>
                <c:pt idx="604">
                  <c:v>200.02994447809945</c:v>
                </c:pt>
                <c:pt idx="605">
                  <c:v>200.0302403887766</c:v>
                </c:pt>
                <c:pt idx="606">
                  <c:v>200.03046325820225</c:v>
                </c:pt>
                <c:pt idx="607">
                  <c:v>200.0306351465631</c:v>
                </c:pt>
                <c:pt idx="608">
                  <c:v>200.03076713767908</c:v>
                </c:pt>
                <c:pt idx="609">
                  <c:v>200.0308691397228</c:v>
                </c:pt>
                <c:pt idx="610">
                  <c:v>200.03094895560801</c:v>
                </c:pt>
                <c:pt idx="611">
                  <c:v>200.03101094122638</c:v>
                </c:pt>
                <c:pt idx="612">
                  <c:v>200.03105838818951</c:v>
                </c:pt>
                <c:pt idx="613">
                  <c:v>200.03109391838746</c:v>
                </c:pt>
                <c:pt idx="614">
                  <c:v>200.03111985894481</c:v>
                </c:pt>
                <c:pt idx="615">
                  <c:v>200.03113827489935</c:v>
                </c:pt>
                <c:pt idx="616">
                  <c:v>200.03115109325259</c:v>
                </c:pt>
                <c:pt idx="617">
                  <c:v>200.03115989026071</c:v>
                </c:pt>
                <c:pt idx="618">
                  <c:v>200.03116596969411</c:v>
                </c:pt>
                <c:pt idx="619">
                  <c:v>200.03117004357512</c:v>
                </c:pt>
                <c:pt idx="620">
                  <c:v>200.03117266880696</c:v>
                </c:pt>
                <c:pt idx="621">
                  <c:v>200.03117438165856</c:v>
                </c:pt>
                <c:pt idx="622">
                  <c:v>200.03117553572145</c:v>
                </c:pt>
                <c:pt idx="623">
                  <c:v>200.0311762913627</c:v>
                </c:pt>
                <c:pt idx="624">
                  <c:v>200.03117675983728</c:v>
                </c:pt>
                <c:pt idx="625">
                  <c:v>200.03117704632939</c:v>
                </c:pt>
                <c:pt idx="626">
                  <c:v>200.03117721435126</c:v>
                </c:pt>
                <c:pt idx="627">
                  <c:v>200.03117728045936</c:v>
                </c:pt>
                <c:pt idx="628">
                  <c:v>200.03117729181378</c:v>
                </c:pt>
                <c:pt idx="629">
                  <c:v>200.03117729181378</c:v>
                </c:pt>
                <c:pt idx="630">
                  <c:v>200.03117729181889</c:v>
                </c:pt>
                <c:pt idx="631">
                  <c:v>200.03117729183421</c:v>
                </c:pt>
                <c:pt idx="632">
                  <c:v>200.0311772918495</c:v>
                </c:pt>
                <c:pt idx="633">
                  <c:v>200.03117729186994</c:v>
                </c:pt>
                <c:pt idx="634">
                  <c:v>200.03117729190581</c:v>
                </c:pt>
                <c:pt idx="635">
                  <c:v>200.03117729194665</c:v>
                </c:pt>
                <c:pt idx="636">
                  <c:v>200.03117729200792</c:v>
                </c:pt>
                <c:pt idx="637">
                  <c:v>200.0311772920744</c:v>
                </c:pt>
                <c:pt idx="638">
                  <c:v>200.03117729214077</c:v>
                </c:pt>
                <c:pt idx="639">
                  <c:v>200.03117729222768</c:v>
                </c:pt>
                <c:pt idx="640">
                  <c:v>200.03117729232991</c:v>
                </c:pt>
                <c:pt idx="641">
                  <c:v>200.03117729241163</c:v>
                </c:pt>
                <c:pt idx="642">
                  <c:v>200.03117729250363</c:v>
                </c:pt>
                <c:pt idx="643">
                  <c:v>200.03117729258534</c:v>
                </c:pt>
                <c:pt idx="644">
                  <c:v>200.03117729268246</c:v>
                </c:pt>
                <c:pt idx="645">
                  <c:v>200.03117729274385</c:v>
                </c:pt>
                <c:pt idx="646">
                  <c:v>200.03117729281021</c:v>
                </c:pt>
                <c:pt idx="647">
                  <c:v>200.03117729288169</c:v>
                </c:pt>
                <c:pt idx="648">
                  <c:v>200.03117729292777</c:v>
                </c:pt>
                <c:pt idx="649">
                  <c:v>200.03117729298904</c:v>
                </c:pt>
                <c:pt idx="650">
                  <c:v>200.03117729301968</c:v>
                </c:pt>
                <c:pt idx="651">
                  <c:v>200.03117729305043</c:v>
                </c:pt>
                <c:pt idx="652">
                  <c:v>200.03117729307084</c:v>
                </c:pt>
                <c:pt idx="653">
                  <c:v>200.03117729309128</c:v>
                </c:pt>
                <c:pt idx="654">
                  <c:v>200.03117729310659</c:v>
                </c:pt>
                <c:pt idx="655">
                  <c:v>200.03117729312191</c:v>
                </c:pt>
                <c:pt idx="656">
                  <c:v>200.03117729313212</c:v>
                </c:pt>
                <c:pt idx="657">
                  <c:v>200.03117729313723</c:v>
                </c:pt>
                <c:pt idx="658">
                  <c:v>200.03117729314744</c:v>
                </c:pt>
                <c:pt idx="659">
                  <c:v>200.03117729315255</c:v>
                </c:pt>
                <c:pt idx="660">
                  <c:v>200.03117729315255</c:v>
                </c:pt>
                <c:pt idx="661">
                  <c:v>200.03117729315255</c:v>
                </c:pt>
                <c:pt idx="662">
                  <c:v>200.03117729315764</c:v>
                </c:pt>
                <c:pt idx="663">
                  <c:v>200.03117729315764</c:v>
                </c:pt>
                <c:pt idx="664">
                  <c:v>200.03117729315764</c:v>
                </c:pt>
                <c:pt idx="665">
                  <c:v>200.03117729315764</c:v>
                </c:pt>
                <c:pt idx="666">
                  <c:v>200.03117729315764</c:v>
                </c:pt>
                <c:pt idx="667">
                  <c:v>200.03117729315764</c:v>
                </c:pt>
                <c:pt idx="668">
                  <c:v>200.03117729315764</c:v>
                </c:pt>
                <c:pt idx="669">
                  <c:v>200.03117729315764</c:v>
                </c:pt>
                <c:pt idx="670">
                  <c:v>200.03117729315764</c:v>
                </c:pt>
                <c:pt idx="671">
                  <c:v>200.03117729315764</c:v>
                </c:pt>
                <c:pt idx="672">
                  <c:v>200.03117729315764</c:v>
                </c:pt>
                <c:pt idx="673">
                  <c:v>200.03117729315764</c:v>
                </c:pt>
                <c:pt idx="674">
                  <c:v>200.03117729315764</c:v>
                </c:pt>
                <c:pt idx="675">
                  <c:v>200.03117729315764</c:v>
                </c:pt>
                <c:pt idx="676">
                  <c:v>200.03117729315764</c:v>
                </c:pt>
                <c:pt idx="677">
                  <c:v>200.03117729315764</c:v>
                </c:pt>
                <c:pt idx="678">
                  <c:v>200.03117729315764</c:v>
                </c:pt>
                <c:pt idx="679">
                  <c:v>200.03117729315764</c:v>
                </c:pt>
                <c:pt idx="680">
                  <c:v>200.03117729315764</c:v>
                </c:pt>
                <c:pt idx="681">
                  <c:v>200.03117729315764</c:v>
                </c:pt>
                <c:pt idx="682">
                  <c:v>200.03117729315764</c:v>
                </c:pt>
                <c:pt idx="683">
                  <c:v>200.03117729315764</c:v>
                </c:pt>
                <c:pt idx="684">
                  <c:v>200.03117729315764</c:v>
                </c:pt>
                <c:pt idx="685">
                  <c:v>200.03117729315764</c:v>
                </c:pt>
                <c:pt idx="686">
                  <c:v>200.03117729315764</c:v>
                </c:pt>
                <c:pt idx="687">
                  <c:v>200.03117729315764</c:v>
                </c:pt>
                <c:pt idx="688">
                  <c:v>200.03117729315764</c:v>
                </c:pt>
                <c:pt idx="689">
                  <c:v>200.03117729315764</c:v>
                </c:pt>
                <c:pt idx="690">
                  <c:v>200.03117729315764</c:v>
                </c:pt>
                <c:pt idx="691">
                  <c:v>200.03117729315764</c:v>
                </c:pt>
                <c:pt idx="692">
                  <c:v>200.03117729315764</c:v>
                </c:pt>
                <c:pt idx="693">
                  <c:v>200.03117729315764</c:v>
                </c:pt>
                <c:pt idx="694">
                  <c:v>200.03117729315764</c:v>
                </c:pt>
                <c:pt idx="695">
                  <c:v>200.03117729315764</c:v>
                </c:pt>
                <c:pt idx="696">
                  <c:v>200.03117729315764</c:v>
                </c:pt>
                <c:pt idx="697">
                  <c:v>200.03117729315764</c:v>
                </c:pt>
                <c:pt idx="698">
                  <c:v>200.03117729315764</c:v>
                </c:pt>
                <c:pt idx="699">
                  <c:v>200.03117729315764</c:v>
                </c:pt>
                <c:pt idx="700">
                  <c:v>200.03117729315764</c:v>
                </c:pt>
                <c:pt idx="701">
                  <c:v>200.03117729315764</c:v>
                </c:pt>
                <c:pt idx="702">
                  <c:v>200.03117729315764</c:v>
                </c:pt>
                <c:pt idx="703">
                  <c:v>200.03117729315764</c:v>
                </c:pt>
                <c:pt idx="704">
                  <c:v>200.03117729315764</c:v>
                </c:pt>
                <c:pt idx="705">
                  <c:v>200.03117729315764</c:v>
                </c:pt>
                <c:pt idx="706">
                  <c:v>200.03117729315764</c:v>
                </c:pt>
                <c:pt idx="707">
                  <c:v>200.03117729315764</c:v>
                </c:pt>
                <c:pt idx="708">
                  <c:v>200.03117729315764</c:v>
                </c:pt>
                <c:pt idx="709">
                  <c:v>200.03117729315764</c:v>
                </c:pt>
                <c:pt idx="710">
                  <c:v>200.03117729315764</c:v>
                </c:pt>
                <c:pt idx="711">
                  <c:v>200.03117729315764</c:v>
                </c:pt>
                <c:pt idx="712">
                  <c:v>200.03117729315764</c:v>
                </c:pt>
                <c:pt idx="713">
                  <c:v>200.03117729315764</c:v>
                </c:pt>
                <c:pt idx="714">
                  <c:v>200.03117729315764</c:v>
                </c:pt>
                <c:pt idx="715">
                  <c:v>200.03117729315764</c:v>
                </c:pt>
                <c:pt idx="716">
                  <c:v>200.03117729315764</c:v>
                </c:pt>
                <c:pt idx="717">
                  <c:v>200.03117729315764</c:v>
                </c:pt>
                <c:pt idx="718">
                  <c:v>200.03117729315764</c:v>
                </c:pt>
                <c:pt idx="719">
                  <c:v>200.03117729315764</c:v>
                </c:pt>
                <c:pt idx="720">
                  <c:v>200.03117729315764</c:v>
                </c:pt>
                <c:pt idx="721">
                  <c:v>200.03117729315764</c:v>
                </c:pt>
                <c:pt idx="722">
                  <c:v>200.03117729315764</c:v>
                </c:pt>
                <c:pt idx="723">
                  <c:v>200.03117729315764</c:v>
                </c:pt>
                <c:pt idx="724">
                  <c:v>200.03117729315764</c:v>
                </c:pt>
                <c:pt idx="725">
                  <c:v>200.03117729315764</c:v>
                </c:pt>
                <c:pt idx="726">
                  <c:v>200.03117729315764</c:v>
                </c:pt>
                <c:pt idx="727">
                  <c:v>200.03117729315764</c:v>
                </c:pt>
                <c:pt idx="728">
                  <c:v>200.03117729315764</c:v>
                </c:pt>
                <c:pt idx="729">
                  <c:v>200.03117729315764</c:v>
                </c:pt>
                <c:pt idx="730">
                  <c:v>200.03117729315764</c:v>
                </c:pt>
                <c:pt idx="731">
                  <c:v>200.03117729315764</c:v>
                </c:pt>
                <c:pt idx="732">
                  <c:v>200.03117729315764</c:v>
                </c:pt>
                <c:pt idx="733">
                  <c:v>200.03117729315764</c:v>
                </c:pt>
                <c:pt idx="734">
                  <c:v>200.03117729315764</c:v>
                </c:pt>
                <c:pt idx="735">
                  <c:v>200.03117729315764</c:v>
                </c:pt>
                <c:pt idx="736">
                  <c:v>200.03117729315764</c:v>
                </c:pt>
                <c:pt idx="737">
                  <c:v>200.03117729315764</c:v>
                </c:pt>
                <c:pt idx="738">
                  <c:v>200.03117729315764</c:v>
                </c:pt>
                <c:pt idx="739">
                  <c:v>200.03117729315764</c:v>
                </c:pt>
                <c:pt idx="740">
                  <c:v>200.03117729315764</c:v>
                </c:pt>
                <c:pt idx="741">
                  <c:v>200.03117729315764</c:v>
                </c:pt>
                <c:pt idx="742">
                  <c:v>200.03117729315764</c:v>
                </c:pt>
                <c:pt idx="743">
                  <c:v>200.03117729315764</c:v>
                </c:pt>
                <c:pt idx="744">
                  <c:v>200.03117729315764</c:v>
                </c:pt>
                <c:pt idx="745">
                  <c:v>200.03117729315764</c:v>
                </c:pt>
                <c:pt idx="746">
                  <c:v>200.03117729315764</c:v>
                </c:pt>
                <c:pt idx="747">
                  <c:v>200.03117729315764</c:v>
                </c:pt>
                <c:pt idx="748">
                  <c:v>200.03117729315764</c:v>
                </c:pt>
                <c:pt idx="749">
                  <c:v>200.03117729315764</c:v>
                </c:pt>
                <c:pt idx="750">
                  <c:v>200.03117729315764</c:v>
                </c:pt>
                <c:pt idx="751">
                  <c:v>200.03117729315764</c:v>
                </c:pt>
                <c:pt idx="752">
                  <c:v>200.03117729315764</c:v>
                </c:pt>
                <c:pt idx="753">
                  <c:v>200.03117729315764</c:v>
                </c:pt>
                <c:pt idx="754">
                  <c:v>200.03117729315764</c:v>
                </c:pt>
                <c:pt idx="755">
                  <c:v>200.03117729315764</c:v>
                </c:pt>
                <c:pt idx="756">
                  <c:v>200.03117729315764</c:v>
                </c:pt>
                <c:pt idx="757">
                  <c:v>200.03117729315764</c:v>
                </c:pt>
                <c:pt idx="758">
                  <c:v>200.03117729315764</c:v>
                </c:pt>
                <c:pt idx="759">
                  <c:v>200.03117729315764</c:v>
                </c:pt>
                <c:pt idx="760">
                  <c:v>200.03117729315764</c:v>
                </c:pt>
                <c:pt idx="761">
                  <c:v>200.03117729315764</c:v>
                </c:pt>
                <c:pt idx="762">
                  <c:v>200.03117729315764</c:v>
                </c:pt>
                <c:pt idx="763">
                  <c:v>200.03117729315764</c:v>
                </c:pt>
                <c:pt idx="764">
                  <c:v>200.03117729315764</c:v>
                </c:pt>
                <c:pt idx="765">
                  <c:v>200.03117729315764</c:v>
                </c:pt>
                <c:pt idx="766">
                  <c:v>200.03117729315764</c:v>
                </c:pt>
                <c:pt idx="767">
                  <c:v>200.03117729315764</c:v>
                </c:pt>
                <c:pt idx="768">
                  <c:v>200.03117729315764</c:v>
                </c:pt>
                <c:pt idx="769">
                  <c:v>200.03117729315764</c:v>
                </c:pt>
                <c:pt idx="770">
                  <c:v>200.03117729315764</c:v>
                </c:pt>
                <c:pt idx="771">
                  <c:v>200.03117729315764</c:v>
                </c:pt>
                <c:pt idx="772">
                  <c:v>200.03117729315764</c:v>
                </c:pt>
                <c:pt idx="773">
                  <c:v>200.03117729315764</c:v>
                </c:pt>
                <c:pt idx="774">
                  <c:v>200.03117729315764</c:v>
                </c:pt>
                <c:pt idx="775">
                  <c:v>200.03117729315764</c:v>
                </c:pt>
                <c:pt idx="776">
                  <c:v>200.03117729315764</c:v>
                </c:pt>
                <c:pt idx="777">
                  <c:v>200.03117729315764</c:v>
                </c:pt>
                <c:pt idx="778">
                  <c:v>200.03117729315764</c:v>
                </c:pt>
                <c:pt idx="779">
                  <c:v>200.03117729315764</c:v>
                </c:pt>
                <c:pt idx="780">
                  <c:v>200.03117729315764</c:v>
                </c:pt>
                <c:pt idx="781">
                  <c:v>200.03117729315764</c:v>
                </c:pt>
                <c:pt idx="782">
                  <c:v>200.03117729315764</c:v>
                </c:pt>
                <c:pt idx="783">
                  <c:v>200.03117729315764</c:v>
                </c:pt>
                <c:pt idx="784">
                  <c:v>200.03117729315764</c:v>
                </c:pt>
                <c:pt idx="785">
                  <c:v>200.03117729315764</c:v>
                </c:pt>
                <c:pt idx="786">
                  <c:v>200.03117729315764</c:v>
                </c:pt>
                <c:pt idx="787">
                  <c:v>200.03117729315764</c:v>
                </c:pt>
                <c:pt idx="788">
                  <c:v>200.03117729315764</c:v>
                </c:pt>
                <c:pt idx="789">
                  <c:v>200.03117729315764</c:v>
                </c:pt>
                <c:pt idx="790">
                  <c:v>200.03117729315764</c:v>
                </c:pt>
                <c:pt idx="791">
                  <c:v>200.03117729315764</c:v>
                </c:pt>
                <c:pt idx="792">
                  <c:v>200.03117729315764</c:v>
                </c:pt>
                <c:pt idx="793">
                  <c:v>200.03117729315764</c:v>
                </c:pt>
                <c:pt idx="794">
                  <c:v>200.03117729315764</c:v>
                </c:pt>
                <c:pt idx="795">
                  <c:v>200.03117729315764</c:v>
                </c:pt>
                <c:pt idx="796">
                  <c:v>200.03117729315764</c:v>
                </c:pt>
                <c:pt idx="797">
                  <c:v>200.03117729315764</c:v>
                </c:pt>
                <c:pt idx="798">
                  <c:v>200.03117729315764</c:v>
                </c:pt>
                <c:pt idx="799">
                  <c:v>200.03117729315764</c:v>
                </c:pt>
                <c:pt idx="800">
                  <c:v>200.03117729315764</c:v>
                </c:pt>
                <c:pt idx="801">
                  <c:v>200.03117729315764</c:v>
                </c:pt>
                <c:pt idx="802">
                  <c:v>200.03117729315764</c:v>
                </c:pt>
                <c:pt idx="803">
                  <c:v>200.03117729315764</c:v>
                </c:pt>
                <c:pt idx="804">
                  <c:v>200.03117729315764</c:v>
                </c:pt>
                <c:pt idx="805">
                  <c:v>200.03117729315764</c:v>
                </c:pt>
                <c:pt idx="806">
                  <c:v>200.03117729315764</c:v>
                </c:pt>
                <c:pt idx="807">
                  <c:v>200.03117729315764</c:v>
                </c:pt>
                <c:pt idx="808">
                  <c:v>200.03117729315764</c:v>
                </c:pt>
                <c:pt idx="809">
                  <c:v>200.03117729315764</c:v>
                </c:pt>
                <c:pt idx="810">
                  <c:v>200.03117729315764</c:v>
                </c:pt>
                <c:pt idx="811">
                  <c:v>200.03117729315764</c:v>
                </c:pt>
                <c:pt idx="812">
                  <c:v>200.03117729315764</c:v>
                </c:pt>
                <c:pt idx="813">
                  <c:v>200.03117729315764</c:v>
                </c:pt>
                <c:pt idx="814">
                  <c:v>200.03117729315764</c:v>
                </c:pt>
                <c:pt idx="815">
                  <c:v>200.03117729315764</c:v>
                </c:pt>
                <c:pt idx="816">
                  <c:v>200.03117729315764</c:v>
                </c:pt>
                <c:pt idx="817">
                  <c:v>200.03117729315764</c:v>
                </c:pt>
                <c:pt idx="818">
                  <c:v>200.03117729315764</c:v>
                </c:pt>
                <c:pt idx="819">
                  <c:v>200.03117729315764</c:v>
                </c:pt>
                <c:pt idx="820">
                  <c:v>200.03117729315764</c:v>
                </c:pt>
                <c:pt idx="821">
                  <c:v>200.03117729315764</c:v>
                </c:pt>
                <c:pt idx="822">
                  <c:v>200.03117729315764</c:v>
                </c:pt>
                <c:pt idx="823">
                  <c:v>200.03117729315764</c:v>
                </c:pt>
                <c:pt idx="824">
                  <c:v>200.03117729315764</c:v>
                </c:pt>
                <c:pt idx="825">
                  <c:v>200.03117729315764</c:v>
                </c:pt>
                <c:pt idx="826">
                  <c:v>200.03117729315764</c:v>
                </c:pt>
                <c:pt idx="827">
                  <c:v>200.03117729315764</c:v>
                </c:pt>
                <c:pt idx="828">
                  <c:v>200.03117729315764</c:v>
                </c:pt>
                <c:pt idx="829">
                  <c:v>200.03117729315764</c:v>
                </c:pt>
                <c:pt idx="830">
                  <c:v>200.03117729315764</c:v>
                </c:pt>
                <c:pt idx="831">
                  <c:v>200.03117729315764</c:v>
                </c:pt>
                <c:pt idx="832">
                  <c:v>200.03117729315764</c:v>
                </c:pt>
                <c:pt idx="833">
                  <c:v>200.03117729315764</c:v>
                </c:pt>
                <c:pt idx="834">
                  <c:v>200.03117729315764</c:v>
                </c:pt>
                <c:pt idx="835">
                  <c:v>200.03117729315764</c:v>
                </c:pt>
                <c:pt idx="836">
                  <c:v>200.03117729315764</c:v>
                </c:pt>
                <c:pt idx="837">
                  <c:v>200.03117729315764</c:v>
                </c:pt>
                <c:pt idx="838">
                  <c:v>200.03117729315764</c:v>
                </c:pt>
                <c:pt idx="839">
                  <c:v>200.03117729315764</c:v>
                </c:pt>
                <c:pt idx="840">
                  <c:v>200.03117729315764</c:v>
                </c:pt>
                <c:pt idx="841">
                  <c:v>200.03117729315764</c:v>
                </c:pt>
                <c:pt idx="842">
                  <c:v>200.03117729315764</c:v>
                </c:pt>
                <c:pt idx="843">
                  <c:v>200.03117729315764</c:v>
                </c:pt>
                <c:pt idx="844">
                  <c:v>200.03117729315764</c:v>
                </c:pt>
                <c:pt idx="845">
                  <c:v>200.03117729315764</c:v>
                </c:pt>
                <c:pt idx="846">
                  <c:v>200.03117729315764</c:v>
                </c:pt>
                <c:pt idx="847">
                  <c:v>200.03117729315764</c:v>
                </c:pt>
                <c:pt idx="848">
                  <c:v>200.03117729315764</c:v>
                </c:pt>
                <c:pt idx="849">
                  <c:v>200.03117729315764</c:v>
                </c:pt>
                <c:pt idx="850">
                  <c:v>200.03117729315764</c:v>
                </c:pt>
                <c:pt idx="851">
                  <c:v>200.03117729315764</c:v>
                </c:pt>
                <c:pt idx="852">
                  <c:v>200.03117729315764</c:v>
                </c:pt>
                <c:pt idx="853">
                  <c:v>200.03117729315764</c:v>
                </c:pt>
                <c:pt idx="854">
                  <c:v>200.03117729315764</c:v>
                </c:pt>
                <c:pt idx="855">
                  <c:v>200.03117729315764</c:v>
                </c:pt>
                <c:pt idx="856">
                  <c:v>200.03117729315764</c:v>
                </c:pt>
                <c:pt idx="857">
                  <c:v>200.03117729315764</c:v>
                </c:pt>
                <c:pt idx="858">
                  <c:v>200.03117729315764</c:v>
                </c:pt>
                <c:pt idx="859">
                  <c:v>200.03117729315764</c:v>
                </c:pt>
                <c:pt idx="860">
                  <c:v>200.03117729315764</c:v>
                </c:pt>
                <c:pt idx="861">
                  <c:v>200.03117729315764</c:v>
                </c:pt>
                <c:pt idx="862">
                  <c:v>200.03117729315764</c:v>
                </c:pt>
                <c:pt idx="863">
                  <c:v>200.03117729315764</c:v>
                </c:pt>
                <c:pt idx="864">
                  <c:v>200.03117729315764</c:v>
                </c:pt>
                <c:pt idx="865">
                  <c:v>200.03117729315764</c:v>
                </c:pt>
                <c:pt idx="866">
                  <c:v>200.03117729315764</c:v>
                </c:pt>
                <c:pt idx="867">
                  <c:v>200.03117729315764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09-4645-AE69-C83C4903B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field'!$O$3:$O$870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field'!$P$3:$P$870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12-4065-8640-24795387801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2.14443148839828E-4</c:v>
                </c:pt>
                <c:pt idx="181">
                  <c:v>2.14025761616181E-4</c:v>
                </c:pt>
                <c:pt idx="182">
                  <c:v>2.1360902303013601E-4</c:v>
                </c:pt>
                <c:pt idx="183">
                  <c:v>2.1319293475325401E-4</c:v>
                </c:pt>
                <c:pt idx="184">
                  <c:v>2.1277749845436799E-4</c:v>
                </c:pt>
                <c:pt idx="185">
                  <c:v>2.1236271582263E-4</c:v>
                </c:pt>
                <c:pt idx="186">
                  <c:v>2.1194858856938799E-4</c:v>
                </c:pt>
                <c:pt idx="187">
                  <c:v>2.11535118434013E-4</c:v>
                </c:pt>
                <c:pt idx="188">
                  <c:v>2.1112230730982299E-4</c:v>
                </c:pt>
                <c:pt idx="189">
                  <c:v>2.10710157163421E-4</c:v>
                </c:pt>
                <c:pt idx="190">
                  <c:v>2.1029866993278501E-4</c:v>
                </c:pt>
                <c:pt idx="191">
                  <c:v>2.09887847808805E-4</c:v>
                </c:pt>
                <c:pt idx="192">
                  <c:v>2.0947769334300799E-4</c:v>
                </c:pt>
                <c:pt idx="193">
                  <c:v>2.09068209350448E-4</c:v>
                </c:pt>
                <c:pt idx="194">
                  <c:v>2.0865939907327701E-4</c:v>
                </c:pt>
                <c:pt idx="195">
                  <c:v>2.08251266618681E-4</c:v>
                </c:pt>
                <c:pt idx="196">
                  <c:v>2.0784381651432101E-4</c:v>
                </c:pt>
                <c:pt idx="197">
                  <c:v>2.07437053629445E-4</c:v>
                </c:pt>
                <c:pt idx="198">
                  <c:v>2.07030983265245E-4</c:v>
                </c:pt>
                <c:pt idx="199">
                  <c:v>2.0662561201091899E-4</c:v>
                </c:pt>
                <c:pt idx="200">
                  <c:v>2.0622094817785699E-4</c:v>
                </c:pt>
                <c:pt idx="201">
                  <c:v>2.0581700264922601E-4</c:v>
                </c:pt>
                <c:pt idx="202">
                  <c:v>2.05413787626373E-4</c:v>
                </c:pt>
                <c:pt idx="203">
                  <c:v>2.0501131600397999E-4</c:v>
                </c:pt>
                <c:pt idx="204">
                  <c:v>2.0460960969531501E-4</c:v>
                </c:pt>
                <c:pt idx="205">
                  <c:v>2.04208697634116E-4</c:v>
                </c:pt>
                <c:pt idx="206">
                  <c:v>2.03808602297782E-4</c:v>
                </c:pt>
                <c:pt idx="207">
                  <c:v>2.0340935802779E-4</c:v>
                </c:pt>
                <c:pt idx="208">
                  <c:v>2.03011049620342E-4</c:v>
                </c:pt>
                <c:pt idx="209">
                  <c:v>2.0261374231834601E-4</c:v>
                </c:pt>
                <c:pt idx="210">
                  <c:v>2.02217457944818E-4</c:v>
                </c:pt>
                <c:pt idx="211">
                  <c:v>2.0182224802709701E-4</c:v>
                </c:pt>
                <c:pt idx="212">
                  <c:v>2.0142820326691201E-4</c:v>
                </c:pt>
                <c:pt idx="213">
                  <c:v>2.01035370330854E-4</c:v>
                </c:pt>
                <c:pt idx="214">
                  <c:v>2.0064380890715301E-4</c:v>
                </c:pt>
                <c:pt idx="215">
                  <c:v>2.0025362834925499E-4</c:v>
                </c:pt>
                <c:pt idx="216">
                  <c:v>1.99864872820372E-4</c:v>
                </c:pt>
                <c:pt idx="217">
                  <c:v>1.99477520761025E-4</c:v>
                </c:pt>
                <c:pt idx="218">
                  <c:v>1.9909179530957401E-4</c:v>
                </c:pt>
                <c:pt idx="219">
                  <c:v>1.9870805663750501E-4</c:v>
                </c:pt>
                <c:pt idx="220">
                  <c:v>1.98326619164942E-4</c:v>
                </c:pt>
                <c:pt idx="221">
                  <c:v>1.97947768878057E-4</c:v>
                </c:pt>
                <c:pt idx="222">
                  <c:v>1.97571899498771E-4</c:v>
                </c:pt>
                <c:pt idx="223">
                  <c:v>1.9719966081305199E-4</c:v>
                </c:pt>
                <c:pt idx="224">
                  <c:v>1.9683215674583699E-4</c:v>
                </c:pt>
                <c:pt idx="225">
                  <c:v>1.9647036157643499E-4</c:v>
                </c:pt>
                <c:pt idx="226">
                  <c:v>1.9611479439274001E-4</c:v>
                </c:pt>
                <c:pt idx="227">
                  <c:v>1.9576583149699E-4</c:v>
                </c:pt>
                <c:pt idx="228">
                  <c:v>1.9542355927873101E-4</c:v>
                </c:pt>
                <c:pt idx="229">
                  <c:v>1.9508801537519799E-4</c:v>
                </c:pt>
                <c:pt idx="230">
                  <c:v>1.9475915477732599E-4</c:v>
                </c:pt>
                <c:pt idx="231">
                  <c:v>1.9443647172715401E-4</c:v>
                </c:pt>
                <c:pt idx="232">
                  <c:v>1.94119153396063E-4</c:v>
                </c:pt>
                <c:pt idx="233">
                  <c:v>1.93806162866471E-4</c:v>
                </c:pt>
                <c:pt idx="234">
                  <c:v>1.93496125235751E-4</c:v>
                </c:pt>
                <c:pt idx="235">
                  <c:v>1.9318760718676299E-4</c:v>
                </c:pt>
                <c:pt idx="236">
                  <c:v>1.9287970333279901E-4</c:v>
                </c:pt>
                <c:pt idx="237">
                  <c:v>1.92571511580663E-4</c:v>
                </c:pt>
                <c:pt idx="238">
                  <c:v>1.92261820763786E-4</c:v>
                </c:pt>
                <c:pt idx="239">
                  <c:v>1.91949511751117E-4</c:v>
                </c:pt>
                <c:pt idx="240">
                  <c:v>1.91634173972352E-4</c:v>
                </c:pt>
                <c:pt idx="241">
                  <c:v>1.91317061051719E-4</c:v>
                </c:pt>
                <c:pt idx="242">
                  <c:v>1.9100038033663101E-4</c:v>
                </c:pt>
                <c:pt idx="243">
                  <c:v>1.90686973581883E-4</c:v>
                </c:pt>
                <c:pt idx="244">
                  <c:v>1.90380518721761E-4</c:v>
                </c:pt>
                <c:pt idx="245">
                  <c:v>1.9008544947314199E-4</c:v>
                </c:pt>
                <c:pt idx="246">
                  <c:v>1.8980646595875101E-4</c:v>
                </c:pt>
                <c:pt idx="247">
                  <c:v>1.89548819223823E-4</c:v>
                </c:pt>
                <c:pt idx="248">
                  <c:v>1.8931843001760199E-4</c:v>
                </c:pt>
                <c:pt idx="249">
                  <c:v>1.8912117337510401E-4</c:v>
                </c:pt>
                <c:pt idx="250">
                  <c:v>1.88962257322139E-4</c:v>
                </c:pt>
                <c:pt idx="251">
                  <c:v>1.8884619282246299E-4</c:v>
                </c:pt>
                <c:pt idx="252">
                  <c:v>1.8877719776906501E-4</c:v>
                </c:pt>
                <c:pt idx="253">
                  <c:v>1.8875895947657301E-4</c:v>
                </c:pt>
                <c:pt idx="254">
                  <c:v>1.8879404504989699E-4</c:v>
                </c:pt>
                <c:pt idx="255">
                  <c:v>1.8888387273376499E-4</c:v>
                </c:pt>
                <c:pt idx="256">
                  <c:v>1.8902904199975901E-4</c:v>
                </c:pt>
                <c:pt idx="257">
                  <c:v>1.89229628785273E-4</c:v>
                </c:pt>
                <c:pt idx="258">
                  <c:v>1.89485042500404E-4</c:v>
                </c:pt>
                <c:pt idx="259">
                  <c:v>1.8979450284833301E-4</c:v>
                </c:pt>
                <c:pt idx="260">
                  <c:v>1.9015685060022901E-4</c:v>
                </c:pt>
                <c:pt idx="261">
                  <c:v>1.90570850599397E-4</c:v>
                </c:pt>
                <c:pt idx="262">
                  <c:v>1.91035385464383E-4</c:v>
                </c:pt>
                <c:pt idx="263">
                  <c:v>1.9154913395961001E-4</c:v>
                </c:pt>
                <c:pt idx="264">
                  <c:v>1.92110794603473E-4</c:v>
                </c:pt>
                <c:pt idx="265">
                  <c:v>1.9271934810254201E-4</c:v>
                </c:pt>
                <c:pt idx="266">
                  <c:v>1.9337427412026599E-4</c:v>
                </c:pt>
                <c:pt idx="267">
                  <c:v>1.9407474631307999E-4</c:v>
                </c:pt>
                <c:pt idx="268">
                  <c:v>1.9481972855650499E-4</c:v>
                </c:pt>
                <c:pt idx="269">
                  <c:v>1.95607781972704E-4</c:v>
                </c:pt>
                <c:pt idx="270">
                  <c:v>1.9643752218980999E-4</c:v>
                </c:pt>
                <c:pt idx="271">
                  <c:v>1.97306987258338E-4</c:v>
                </c:pt>
                <c:pt idx="272">
                  <c:v>1.98213289274272E-4</c:v>
                </c:pt>
                <c:pt idx="273">
                  <c:v>1.9915291266405701E-4</c:v>
                </c:pt>
                <c:pt idx="274">
                  <c:v>2.00121629649639E-4</c:v>
                </c:pt>
                <c:pt idx="275">
                  <c:v>2.01114325193402E-4</c:v>
                </c:pt>
                <c:pt idx="276">
                  <c:v>2.0212521376577E-4</c:v>
                </c:pt>
                <c:pt idx="277">
                  <c:v>2.03147391070013E-4</c:v>
                </c:pt>
                <c:pt idx="278">
                  <c:v>2.0417317895771099E-4</c:v>
                </c:pt>
                <c:pt idx="279">
                  <c:v>2.0519408018050301E-4</c:v>
                </c:pt>
                <c:pt idx="280">
                  <c:v>2.0620117394202001E-4</c:v>
                </c:pt>
                <c:pt idx="281">
                  <c:v>2.0718517168792801E-4</c:v>
                </c:pt>
                <c:pt idx="282">
                  <c:v>2.08136902948416E-4</c:v>
                </c:pt>
                <c:pt idx="283">
                  <c:v>2.0904692211039699E-4</c:v>
                </c:pt>
                <c:pt idx="284">
                  <c:v>2.0990623444983099E-4</c:v>
                </c:pt>
                <c:pt idx="285">
                  <c:v>2.1070650241196E-4</c:v>
                </c:pt>
                <c:pt idx="286">
                  <c:v>2.1144013679171299E-4</c:v>
                </c:pt>
                <c:pt idx="287">
                  <c:v>2.12100517036335E-4</c:v>
                </c:pt>
                <c:pt idx="288">
                  <c:v>2.12681864661781E-4</c:v>
                </c:pt>
                <c:pt idx="289">
                  <c:v>2.1317955233838101E-4</c:v>
                </c:pt>
                <c:pt idx="290">
                  <c:v>2.1359008921182E-4</c:v>
                </c:pt>
                <c:pt idx="291">
                  <c:v>2.13911082929042E-4</c:v>
                </c:pt>
                <c:pt idx="292">
                  <c:v>2.1414097659333699E-4</c:v>
                </c:pt>
                <c:pt idx="293">
                  <c:v>2.1427943558305999E-4</c:v>
                </c:pt>
                <c:pt idx="294">
                  <c:v>2.1432691633853099E-4</c:v>
                </c:pt>
                <c:pt idx="295">
                  <c:v>2.1428468701035301E-4</c:v>
                </c:pt>
                <c:pt idx="296">
                  <c:v>2.1415456135864599E-4</c:v>
                </c:pt>
                <c:pt idx="297">
                  <c:v>2.1393892704170799E-4</c:v>
                </c:pt>
                <c:pt idx="298">
                  <c:v>2.1364067536050401E-4</c:v>
                </c:pt>
                <c:pt idx="299">
                  <c:v>2.13263149807836E-4</c:v>
                </c:pt>
                <c:pt idx="300">
                  <c:v>2.1280963741518799E-4</c:v>
                </c:pt>
                <c:pt idx="301">
                  <c:v>2.1228357204634599E-4</c:v>
                </c:pt>
                <c:pt idx="302">
                  <c:v>2.1168856906092999E-4</c:v>
                </c:pt>
                <c:pt idx="303">
                  <c:v>2.1102825392779799E-4</c:v>
                </c:pt>
                <c:pt idx="304">
                  <c:v>2.1030627561872199E-4</c:v>
                </c:pt>
                <c:pt idx="305">
                  <c:v>2.0952612996708999E-4</c:v>
                </c:pt>
                <c:pt idx="306">
                  <c:v>2.0869118152837699E-4</c:v>
                </c:pt>
                <c:pt idx="307">
                  <c:v>2.0780473313095801E-4</c:v>
                </c:pt>
                <c:pt idx="308">
                  <c:v>2.0686994724899399E-4</c:v>
                </c:pt>
                <c:pt idx="309">
                  <c:v>2.0588982410824999E-4</c:v>
                </c:pt>
                <c:pt idx="310">
                  <c:v>2.04867206098887E-4</c:v>
                </c:pt>
                <c:pt idx="311">
                  <c:v>2.03804783088192E-4</c:v>
                </c:pt>
                <c:pt idx="312">
                  <c:v>2.0270509821143599E-4</c:v>
                </c:pt>
                <c:pt idx="313">
                  <c:v>2.01570553503504E-4</c:v>
                </c:pt>
                <c:pt idx="314">
                  <c:v>2.0040341574938E-4</c:v>
                </c:pt>
                <c:pt idx="315">
                  <c:v>1.99205822581846E-4</c:v>
                </c:pt>
                <c:pt idx="316">
                  <c:v>1.97979788497688E-4</c:v>
                </c:pt>
                <c:pt idx="317">
                  <c:v>1.96727210812923E-4</c:v>
                </c:pt>
                <c:pt idx="318">
                  <c:v>1.9544987550909699E-4</c:v>
                </c:pt>
                <c:pt idx="319">
                  <c:v>1.9414946300821899E-4</c:v>
                </c:pt>
                <c:pt idx="320">
                  <c:v>1.9282755382563299E-4</c:v>
                </c:pt>
                <c:pt idx="321">
                  <c:v>1.9148563395826501E-4</c:v>
                </c:pt>
                <c:pt idx="322">
                  <c:v>1.90125100045138E-4</c:v>
                </c:pt>
                <c:pt idx="323">
                  <c:v>1.8874726452133299E-4</c:v>
                </c:pt>
                <c:pt idx="324">
                  <c:v>1.87353360672296E-4</c:v>
                </c:pt>
                <c:pt idx="325">
                  <c:v>1.8594454758123701E-4</c:v>
                </c:pt>
                <c:pt idx="326">
                  <c:v>1.84521914801057E-4</c:v>
                </c:pt>
                <c:pt idx="327">
                  <c:v>1.83086486888283E-4</c:v>
                </c:pt>
                <c:pt idx="328">
                  <c:v>1.8163922779667899E-4</c:v>
                </c:pt>
                <c:pt idx="329">
                  <c:v>1.8018104515372799E-4</c:v>
                </c:pt>
                <c:pt idx="330">
                  <c:v>1.7871279425400399E-4</c:v>
                </c:pt>
                <c:pt idx="331">
                  <c:v>1.77235282035644E-4</c:v>
                </c:pt>
                <c:pt idx="332">
                  <c:v>1.7574927080211801E-4</c:v>
                </c:pt>
                <c:pt idx="333">
                  <c:v>1.7425548179469201E-4</c:v>
                </c:pt>
                <c:pt idx="334">
                  <c:v>1.72754598697114E-4</c:v>
                </c:pt>
                <c:pt idx="335">
                  <c:v>1.7124727088938199E-4</c:v>
                </c:pt>
                <c:pt idx="336">
                  <c:v>1.69734116521642E-4</c:v>
                </c:pt>
                <c:pt idx="337">
                  <c:v>1.6821572552174599E-4</c:v>
                </c:pt>
                <c:pt idx="338">
                  <c:v>1.66692662406131E-4</c:v>
                </c:pt>
                <c:pt idx="339">
                  <c:v>1.65165468996999E-4</c:v>
                </c:pt>
                <c:pt idx="340">
                  <c:v>1.6363466692379699E-4</c:v>
                </c:pt>
                <c:pt idx="341">
                  <c:v>1.6210076002700101E-4</c:v>
                </c:pt>
                <c:pt idx="342">
                  <c:v>1.6056423665283299E-4</c:v>
                </c:pt>
                <c:pt idx="343">
                  <c:v>1.5902557176892E-4</c:v>
                </c:pt>
                <c:pt idx="344">
                  <c:v>1.5748522901819399E-4</c:v>
                </c:pt>
                <c:pt idx="345">
                  <c:v>1.5594366266270999E-4</c:v>
                </c:pt>
                <c:pt idx="346">
                  <c:v>1.54401319413354E-4</c:v>
                </c:pt>
                <c:pt idx="347">
                  <c:v>1.5285864018136299E-4</c:v>
                </c:pt>
                <c:pt idx="348">
                  <c:v>1.5131606174189E-4</c:v>
                </c:pt>
                <c:pt idx="349">
                  <c:v>1.4977401827727399E-4</c:v>
                </c:pt>
                <c:pt idx="350">
                  <c:v>1.48232942887332E-4</c:v>
                </c:pt>
                <c:pt idx="351">
                  <c:v>1.4669326901255099E-4</c:v>
                </c:pt>
                <c:pt idx="352">
                  <c:v>1.4515543178343201E-4</c:v>
                </c:pt>
                <c:pt idx="353">
                  <c:v>1.4361986932987601E-4</c:v>
                </c:pt>
                <c:pt idx="354">
                  <c:v>1.42087024039842E-4</c:v>
                </c:pt>
                <c:pt idx="355">
                  <c:v>1.40557343789371E-4</c:v>
                </c:pt>
                <c:pt idx="356">
                  <c:v>1.3903128309096499E-4</c:v>
                </c:pt>
                <c:pt idx="357">
                  <c:v>1.37509304223189E-4</c:v>
                </c:pt>
                <c:pt idx="358">
                  <c:v>1.3599187833307399E-4</c:v>
                </c:pt>
                <c:pt idx="359">
                  <c:v>1.3447948649459099E-4</c:v>
                </c:pt>
                <c:pt idx="360">
                  <c:v>1.3297262076508601E-4</c:v>
                </c:pt>
                <c:pt idx="361">
                  <c:v>1.31471785251133E-4</c:v>
                </c:pt>
                <c:pt idx="362">
                  <c:v>1.29977497132277E-4</c:v>
                </c:pt>
                <c:pt idx="363">
                  <c:v>1.2849028767684199E-4</c:v>
                </c:pt>
                <c:pt idx="364">
                  <c:v>1.2701070325534799E-4</c:v>
                </c:pt>
                <c:pt idx="365">
                  <c:v>1.25539306361695E-4</c:v>
                </c:pt>
                <c:pt idx="366">
                  <c:v>1.24076676619745E-4</c:v>
                </c:pt>
                <c:pt idx="367">
                  <c:v>1.22623411764115E-4</c:v>
                </c:pt>
                <c:pt idx="368">
                  <c:v>1.21180128605141E-4</c:v>
                </c:pt>
                <c:pt idx="369">
                  <c:v>1.19747464006443E-4</c:v>
                </c:pt>
                <c:pt idx="370">
                  <c:v>1.18326075852435E-4</c:v>
                </c:pt>
                <c:pt idx="371">
                  <c:v>1.16916643976462E-4</c:v>
                </c:pt>
                <c:pt idx="372">
                  <c:v>1.15519871065032E-4</c:v>
                </c:pt>
                <c:pt idx="373">
                  <c:v>1.14136483530594E-4</c:v>
                </c:pt>
                <c:pt idx="374">
                  <c:v>1.12767232339209E-4</c:v>
                </c:pt>
                <c:pt idx="375">
                  <c:v>1.114128937474E-4</c:v>
                </c:pt>
                <c:pt idx="376">
                  <c:v>1.10074269987279E-4</c:v>
                </c:pt>
                <c:pt idx="377">
                  <c:v>1.08752189882739E-4</c:v>
                </c:pt>
                <c:pt idx="378">
                  <c:v>1.0744750934068201E-4</c:v>
                </c:pt>
                <c:pt idx="379">
                  <c:v>1.0616111173784799E-4</c:v>
                </c:pt>
                <c:pt idx="380">
                  <c:v>1.04893908177993E-4</c:v>
                </c:pt>
                <c:pt idx="381">
                  <c:v>1.03646837599918E-4</c:v>
                </c:pt>
                <c:pt idx="382">
                  <c:v>1.0242086673287E-4</c:v>
                </c:pt>
                <c:pt idx="383">
                  <c:v>1.01216989831545E-4</c:v>
                </c:pt>
                <c:pt idx="384">
                  <c:v>1.0003622821659801E-4</c:v>
                </c:pt>
                <c:pt idx="385">
                  <c:v>9.8879629606120996E-5</c:v>
                </c:pt>
                <c:pt idx="386">
                  <c:v>9.7748267162376599E-5</c:v>
                </c:pt>
                <c:pt idx="387">
                  <c:v>9.6643238234534899E-5</c:v>
                </c:pt>
                <c:pt idx="388">
                  <c:v>9.55656628247542E-5</c:v>
                </c:pt>
                <c:pt idx="389">
                  <c:v>9.4516681735840199E-5</c:v>
                </c:pt>
                <c:pt idx="390">
                  <c:v>9.3497454329223605E-5</c:v>
                </c:pt>
                <c:pt idx="391">
                  <c:v>9.2509155904734304E-5</c:v>
                </c:pt>
                <c:pt idx="392">
                  <c:v>9.1552974689345301E-5</c:v>
                </c:pt>
                <c:pt idx="393">
                  <c:v>9.0630108421097707E-5</c:v>
                </c:pt>
                <c:pt idx="394">
                  <c:v>8.9741760492631197E-5</c:v>
                </c:pt>
                <c:pt idx="395">
                  <c:v>8.8889135641942606E-5</c:v>
                </c:pt>
                <c:pt idx="396">
                  <c:v>8.8073435229412103E-5</c:v>
                </c:pt>
                <c:pt idx="397">
                  <c:v>8.7295852093508095E-5</c:v>
                </c:pt>
                <c:pt idx="398">
                  <c:v>8.6557564989219802E-5</c:v>
                </c:pt>
                <c:pt idx="399">
                  <c:v>8.5859732654569994E-5</c:v>
                </c:pt>
                <c:pt idx="400">
                  <c:v>8.5203487525702606E-5</c:v>
                </c:pt>
                <c:pt idx="401">
                  <c:v>8.4589929190659202E-5</c:v>
                </c:pt>
                <c:pt idx="402">
                  <c:v>8.4020117624554599E-5</c:v>
                </c:pt>
                <c:pt idx="403">
                  <c:v>8.34950662711777E-5</c:v>
                </c:pt>
                <c:pt idx="404">
                  <c:v>8.30157350575833E-5</c:v>
                </c:pt>
                <c:pt idx="405">
                  <c:v>8.2583023502383394E-5</c:v>
                </c:pt>
                <c:pt idx="406">
                  <c:v>8.2197763937656799E-5</c:v>
                </c:pt>
                <c:pt idx="407">
                  <c:v>8.1860714992871094E-5</c:v>
                </c:pt>
                <c:pt idx="408">
                  <c:v>8.1572555459810401E-5</c:v>
                </c:pt>
                <c:pt idx="409">
                  <c:v>8.1333878652446606E-5</c:v>
                </c:pt>
                <c:pt idx="410">
                  <c:v>8.1145187355213995E-5</c:v>
                </c:pt>
                <c:pt idx="411">
                  <c:v>8.1006889430342802E-5</c:v>
                </c:pt>
                <c:pt idx="412">
                  <c:v>8.0919294238352706E-5</c:v>
                </c:pt>
                <c:pt idx="413">
                  <c:v>8.0882609901365498E-5</c:v>
                </c:pt>
                <c:pt idx="414">
                  <c:v>8.0896941467525297E-5</c:v>
                </c:pt>
                <c:pt idx="415">
                  <c:v>8.0962290020831706E-5</c:v>
                </c:pt>
                <c:pt idx="416">
                  <c:v>8.1078552763525597E-5</c:v>
                </c:pt>
                <c:pt idx="417">
                  <c:v>8.1245524055983706E-5</c:v>
                </c:pt>
                <c:pt idx="418">
                  <c:v>8.1462897378441399E-5</c:v>
                </c:pt>
                <c:pt idx="419">
                  <c:v>8.1730268209885405E-5</c:v>
                </c:pt>
                <c:pt idx="420">
                  <c:v>8.2047137732079196E-5</c:v>
                </c:pt>
                <c:pt idx="421">
                  <c:v>8.2412917279413894E-5</c:v>
                </c:pt>
                <c:pt idx="422">
                  <c:v>8.2826933462833095E-5</c:v>
                </c:pt>
                <c:pt idx="423">
                  <c:v>8.3288433836949105E-5</c:v>
                </c:pt>
                <c:pt idx="424">
                  <c:v>8.3796593037402099E-5</c:v>
                </c:pt>
                <c:pt idx="425">
                  <c:v>8.43505192535509E-5</c:v>
                </c:pt>
                <c:pt idx="426">
                  <c:v>8.4949260939696204E-5</c:v>
                </c:pt>
                <c:pt idx="427">
                  <c:v>8.5591813623029695E-5</c:v>
                </c:pt>
                <c:pt idx="428">
                  <c:v>8.6277126725778106E-5</c:v>
                </c:pt>
                <c:pt idx="429">
                  <c:v>8.7004110321885602E-5</c:v>
                </c:pt>
                <c:pt idx="430">
                  <c:v>8.7771641720384795E-5</c:v>
                </c:pt>
                <c:pt idx="431">
                  <c:v>8.8578571819922106E-5</c:v>
                </c:pt>
                <c:pt idx="432">
                  <c:v>8.9423731158817099E-5</c:v>
                </c:pt>
                <c:pt idx="433">
                  <c:v>9.0305935612636394E-5</c:v>
                </c:pt>
                <c:pt idx="434">
                  <c:v>9.1223991658998004E-5</c:v>
                </c:pt>
                <c:pt idx="435">
                  <c:v>9.2176701280464695E-5</c:v>
                </c:pt>
                <c:pt idx="436">
                  <c:v>9.3162866406471605E-5</c:v>
                </c:pt>
                <c:pt idx="437">
                  <c:v>9.4181292905070598E-5</c:v>
                </c:pt>
                <c:pt idx="438">
                  <c:v>9.5230794161839299E-5</c:v>
                </c:pt>
                <c:pt idx="439">
                  <c:v>9.6310194207872201E-5</c:v>
                </c:pt>
                <c:pt idx="440">
                  <c:v>9.7418330410226002E-5</c:v>
                </c:pt>
                <c:pt idx="441">
                  <c:v>9.8554055743667703E-5</c:v>
                </c:pt>
                <c:pt idx="442">
                  <c:v>9.9716240660437303E-5</c:v>
                </c:pt>
                <c:pt idx="443">
                  <c:v>1.00903774637669E-4</c:v>
                </c:pt>
                <c:pt idx="444">
                  <c:v>1.0211556733946001E-4</c:v>
                </c:pt>
                <c:pt idx="445">
                  <c:v>1.03350549460369E-4</c:v>
                </c:pt>
                <c:pt idx="446">
                  <c:v>1.04607673294641E-4</c:v>
                </c:pt>
                <c:pt idx="447">
                  <c:v>1.0588591302470701E-4</c:v>
                </c:pt>
                <c:pt idx="448">
                  <c:v>1.0718426476011599E-4</c:v>
                </c:pt>
                <c:pt idx="449">
                  <c:v>1.0850174634199E-4</c:v>
                </c:pt>
                <c:pt idx="450">
                  <c:v>1.09837396917542E-4</c:v>
                </c:pt>
                <c:pt idx="451">
                  <c:v>1.11190276303036E-4</c:v>
                </c:pt>
                <c:pt idx="452">
                  <c:v>1.1255946418068E-4</c:v>
                </c:pt>
                <c:pt idx="453">
                  <c:v>1.1394405913401599E-4</c:v>
                </c:pt>
                <c:pt idx="454">
                  <c:v>1.15343177516697E-4</c:v>
                </c:pt>
                <c:pt idx="455">
                  <c:v>1.16755952178095E-4</c:v>
                </c:pt>
                <c:pt idx="456">
                  <c:v>1.1818153103879499E-4</c:v>
                </c:pt>
                <c:pt idx="457">
                  <c:v>1.19619075526487E-4</c:v>
                </c:pt>
                <c:pt idx="458">
                  <c:v>1.21067758885112E-4</c:v>
                </c:pt>
                <c:pt idx="459">
                  <c:v>1.22526764339892E-4</c:v>
                </c:pt>
                <c:pt idx="460">
                  <c:v>1.2399528315461001E-4</c:v>
                </c:pt>
                <c:pt idx="461">
                  <c:v>1.25472512544271E-4</c:v>
                </c:pt>
                <c:pt idx="462">
                  <c:v>1.26957653454732E-4</c:v>
                </c:pt>
                <c:pt idx="463">
                  <c:v>1.2844990821938901E-4</c:v>
                </c:pt>
                <c:pt idx="464">
                  <c:v>1.2994847808103099E-4</c:v>
                </c:pt>
                <c:pt idx="465">
                  <c:v>1.3145256056835001E-4</c:v>
                </c:pt>
                <c:pt idx="466">
                  <c:v>1.32961346746981E-4</c:v>
                </c:pt>
                <c:pt idx="467">
                  <c:v>1.3447401834490501E-4</c:v>
                </c:pt>
                <c:pt idx="468">
                  <c:v>1.35989744729658E-4</c:v>
                </c:pt>
                <c:pt idx="469">
                  <c:v>1.37507679698353E-4</c:v>
                </c:pt>
                <c:pt idx="470">
                  <c:v>1.3902695813568599E-4</c:v>
                </c:pt>
                <c:pt idx="471">
                  <c:v>1.4054669249306001E-4</c:v>
                </c:pt>
                <c:pt idx="472">
                  <c:v>1.4206596911524099E-4</c:v>
                </c:pt>
                <c:pt idx="473">
                  <c:v>1.43583844353655E-4</c:v>
                </c:pt>
                <c:pt idx="474">
                  <c:v>1.4509934049902799E-4</c:v>
                </c:pt>
                <c:pt idx="475">
                  <c:v>1.46611441532019E-4</c:v>
                </c:pt>
                <c:pt idx="476">
                  <c:v>1.4811908867469399E-4</c:v>
                </c:pt>
                <c:pt idx="477">
                  <c:v>1.4962117573443499E-4</c:v>
                </c:pt>
                <c:pt idx="478">
                  <c:v>1.5111654416678601E-4</c:v>
                </c:pt>
                <c:pt idx="479">
                  <c:v>1.5260397799976601E-4</c:v>
                </c:pt>
                <c:pt idx="480">
                  <c:v>1.54082198500737E-4</c:v>
                </c:pt>
                <c:pt idx="481">
                  <c:v>1.5554985862164801E-4</c:v>
                </c:pt>
                <c:pt idx="482">
                  <c:v>1.5700553728481499E-4</c:v>
                </c:pt>
                <c:pt idx="483">
                  <c:v>1.5844773345088901E-4</c:v>
                </c:pt>
                <c:pt idx="484">
                  <c:v>1.5987485986261601E-4</c:v>
                </c:pt>
                <c:pt idx="485">
                  <c:v>1.61285236579202E-4</c:v>
                </c:pt>
                <c:pt idx="486">
                  <c:v>1.6267708424414699E-4</c:v>
                </c:pt>
                <c:pt idx="487">
                  <c:v>1.64048517206985E-4</c:v>
                </c:pt>
                <c:pt idx="488">
                  <c:v>1.6539753624348499E-4</c:v>
                </c:pt>
                <c:pt idx="489">
                  <c:v>1.6672202099070099E-4</c:v>
                </c:pt>
                <c:pt idx="490">
                  <c:v>1.6801972198734401E-4</c:v>
                </c:pt>
                <c:pt idx="491">
                  <c:v>1.69288252349953E-4</c:v>
                </c:pt>
                <c:pt idx="492">
                  <c:v>1.7052507903234399E-4</c:v>
                </c:pt>
                <c:pt idx="493">
                  <c:v>1.7172751349793099E-4</c:v>
                </c:pt>
                <c:pt idx="494">
                  <c:v>1.72892702109021E-4</c:v>
                </c:pt>
                <c:pt idx="495">
                  <c:v>1.7401761603680601E-4</c:v>
                </c:pt>
                <c:pt idx="496">
                  <c:v>1.7509904061041999E-4</c:v>
                </c:pt>
                <c:pt idx="497">
                  <c:v>1.7613356396242201E-4</c:v>
                </c:pt>
                <c:pt idx="498">
                  <c:v>1.77117565525872E-4</c:v>
                </c:pt>
                <c:pt idx="499">
                  <c:v>1.7804720408414501E-4</c:v>
                </c:pt>
                <c:pt idx="500">
                  <c:v>1.7891840563643901E-4</c:v>
                </c:pt>
                <c:pt idx="501">
                  <c:v>1.7972685082160201E-4</c:v>
                </c:pt>
                <c:pt idx="502">
                  <c:v>1.8046796343614799E-4</c:v>
                </c:pt>
                <c:pt idx="503">
                  <c:v>1.8113692432473701E-4</c:v>
                </c:pt>
                <c:pt idx="504">
                  <c:v>1.8172870685789199E-4</c:v>
                </c:pt>
                <c:pt idx="505">
                  <c:v>1.8223802206451399E-4</c:v>
                </c:pt>
                <c:pt idx="506">
                  <c:v>1.8265937043603899E-4</c:v>
                </c:pt>
                <c:pt idx="507">
                  <c:v>1.8298720463306E-4</c:v>
                </c:pt>
                <c:pt idx="508">
                  <c:v>1.8321598332190001E-4</c:v>
                </c:pt>
                <c:pt idx="509">
                  <c:v>1.83340230365071E-4</c:v>
                </c:pt>
                <c:pt idx="510">
                  <c:v>1.8335474774164201E-4</c:v>
                </c:pt>
                <c:pt idx="511">
                  <c:v>1.83254694804386E-4</c:v>
                </c:pt>
                <c:pt idx="512">
                  <c:v>1.83036117490267E-4</c:v>
                </c:pt>
                <c:pt idx="513">
                  <c:v>1.8269587325219701E-4</c:v>
                </c:pt>
                <c:pt idx="514">
                  <c:v>1.8223173417354499E-4</c:v>
                </c:pt>
                <c:pt idx="515">
                  <c:v>1.8164259841306E-4</c:v>
                </c:pt>
                <c:pt idx="516">
                  <c:v>1.8092913423653701E-4</c:v>
                </c:pt>
                <c:pt idx="517">
                  <c:v>1.8009330739292501E-4</c:v>
                </c:pt>
                <c:pt idx="518">
                  <c:v>1.7913862202865199E-4</c:v>
                </c:pt>
                <c:pt idx="519">
                  <c:v>1.7807016968134E-4</c:v>
                </c:pt>
                <c:pt idx="520">
                  <c:v>1.7689453155279701E-4</c:v>
                </c:pt>
                <c:pt idx="521">
                  <c:v>1.7561990637821699E-4</c:v>
                </c:pt>
                <c:pt idx="522">
                  <c:v>1.7425577710217501E-4</c:v>
                </c:pt>
                <c:pt idx="523">
                  <c:v>1.7281247272344101E-4</c:v>
                </c:pt>
                <c:pt idx="524">
                  <c:v>1.7130104987659299E-4</c:v>
                </c:pt>
                <c:pt idx="525">
                  <c:v>1.69733285354278E-4</c:v>
                </c:pt>
                <c:pt idx="526">
                  <c:v>1.6812094949438401E-4</c:v>
                </c:pt>
                <c:pt idx="527">
                  <c:v>1.6647590832022499E-4</c:v>
                </c:pt>
                <c:pt idx="528">
                  <c:v>1.6480962419821601E-4</c:v>
                </c:pt>
                <c:pt idx="529">
                  <c:v>1.63132740799999E-4</c:v>
                </c:pt>
                <c:pt idx="530">
                  <c:v>1.6145516947176401E-4</c:v>
                </c:pt>
                <c:pt idx="531">
                  <c:v>1.59785929509432E-4</c:v>
                </c:pt>
                <c:pt idx="532">
                  <c:v>1.58133113211832E-4</c:v>
                </c:pt>
                <c:pt idx="533">
                  <c:v>1.56503638829418E-4</c:v>
                </c:pt>
                <c:pt idx="534">
                  <c:v>1.5490308472365601E-4</c:v>
                </c:pt>
                <c:pt idx="535">
                  <c:v>1.5333595540606499E-4</c:v>
                </c:pt>
                <c:pt idx="536">
                  <c:v>1.5180617037891699E-4</c:v>
                </c:pt>
                <c:pt idx="537">
                  <c:v>1.50316417499787E-4</c:v>
                </c:pt>
                <c:pt idx="538">
                  <c:v>1.48868477920923E-4</c:v>
                </c:pt>
                <c:pt idx="539">
                  <c:v>1.4746377288025401E-4</c:v>
                </c:pt>
                <c:pt idx="540">
                  <c:v>1.4610381331932399E-4</c:v>
                </c:pt>
                <c:pt idx="541">
                  <c:v>1.4479014632833999E-4</c:v>
                </c:pt>
                <c:pt idx="542">
                  <c:v>1.4352439804591401E-4</c:v>
                </c:pt>
                <c:pt idx="543">
                  <c:v>1.42308900329236E-4</c:v>
                </c:pt>
                <c:pt idx="544">
                  <c:v>1.4114712565925801E-4</c:v>
                </c:pt>
                <c:pt idx="545">
                  <c:v>1.40043154944311E-4</c:v>
                </c:pt>
                <c:pt idx="546">
                  <c:v>1.3900178940598701E-4</c:v>
                </c:pt>
                <c:pt idx="547">
                  <c:v>1.3802899398933301E-4</c:v>
                </c:pt>
                <c:pt idx="548">
                  <c:v>1.37131632103925E-4</c:v>
                </c:pt>
                <c:pt idx="549">
                  <c:v>1.3631679283580801E-4</c:v>
                </c:pt>
                <c:pt idx="550">
                  <c:v>1.35591737724419E-4</c:v>
                </c:pt>
                <c:pt idx="551">
                  <c:v>1.34964104451229E-4</c:v>
                </c:pt>
                <c:pt idx="552">
                  <c:v>1.3444055746066299E-4</c:v>
                </c:pt>
                <c:pt idx="553">
                  <c:v>1.34026685202679E-4</c:v>
                </c:pt>
                <c:pt idx="554">
                  <c:v>1.33726763795626E-4</c:v>
                </c:pt>
                <c:pt idx="555">
                  <c:v>1.3354315721290799E-4</c:v>
                </c:pt>
                <c:pt idx="556">
                  <c:v>1.3347641659114301E-4</c:v>
                </c:pt>
                <c:pt idx="557">
                  <c:v>1.33524490561982E-4</c:v>
                </c:pt>
                <c:pt idx="558">
                  <c:v>1.3368290691666301E-4</c:v>
                </c:pt>
                <c:pt idx="559">
                  <c:v>1.3394577467574001E-4</c:v>
                </c:pt>
                <c:pt idx="560">
                  <c:v>1.3430520486292901E-4</c:v>
                </c:pt>
                <c:pt idx="561">
                  <c:v>1.3475149448721499E-4</c:v>
                </c:pt>
                <c:pt idx="562">
                  <c:v>1.35274444671882E-4</c:v>
                </c:pt>
                <c:pt idx="563">
                  <c:v>1.35863170248177E-4</c:v>
                </c:pt>
                <c:pt idx="564">
                  <c:v>1.3650666078252499E-4</c:v>
                </c:pt>
                <c:pt idx="565">
                  <c:v>1.37194512515087E-4</c:v>
                </c:pt>
                <c:pt idx="566">
                  <c:v>1.37916898675197E-4</c:v>
                </c:pt>
                <c:pt idx="567">
                  <c:v>1.3866498477726601E-4</c:v>
                </c:pt>
                <c:pt idx="568">
                  <c:v>1.39431142064716E-4</c:v>
                </c:pt>
                <c:pt idx="569">
                  <c:v>1.4020883322268601E-4</c:v>
                </c:pt>
                <c:pt idx="570">
                  <c:v>1.40993001644649E-4</c:v>
                </c:pt>
                <c:pt idx="571">
                  <c:v>1.4177972649156699E-4</c:v>
                </c:pt>
                <c:pt idx="572">
                  <c:v>1.4256595069336801E-4</c:v>
                </c:pt>
                <c:pt idx="573">
                  <c:v>1.4335007541321399E-4</c:v>
                </c:pt>
                <c:pt idx="574">
                  <c:v>1.44131232334179E-4</c:v>
                </c:pt>
                <c:pt idx="575">
                  <c:v>1.4490950825839799E-4</c:v>
                </c:pt>
                <c:pt idx="576">
                  <c:v>1.4568595163814299E-4</c:v>
                </c:pt>
                <c:pt idx="577">
                  <c:v>1.46462089733166E-4</c:v>
                </c:pt>
                <c:pt idx="578">
                  <c:v>1.47239336008375E-4</c:v>
                </c:pt>
                <c:pt idx="579">
                  <c:v>1.4801869789695299E-4</c:v>
                </c:pt>
                <c:pt idx="580">
                  <c:v>1.48801261994899E-4</c:v>
                </c:pt>
                <c:pt idx="581">
                  <c:v>1.49588516021094E-4</c:v>
                </c:pt>
                <c:pt idx="582">
                  <c:v>1.50381411475439E-4</c:v>
                </c:pt>
                <c:pt idx="583">
                  <c:v>1.5117998087747301E-4</c:v>
                </c:pt>
                <c:pt idx="584">
                  <c:v>1.5198391657360701E-4</c:v>
                </c:pt>
                <c:pt idx="585">
                  <c:v>1.5279293829016099E-4</c:v>
                </c:pt>
                <c:pt idx="586">
                  <c:v>1.53606758902289E-4</c:v>
                </c:pt>
                <c:pt idx="587">
                  <c:v>1.5442462494812099E-4</c:v>
                </c:pt>
                <c:pt idx="588">
                  <c:v>1.55245495900525E-4</c:v>
                </c:pt>
                <c:pt idx="589">
                  <c:v>1.5606869030514099E-4</c:v>
                </c:pt>
                <c:pt idx="590">
                  <c:v>1.5689379332614199E-4</c:v>
                </c:pt>
                <c:pt idx="591">
                  <c:v>1.5772047521546E-4</c:v>
                </c:pt>
                <c:pt idx="592">
                  <c:v>1.58548473827097E-4</c:v>
                </c:pt>
                <c:pt idx="593">
                  <c:v>1.59377691797368E-4</c:v>
                </c:pt>
                <c:pt idx="594">
                  <c:v>1.6020826515658401E-4</c:v>
                </c:pt>
                <c:pt idx="595">
                  <c:v>1.61040242207086E-4</c:v>
                </c:pt>
                <c:pt idx="596">
                  <c:v>1.6187358786348E-4</c:v>
                </c:pt>
                <c:pt idx="597">
                  <c:v>1.6270827919604499E-4</c:v>
                </c:pt>
                <c:pt idx="598">
                  <c:v>1.6354431941867099E-4</c:v>
                </c:pt>
                <c:pt idx="599">
                  <c:v>1.6438175348058699E-4</c:v>
                </c:pt>
                <c:pt idx="600">
                  <c:v>1.65220612378064E-4</c:v>
                </c:pt>
                <c:pt idx="601">
                  <c:v>1.6606091708056599E-4</c:v>
                </c:pt>
                <c:pt idx="602">
                  <c:v>1.6690267384400801E-4</c:v>
                </c:pt>
                <c:pt idx="603">
                  <c:v>1.6774586866234899E-4</c:v>
                </c:pt>
                <c:pt idx="604">
                  <c:v>1.6859048066746699E-4</c:v>
                </c:pt>
                <c:pt idx="605">
                  <c:v>1.69436495542459E-4</c:v>
                </c:pt>
                <c:pt idx="606">
                  <c:v>1.70283902317881E-4</c:v>
                </c:pt>
                <c:pt idx="607">
                  <c:v>1.7113269196549901E-4</c:v>
                </c:pt>
                <c:pt idx="608">
                  <c:v>1.7198285381954699E-4</c:v>
                </c:pt>
                <c:pt idx="609">
                  <c:v>1.72834377433752E-4</c:v>
                </c:pt>
                <c:pt idx="610">
                  <c:v>1.7368725218313899E-4</c:v>
                </c:pt>
                <c:pt idx="611">
                  <c:v>1.7454146629668099E-4</c:v>
                </c:pt>
                <c:pt idx="612">
                  <c:v>1.75397007670013E-4</c:v>
                </c:pt>
                <c:pt idx="613">
                  <c:v>1.7625386402811901E-4</c:v>
                </c:pt>
                <c:pt idx="614">
                  <c:v>1.77112022475896E-4</c:v>
                </c:pt>
                <c:pt idx="615">
                  <c:v>1.7797146866000899E-4</c:v>
                </c:pt>
                <c:pt idx="616">
                  <c:v>1.78832187010155E-4</c:v>
                </c:pt>
                <c:pt idx="617">
                  <c:v>1.79694161359679E-4</c:v>
                </c:pt>
                <c:pt idx="618">
                  <c:v>1.8055737548073301E-4</c:v>
                </c:pt>
                <c:pt idx="619">
                  <c:v>1.8142181291393701E-4</c:v>
                </c:pt>
                <c:pt idx="620">
                  <c:v>1.8228745669417401E-4</c:v>
                </c:pt>
                <c:pt idx="621">
                  <c:v>1.8315428946688001E-4</c:v>
                </c:pt>
                <c:pt idx="622">
                  <c:v>1.84022293774182E-4</c:v>
                </c:pt>
                <c:pt idx="623">
                  <c:v>1.8489145228899601E-4</c:v>
                </c:pt>
                <c:pt idx="624">
                  <c:v>1.85761747739196E-4</c:v>
                </c:pt>
                <c:pt idx="625">
                  <c:v>1.8663316291943799E-4</c:v>
                </c:pt>
                <c:pt idx="626">
                  <c:v>1.87505680650239E-4</c:v>
                </c:pt>
                <c:pt idx="627">
                  <c:v>1.8837928392820101E-4</c:v>
                </c:pt>
                <c:pt idx="628">
                  <c:v>1.89253943569464E-4</c:v>
                </c:pt>
                <c:pt idx="629">
                  <c:v>1.90129616916044E-4</c:v>
                </c:pt>
                <c:pt idx="630">
                  <c:v>1.9100630396196901E-4</c:v>
                </c:pt>
                <c:pt idx="631">
                  <c:v>1.9188397700786101E-4</c:v>
                </c:pt>
                <c:pt idx="632">
                  <c:v>1.92762543337541E-4</c:v>
                </c:pt>
                <c:pt idx="633">
                  <c:v>1.9364183492735901E-4</c:v>
                </c:pt>
                <c:pt idx="634">
                  <c:v>1.9452181396880299E-4</c:v>
                </c:pt>
                <c:pt idx="635">
                  <c:v>1.9540228296469899E-4</c:v>
                </c:pt>
                <c:pt idx="636">
                  <c:v>1.9628290850245999E-4</c:v>
                </c:pt>
                <c:pt idx="637">
                  <c:v>1.97163382033019E-4</c:v>
                </c:pt>
                <c:pt idx="638">
                  <c:v>1.98043403666132E-4</c:v>
                </c:pt>
                <c:pt idx="639">
                  <c:v>1.9892252164235201E-4</c:v>
                </c:pt>
                <c:pt idx="640">
                  <c:v>1.99800404421739E-4</c:v>
                </c:pt>
                <c:pt idx="641">
                  <c:v>2.0067689238043E-4</c:v>
                </c:pt>
                <c:pt idx="642">
                  <c:v>2.0155186821153799E-4</c:v>
                </c:pt>
                <c:pt idx="643">
                  <c:v>2.0242534740984601E-4</c:v>
                </c:pt>
                <c:pt idx="644">
                  <c:v>2.0329737068181799E-4</c:v>
                </c:pt>
                <c:pt idx="645">
                  <c:v>2.0416808793334099E-4</c:v>
                </c:pt>
                <c:pt idx="646">
                  <c:v>2.05037776517209E-4</c:v>
                </c:pt>
                <c:pt idx="647">
                  <c:v>2.0590664595370299E-4</c:v>
                </c:pt>
                <c:pt idx="648">
                  <c:v>2.0677492729823501E-4</c:v>
                </c:pt>
                <c:pt idx="649">
                  <c:v>2.07643112916306E-4</c:v>
                </c:pt>
                <c:pt idx="650">
                  <c:v>2.0851148703187499E-4</c:v>
                </c:pt>
                <c:pt idx="651">
                  <c:v>2.0938015479421101E-4</c:v>
                </c:pt>
                <c:pt idx="652">
                  <c:v>2.1024922977395699E-4</c:v>
                </c:pt>
                <c:pt idx="653">
                  <c:v>2.1111885627885299E-4</c:v>
                </c:pt>
                <c:pt idx="654">
                  <c:v>2.1198912099814899E-4</c:v>
                </c:pt>
                <c:pt idx="655">
                  <c:v>2.1286002989248301E-4</c:v>
                </c:pt>
                <c:pt idx="656">
                  <c:v>2.1373143127855401E-4</c:v>
                </c:pt>
                <c:pt idx="657">
                  <c:v>2.14603350162625E-4</c:v>
                </c:pt>
                <c:pt idx="658">
                  <c:v>2.1547580973961099E-4</c:v>
                </c:pt>
                <c:pt idx="659">
                  <c:v>2.1634885470905299E-4</c:v>
                </c:pt>
                <c:pt idx="660">
                  <c:v>2.1722249017171801E-4</c:v>
                </c:pt>
                <c:pt idx="661">
                  <c:v>2.1809670782661501E-4</c:v>
                </c:pt>
                <c:pt idx="662">
                  <c:v>2.1897150936333801E-4</c:v>
                </c:pt>
                <c:pt idx="663">
                  <c:v>2.19846886954681E-4</c:v>
                </c:pt>
                <c:pt idx="664">
                  <c:v>2.2072283310419101E-4</c:v>
                </c:pt>
                <c:pt idx="665">
                  <c:v>2.2159934106961301E-4</c:v>
                </c:pt>
                <c:pt idx="666">
                  <c:v>2.2247640421065601E-4</c:v>
                </c:pt>
                <c:pt idx="667">
                  <c:v>2.23354015987154E-4</c:v>
                </c:pt>
                <c:pt idx="668">
                  <c:v>2.2423216995727101E-4</c:v>
                </c:pt>
                <c:pt idx="669">
                  <c:v>2.2511085977574099E-4</c:v>
                </c:pt>
                <c:pt idx="670">
                  <c:v>2.2599007919214099E-4</c:v>
                </c:pt>
                <c:pt idx="671">
                  <c:v>2.26869822049204E-4</c:v>
                </c:pt>
                <c:pt idx="672">
                  <c:v>2.27750082281159E-4</c:v>
                </c:pt>
                <c:pt idx="673">
                  <c:v>2.2863085391211399E-4</c:v>
                </c:pt>
                <c:pt idx="674">
                  <c:v>2.2951213105446101E-4</c:v>
                </c:pt>
                <c:pt idx="675">
                  <c:v>2.3039390790732201E-4</c:v>
                </c:pt>
                <c:pt idx="676">
                  <c:v>2.31276178755023E-4</c:v>
                </c:pt>
                <c:pt idx="677">
                  <c:v>2.32158937965596E-4</c:v>
                </c:pt>
                <c:pt idx="678">
                  <c:v>2.3304217998931399E-4</c:v>
                </c:pt>
                <c:pt idx="679">
                  <c:v>2.3392589935725399E-4</c:v>
                </c:pt>
                <c:pt idx="680">
                  <c:v>2.3481009067989099E-4</c:v>
                </c:pt>
                <c:pt idx="681">
                  <c:v>2.35694748645716E-4</c:v>
                </c:pt>
                <c:pt idx="682">
                  <c:v>2.36579868019885E-4</c:v>
                </c:pt>
                <c:pt idx="683">
                  <c:v>2.37465443642891E-4</c:v>
                </c:pt>
                <c:pt idx="684">
                  <c:v>2.38351470429268E-4</c:v>
                </c:pt>
                <c:pt idx="685">
                  <c:v>2.3923794336631299E-4</c:v>
                </c:pt>
                <c:pt idx="686">
                  <c:v>2.4012485751284199E-4</c:v>
                </c:pt>
                <c:pt idx="687">
                  <c:v>2.4101220799796101E-4</c:v>
                </c:pt>
                <c:pt idx="688">
                  <c:v>2.4189999001986701E-4</c:v>
                </c:pt>
                <c:pt idx="689">
                  <c:v>2.4278819884467599E-4</c:v>
                </c:pt>
                <c:pt idx="690">
                  <c:v>2.4367682980526E-4</c:v>
                </c:pt>
                <c:pt idx="691">
                  <c:v>2.4456587830012499E-4</c:v>
                </c:pt>
                <c:pt idx="692">
                  <c:v>2.45455339792297E-4</c:v>
                </c:pt>
                <c:pt idx="693">
                  <c:v>2.4634520980823299E-4</c:v>
                </c:pt>
                <c:pt idx="694">
                  <c:v>2.4723548393675802E-4</c:v>
                </c:pt>
                <c:pt idx="695">
                  <c:v>2.48126157828016E-4</c:v>
                </c:pt>
                <c:pt idx="696">
                  <c:v>2.4901722719244702E-4</c:v>
                </c:pt>
                <c:pt idx="697">
                  <c:v>2.49908687799775E-4</c:v>
                </c:pt>
                <c:pt idx="698">
                  <c:v>2.5080053547803E-4</c:v>
                </c:pt>
                <c:pt idx="699">
                  <c:v>2.5169276611257201E-4</c:v>
                </c:pt>
                <c:pt idx="700">
                  <c:v>2.5258537564514601E-4</c:v>
                </c:pt>
                <c:pt idx="701">
                  <c:v>2.5347836007294798E-4</c:v>
                </c:pt>
                <c:pt idx="702">
                  <c:v>2.5437171544771402E-4</c:v>
                </c:pt>
                <c:pt idx="703">
                  <c:v>2.5526543787482198E-4</c:v>
                </c:pt>
                <c:pt idx="704">
                  <c:v>2.56159523512413E-4</c:v>
                </c:pt>
                <c:pt idx="705">
                  <c:v>2.5705396857053002E-4</c:v>
                </c:pt>
                <c:pt idx="706">
                  <c:v>2.57948769310267E-4</c:v>
                </c:pt>
                <c:pt idx="707">
                  <c:v>2.5884392204294398E-4</c:v>
                </c:pt>
                <c:pt idx="708">
                  <c:v>2.5973942312929E-4</c:v>
                </c:pt>
                <c:pt idx="709">
                  <c:v>2.6063526897864199E-4</c:v>
                </c:pt>
                <c:pt idx="710">
                  <c:v>2.6153145604816198E-4</c:v>
                </c:pt>
                <c:pt idx="711">
                  <c:v>2.6242798084206802E-4</c:v>
                </c:pt>
                <c:pt idx="712">
                  <c:v>2.6332483991087501E-4</c:v>
                </c:pt>
                <c:pt idx="713">
                  <c:v>2.6422202985065699E-4</c:v>
                </c:pt>
                <c:pt idx="714">
                  <c:v>2.6511954730231601E-4</c:v>
                </c:pt>
                <c:pt idx="715">
                  <c:v>2.6601738895087E-4</c:v>
                </c:pt>
                <c:pt idx="716">
                  <c:v>2.6691555152475198E-4</c:v>
                </c:pt>
                <c:pt idx="717">
                  <c:v>2.6781403179511798E-4</c:v>
                </c:pt>
                <c:pt idx="718">
                  <c:v>2.68712826575175E-4</c:v>
                </c:pt>
                <c:pt idx="719">
                  <c:v>2.6961193271951897E-4</c:v>
                </c:pt>
                <c:pt idx="720">
                  <c:v>2.7051134712347799E-4</c:v>
                </c:pt>
                <c:pt idx="721">
                  <c:v>2.7141106672247801E-4</c:v>
                </c:pt>
                <c:pt idx="722">
                  <c:v>2.72311088491413E-4</c:v>
                </c:pt>
                <c:pt idx="723">
                  <c:v>2.7321140944402901E-4</c:v>
                </c:pt>
                <c:pt idx="724">
                  <c:v>2.7411202663232001E-4</c:v>
                </c:pt>
                <c:pt idx="725">
                  <c:v>2.75012937145933E-4</c:v>
                </c:pt>
                <c:pt idx="726">
                  <c:v>2.7591413811158401E-4</c:v>
                </c:pt>
                <c:pt idx="727">
                  <c:v>2.7681562669248602E-4</c:v>
                </c:pt>
                <c:pt idx="728">
                  <c:v>2.7771740008778601E-4</c:v>
                </c:pt>
                <c:pt idx="729">
                  <c:v>2.7861945553201198E-4</c:v>
                </c:pt>
                <c:pt idx="730">
                  <c:v>2.7952179029453302E-4</c:v>
                </c:pt>
                <c:pt idx="731">
                  <c:v>2.8042440167902097E-4</c:v>
                </c:pt>
                <c:pt idx="732">
                  <c:v>2.81327287022932E-4</c:v>
                </c:pt>
                <c:pt idx="733">
                  <c:v>2.8223044369698899E-4</c:v>
                </c:pt>
                <c:pt idx="734">
                  <c:v>2.8313386910467899E-4</c:v>
                </c:pt>
                <c:pt idx="735">
                  <c:v>2.8403756068175602E-4</c:v>
                </c:pt>
                <c:pt idx="736">
                  <c:v>2.8494151589575199E-4</c:v>
                </c:pt>
                <c:pt idx="737">
                  <c:v>2.8584573224549998E-4</c:v>
                </c:pt>
                <c:pt idx="738">
                  <c:v>2.8675020726066301E-4</c:v>
                </c:pt>
                <c:pt idx="739">
                  <c:v>2.8765493850127098E-4</c:v>
                </c:pt>
                <c:pt idx="740">
                  <c:v>2.8855992355727002E-4</c:v>
                </c:pt>
                <c:pt idx="741">
                  <c:v>2.8946516004806999E-4</c:v>
                </c:pt>
                <c:pt idx="742">
                  <c:v>2.9037064562211201E-4</c:v>
                </c:pt>
                <c:pt idx="743">
                  <c:v>2.9127637795643501E-4</c:v>
                </c:pt>
                <c:pt idx="744">
                  <c:v>2.9218235475625198E-4</c:v>
                </c:pt>
                <c:pt idx="745">
                  <c:v>2.9308857375453298E-4</c:v>
                </c:pt>
                <c:pt idx="746">
                  <c:v>2.9399503271159902E-4</c:v>
                </c:pt>
                <c:pt idx="747">
                  <c:v>2.9490172941472E-4</c:v>
                </c:pt>
                <c:pt idx="748">
                  <c:v>2.9580866167771598E-4</c:v>
                </c:pt>
                <c:pt idx="749">
                  <c:v>2.96715827340572E-4</c:v>
                </c:pt>
                <c:pt idx="750">
                  <c:v>2.9762322426905602E-4</c:v>
                </c:pt>
                <c:pt idx="751">
                  <c:v>2.9853085035434399E-4</c:v>
                </c:pt>
                <c:pt idx="752">
                  <c:v>2.9943870351265001E-4</c:v>
                </c:pt>
                <c:pt idx="753">
                  <c:v>3.00346781684865E-4</c:v>
                </c:pt>
                <c:pt idx="754">
                  <c:v>3.01255082836199E-4</c:v>
                </c:pt>
                <c:pt idx="755">
                  <c:v>3.0216360495583297E-4</c:v>
                </c:pt>
                <c:pt idx="756">
                  <c:v>3.03072346056572E-4</c:v>
                </c:pt>
                <c:pt idx="757">
                  <c:v>3.0398130417450702E-4</c:v>
                </c:pt>
                <c:pt idx="758">
                  <c:v>3.0489047736868401E-4</c:v>
                </c:pt>
                <c:pt idx="759">
                  <c:v>3.0579986372077501E-4</c:v>
                </c:pt>
                <c:pt idx="760">
                  <c:v>3.0670946133475301E-4</c:v>
                </c:pt>
                <c:pt idx="761">
                  <c:v>3.0761926833658399E-4</c:v>
                </c:pt>
                <c:pt idx="762">
                  <c:v>3.0852928287390397E-4</c:v>
                </c:pt>
                <c:pt idx="763">
                  <c:v>3.09439503115724E-4</c:v>
                </c:pt>
                <c:pt idx="764">
                  <c:v>3.1034992725212103E-4</c:v>
                </c:pt>
                <c:pt idx="765">
                  <c:v>3.1126055349394702E-4</c:v>
                </c:pt>
                <c:pt idx="766">
                  <c:v>3.1217138007253202E-4</c:v>
                </c:pt>
                <c:pt idx="767">
                  <c:v>3.13082405239404E-4</c:v>
                </c:pt>
                <c:pt idx="768">
                  <c:v>3.1399362726600399E-4</c:v>
                </c:pt>
                <c:pt idx="769">
                  <c:v>3.1490504444340602E-4</c:v>
                </c:pt>
                <c:pt idx="770">
                  <c:v>3.1581665508205101E-4</c:v>
                </c:pt>
                <c:pt idx="771">
                  <c:v>3.16728457511473E-4</c:v>
                </c:pt>
                <c:pt idx="772">
                  <c:v>3.1764045008003802E-4</c:v>
                </c:pt>
                <c:pt idx="773">
                  <c:v>3.1855263115468298E-4</c:v>
                </c:pt>
                <c:pt idx="774">
                  <c:v>3.1946499912066098E-4</c:v>
                </c:pt>
                <c:pt idx="775">
                  <c:v>3.2037755238129001E-4</c:v>
                </c:pt>
                <c:pt idx="776">
                  <c:v>3.2129028935770599E-4</c:v>
                </c:pt>
                <c:pt idx="777">
                  <c:v>3.2220320848862103E-4</c:v>
                </c:pt>
                <c:pt idx="778">
                  <c:v>3.2311630823007702E-4</c:v>
                </c:pt>
                <c:pt idx="779">
                  <c:v>3.2402958705522202E-4</c:v>
                </c:pt>
                <c:pt idx="780">
                  <c:v>3.2494304345406501E-4</c:v>
                </c:pt>
                <c:pt idx="781">
                  <c:v>3.2585667593326001E-4</c:v>
                </c:pt>
                <c:pt idx="782">
                  <c:v>3.2677048301587398E-4</c:v>
                </c:pt>
                <c:pt idx="783">
                  <c:v>3.2768446324116598E-4</c:v>
                </c:pt>
                <c:pt idx="784">
                  <c:v>3.2859861516437499E-4</c:v>
                </c:pt>
                <c:pt idx="785">
                  <c:v>3.2951293735649999E-4</c:v>
                </c:pt>
                <c:pt idx="786">
                  <c:v>3.3042742840409399E-4</c:v>
                </c:pt>
                <c:pt idx="787">
                  <c:v>3.31342086909054E-4</c:v>
                </c:pt>
                <c:pt idx="788">
                  <c:v>3.3225691148841698E-4</c:v>
                </c:pt>
                <c:pt idx="789">
                  <c:v>3.3317190077415898E-4</c:v>
                </c:pt>
                <c:pt idx="790">
                  <c:v>3.3408705341299999E-4</c:v>
                </c:pt>
                <c:pt idx="791">
                  <c:v>3.3500236806620597E-4</c:v>
                </c:pt>
                <c:pt idx="792">
                  <c:v>3.3591784340939802E-4</c:v>
                </c:pt>
                <c:pt idx="793">
                  <c:v>3.3683347813236397E-4</c:v>
                </c:pt>
                <c:pt idx="794">
                  <c:v>3.3774927093887402E-4</c:v>
                </c:pt>
                <c:pt idx="795">
                  <c:v>3.38665220546495E-4</c:v>
                </c:pt>
                <c:pt idx="796">
                  <c:v>3.3958132568641299E-4</c:v>
                </c:pt>
                <c:pt idx="797">
                  <c:v>3.4049758510325398E-4</c:v>
                </c:pt>
                <c:pt idx="798">
                  <c:v>3.41413997554909E-4</c:v>
                </c:pt>
                <c:pt idx="799">
                  <c:v>3.4233056181236498E-4</c:v>
                </c:pt>
                <c:pt idx="800">
                  <c:v>3.4324727665953201E-4</c:v>
                </c:pt>
                <c:pt idx="801">
                  <c:v>3.4416414089308002E-4</c:v>
                </c:pt>
                <c:pt idx="802">
                  <c:v>3.4508115332226999E-4</c:v>
                </c:pt>
                <c:pt idx="803">
                  <c:v>3.4599831276879798E-4</c:v>
                </c:pt>
                <c:pt idx="804">
                  <c:v>3.4691561806662901E-4</c:v>
                </c:pt>
                <c:pt idx="805">
                  <c:v>3.4783306806184802E-4</c:v>
                </c:pt>
                <c:pt idx="806">
                  <c:v>3.4875066161249899E-4</c:v>
                </c:pt>
                <c:pt idx="807">
                  <c:v>3.4966839758843399E-4</c:v>
                </c:pt>
                <c:pt idx="808">
                  <c:v>3.5058627487116501E-4</c:v>
                </c:pt>
                <c:pt idx="809">
                  <c:v>3.5150429235371701E-4</c:v>
                </c:pt>
                <c:pt idx="810">
                  <c:v>3.5242244894047997E-4</c:v>
                </c:pt>
                <c:pt idx="811">
                  <c:v>3.5334074354706501E-4</c:v>
                </c:pt>
                <c:pt idx="812">
                  <c:v>3.54259175100167E-4</c:v>
                </c:pt>
                <c:pt idx="813">
                  <c:v>3.5517774253742101E-4</c:v>
                </c:pt>
                <c:pt idx="814">
                  <c:v>3.5609644480726998E-4</c:v>
                </c:pt>
                <c:pt idx="815">
                  <c:v>3.5701528086882399E-4</c:v>
                </c:pt>
                <c:pt idx="816">
                  <c:v>3.5793424969173302E-4</c:v>
                </c:pt>
                <c:pt idx="817">
                  <c:v>3.5885335025605199E-4</c:v>
                </c:pt>
                <c:pt idx="818">
                  <c:v>3.5977258155211198E-4</c:v>
                </c:pt>
                <c:pt idx="819">
                  <c:v>3.6069194258039699E-4</c:v>
                </c:pt>
                <c:pt idx="820">
                  <c:v>3.6161143235141098E-4</c:v>
                </c:pt>
                <c:pt idx="821">
                  <c:v>3.62531049885563E-4</c:v>
                </c:pt>
                <c:pt idx="822">
                  <c:v>3.6345079421303803E-4</c:v>
                </c:pt>
                <c:pt idx="823">
                  <c:v>3.64370664373681E-4</c:v>
                </c:pt>
                <c:pt idx="824">
                  <c:v>3.65290659416877E-4</c:v>
                </c:pt>
                <c:pt idx="825">
                  <c:v>3.6621077840143701E-4</c:v>
                </c:pt>
                <c:pt idx="826">
                  <c:v>3.6713102039548102E-4</c:v>
                </c:pt>
                <c:pt idx="827">
                  <c:v>3.68051384476321E-4</c:v>
                </c:pt>
                <c:pt idx="828">
                  <c:v>3.6897186973035902E-4</c:v>
                </c:pt>
                <c:pt idx="829">
                  <c:v>3.6989247525296798E-4</c:v>
                </c:pt>
                <c:pt idx="830">
                  <c:v>3.7081320014838799E-4</c:v>
                </c:pt>
                <c:pt idx="831">
                  <c:v>3.7173404352961701E-4</c:v>
                </c:pt>
                <c:pt idx="832">
                  <c:v>3.7265500451830798E-4</c:v>
                </c:pt>
                <c:pt idx="833">
                  <c:v>3.7357608224466201E-4</c:v>
                </c:pt>
                <c:pt idx="834">
                  <c:v>3.7449727584733098E-4</c:v>
                </c:pt>
                <c:pt idx="835">
                  <c:v>3.7541858447330897E-4</c:v>
                </c:pt>
                <c:pt idx="836">
                  <c:v>3.7634000727784002E-4</c:v>
                </c:pt>
                <c:pt idx="837">
                  <c:v>3.7726154342431498E-4</c:v>
                </c:pt>
                <c:pt idx="838">
                  <c:v>3.7818319208417803E-4</c:v>
                </c:pt>
                <c:pt idx="839">
                  <c:v>3.7910495243682798E-4</c:v>
                </c:pt>
                <c:pt idx="840">
                  <c:v>3.8002682366952998E-4</c:v>
                </c:pt>
                <c:pt idx="841">
                  <c:v>3.8094880497731499E-4</c:v>
                </c:pt>
                <c:pt idx="842">
                  <c:v>3.81870895562894E-4</c:v>
                </c:pt>
                <c:pt idx="843">
                  <c:v>3.8279309463656598E-4</c:v>
                </c:pt>
                <c:pt idx="844">
                  <c:v>3.8371540141613001E-4</c:v>
                </c:pt>
                <c:pt idx="845">
                  <c:v>3.8463781512679398E-4</c:v>
                </c:pt>
                <c:pt idx="846">
                  <c:v>3.85560335001096E-4</c:v>
                </c:pt>
                <c:pt idx="847">
                  <c:v>3.86482960278807E-4</c:v>
                </c:pt>
                <c:pt idx="848">
                  <c:v>3.8740569020685999E-4</c:v>
                </c:pt>
                <c:pt idx="849">
                  <c:v>3.8832852403925601E-4</c:v>
                </c:pt>
                <c:pt idx="850">
                  <c:v>3.8925146103698801E-4</c:v>
                </c:pt>
                <c:pt idx="851">
                  <c:v>3.9017450046796202E-4</c:v>
                </c:pt>
                <c:pt idx="852">
                  <c:v>3.9109764160691102E-4</c:v>
                </c:pt>
                <c:pt idx="853">
                  <c:v>3.9202088373531998E-4</c:v>
                </c:pt>
                <c:pt idx="854">
                  <c:v>3.9294422614135098E-4</c:v>
                </c:pt>
                <c:pt idx="855">
                  <c:v>3.9386766811976302E-4</c:v>
                </c:pt>
                <c:pt idx="856">
                  <c:v>3.9479120897183601E-4</c:v>
                </c:pt>
                <c:pt idx="857">
                  <c:v>3.9571484800530099E-4</c:v>
                </c:pt>
                <c:pt idx="858">
                  <c:v>3.96638584534263E-4</c:v>
                </c:pt>
                <c:pt idx="859">
                  <c:v>3.9756241787912802E-4</c:v>
                </c:pt>
                <c:pt idx="860">
                  <c:v>3.9848634736653601E-4</c:v>
                </c:pt>
                <c:pt idx="861">
                  <c:v>3.9941037232928502E-4</c:v>
                </c:pt>
                <c:pt idx="862">
                  <c:v>4.0033449210626803E-4</c:v>
                </c:pt>
                <c:pt idx="863">
                  <c:v>4.01258706042397E-4</c:v>
                </c:pt>
                <c:pt idx="864">
                  <c:v>4.0218301348854201E-4</c:v>
                </c:pt>
                <c:pt idx="865">
                  <c:v>4.0310741380145798E-4</c:v>
                </c:pt>
                <c:pt idx="866">
                  <c:v>4.0403190634372702E-4</c:v>
                </c:pt>
                <c:pt idx="867">
                  <c:v>4.0495649048368399E-4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512-4065-8640-247953878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field'!$Y$3:$Y$870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field'!$AA$3:$AA$870</c:f>
              <c:numCache>
                <c:formatCode>0.00E+00</c:formatCode>
                <c:ptCount val="868"/>
                <c:pt idx="0">
                  <c:v>0.51434004119790844</c:v>
                </c:pt>
                <c:pt idx="1">
                  <c:v>0.55157661226430044</c:v>
                </c:pt>
                <c:pt idx="2">
                  <c:v>0.58722864839169697</c:v>
                </c:pt>
                <c:pt idx="3">
                  <c:v>0.61638409126921245</c:v>
                </c:pt>
                <c:pt idx="4">
                  <c:v>0.66122643004278236</c:v>
                </c:pt>
                <c:pt idx="5">
                  <c:v>0.70115671050546668</c:v>
                </c:pt>
                <c:pt idx="6">
                  <c:v>0.73205514181587705</c:v>
                </c:pt>
                <c:pt idx="7">
                  <c:v>0.77166851529076219</c:v>
                </c:pt>
                <c:pt idx="8">
                  <c:v>0.79939787672318174</c:v>
                </c:pt>
                <c:pt idx="9">
                  <c:v>0.81983837743622245</c:v>
                </c:pt>
                <c:pt idx="10">
                  <c:v>0.84630011091744572</c:v>
                </c:pt>
                <c:pt idx="11">
                  <c:v>0.86784978608778329</c:v>
                </c:pt>
                <c:pt idx="12">
                  <c:v>0.88876564728252261</c:v>
                </c:pt>
                <c:pt idx="13">
                  <c:v>0.90778006655046739</c:v>
                </c:pt>
                <c:pt idx="14">
                  <c:v>0.92600221834891461</c:v>
                </c:pt>
                <c:pt idx="15">
                  <c:v>0.94121375376327043</c:v>
                </c:pt>
                <c:pt idx="16">
                  <c:v>0.96086198700681347</c:v>
                </c:pt>
                <c:pt idx="17">
                  <c:v>0.96434796387260335</c:v>
                </c:pt>
                <c:pt idx="18">
                  <c:v>0.97322135953097766</c:v>
                </c:pt>
                <c:pt idx="19">
                  <c:v>0.98732372048803685</c:v>
                </c:pt>
                <c:pt idx="20">
                  <c:v>0.98732372048803685</c:v>
                </c:pt>
                <c:pt idx="21">
                  <c:v>0.98732372048803685</c:v>
                </c:pt>
                <c:pt idx="22">
                  <c:v>0.98732372048803685</c:v>
                </c:pt>
                <c:pt idx="23">
                  <c:v>0.98732372048803685</c:v>
                </c:pt>
                <c:pt idx="24">
                  <c:v>0.98732372048803685</c:v>
                </c:pt>
                <c:pt idx="25">
                  <c:v>0.98732372048803685</c:v>
                </c:pt>
                <c:pt idx="26">
                  <c:v>0.98732372048803685</c:v>
                </c:pt>
                <c:pt idx="27">
                  <c:v>0.98732372048803685</c:v>
                </c:pt>
                <c:pt idx="28">
                  <c:v>0.98732372048803685</c:v>
                </c:pt>
                <c:pt idx="29">
                  <c:v>0.98732372048803685</c:v>
                </c:pt>
                <c:pt idx="30">
                  <c:v>0.98748217398193616</c:v>
                </c:pt>
                <c:pt idx="31">
                  <c:v>0.98748217398193616</c:v>
                </c:pt>
                <c:pt idx="32">
                  <c:v>0.98748217398193616</c:v>
                </c:pt>
                <c:pt idx="33">
                  <c:v>0.98748217398193616</c:v>
                </c:pt>
                <c:pt idx="34">
                  <c:v>0.98748217398193616</c:v>
                </c:pt>
                <c:pt idx="35">
                  <c:v>0.98748217398193616</c:v>
                </c:pt>
                <c:pt idx="36">
                  <c:v>0.98748217398193616</c:v>
                </c:pt>
                <c:pt idx="37">
                  <c:v>0.98748217398193616</c:v>
                </c:pt>
                <c:pt idx="38">
                  <c:v>0.98748217398193616</c:v>
                </c:pt>
                <c:pt idx="39">
                  <c:v>0.98748217398193616</c:v>
                </c:pt>
                <c:pt idx="40">
                  <c:v>0.98748217398193616</c:v>
                </c:pt>
                <c:pt idx="41">
                  <c:v>0.98748217398193616</c:v>
                </c:pt>
                <c:pt idx="42">
                  <c:v>0.98764062747583581</c:v>
                </c:pt>
                <c:pt idx="43">
                  <c:v>0.98764062747583581</c:v>
                </c:pt>
                <c:pt idx="44">
                  <c:v>0.98764062747583581</c:v>
                </c:pt>
                <c:pt idx="45">
                  <c:v>0.98764062747583581</c:v>
                </c:pt>
                <c:pt idx="46">
                  <c:v>0.98764062747583581</c:v>
                </c:pt>
                <c:pt idx="47">
                  <c:v>0.98764062747583581</c:v>
                </c:pt>
                <c:pt idx="48">
                  <c:v>0.98764062747583581</c:v>
                </c:pt>
                <c:pt idx="49">
                  <c:v>0.98764062747583581</c:v>
                </c:pt>
                <c:pt idx="50">
                  <c:v>0.98764062747583581</c:v>
                </c:pt>
                <c:pt idx="51">
                  <c:v>0.98764062747583581</c:v>
                </c:pt>
                <c:pt idx="52">
                  <c:v>0.98764062747583581</c:v>
                </c:pt>
                <c:pt idx="53">
                  <c:v>0.98764062747583581</c:v>
                </c:pt>
                <c:pt idx="54">
                  <c:v>0.98779908096973523</c:v>
                </c:pt>
                <c:pt idx="55">
                  <c:v>0.98779908096973523</c:v>
                </c:pt>
                <c:pt idx="56">
                  <c:v>0.98779908096973523</c:v>
                </c:pt>
                <c:pt idx="57">
                  <c:v>0.98779908096973523</c:v>
                </c:pt>
                <c:pt idx="58">
                  <c:v>0.98779908096973523</c:v>
                </c:pt>
                <c:pt idx="59">
                  <c:v>0.98779908096973523</c:v>
                </c:pt>
                <c:pt idx="60">
                  <c:v>0.98779908096973523</c:v>
                </c:pt>
                <c:pt idx="61">
                  <c:v>0.98779908096973523</c:v>
                </c:pt>
                <c:pt idx="62">
                  <c:v>0.98779908096973523</c:v>
                </c:pt>
                <c:pt idx="63">
                  <c:v>0.98779908096973523</c:v>
                </c:pt>
                <c:pt idx="64">
                  <c:v>0.98779908096973523</c:v>
                </c:pt>
                <c:pt idx="65">
                  <c:v>0.98779908096973523</c:v>
                </c:pt>
                <c:pt idx="66">
                  <c:v>0.98795753446363488</c:v>
                </c:pt>
                <c:pt idx="67">
                  <c:v>0.98795753446363488</c:v>
                </c:pt>
                <c:pt idx="68">
                  <c:v>0.98795753446363488</c:v>
                </c:pt>
                <c:pt idx="69">
                  <c:v>0.98795753446363488</c:v>
                </c:pt>
                <c:pt idx="70">
                  <c:v>0.98795753446363488</c:v>
                </c:pt>
                <c:pt idx="71">
                  <c:v>0.98795753446363488</c:v>
                </c:pt>
                <c:pt idx="72">
                  <c:v>0.98795753446363488</c:v>
                </c:pt>
                <c:pt idx="73">
                  <c:v>0.98795753446363488</c:v>
                </c:pt>
                <c:pt idx="74">
                  <c:v>0.98795753446363488</c:v>
                </c:pt>
                <c:pt idx="75">
                  <c:v>0.98795753446363488</c:v>
                </c:pt>
                <c:pt idx="76">
                  <c:v>0.98795753446363488</c:v>
                </c:pt>
                <c:pt idx="77">
                  <c:v>0.98795753446363488</c:v>
                </c:pt>
                <c:pt idx="78">
                  <c:v>0.98811598795753453</c:v>
                </c:pt>
                <c:pt idx="79">
                  <c:v>0.98811598795753453</c:v>
                </c:pt>
                <c:pt idx="80">
                  <c:v>0.98811598795753453</c:v>
                </c:pt>
                <c:pt idx="81">
                  <c:v>0.98811598795753453</c:v>
                </c:pt>
                <c:pt idx="82">
                  <c:v>0.98811598795753453</c:v>
                </c:pt>
                <c:pt idx="83">
                  <c:v>0.98811598795753453</c:v>
                </c:pt>
                <c:pt idx="84">
                  <c:v>0.98811598795753453</c:v>
                </c:pt>
                <c:pt idx="85">
                  <c:v>0.98811598795753453</c:v>
                </c:pt>
                <c:pt idx="86">
                  <c:v>0.98811598795753453</c:v>
                </c:pt>
                <c:pt idx="87">
                  <c:v>0.98811598795753453</c:v>
                </c:pt>
                <c:pt idx="88">
                  <c:v>0.98811598795753453</c:v>
                </c:pt>
                <c:pt idx="89">
                  <c:v>0.98811598795753453</c:v>
                </c:pt>
                <c:pt idx="90">
                  <c:v>0.98827444145143395</c:v>
                </c:pt>
                <c:pt idx="91">
                  <c:v>0.98827444145143395</c:v>
                </c:pt>
                <c:pt idx="92">
                  <c:v>0.98827444145143395</c:v>
                </c:pt>
                <c:pt idx="93">
                  <c:v>0.98827444145143395</c:v>
                </c:pt>
                <c:pt idx="94">
                  <c:v>0.98827444145143395</c:v>
                </c:pt>
                <c:pt idx="95">
                  <c:v>0.98827444145143395</c:v>
                </c:pt>
                <c:pt idx="96">
                  <c:v>0.98827444145143395</c:v>
                </c:pt>
                <c:pt idx="97">
                  <c:v>0.98827444145143395</c:v>
                </c:pt>
                <c:pt idx="98">
                  <c:v>0.98827444145143395</c:v>
                </c:pt>
                <c:pt idx="99">
                  <c:v>0.98827444145143395</c:v>
                </c:pt>
                <c:pt idx="100">
                  <c:v>0.98827444145143395</c:v>
                </c:pt>
                <c:pt idx="101">
                  <c:v>0.98827444145143395</c:v>
                </c:pt>
                <c:pt idx="102">
                  <c:v>0.98843289494533348</c:v>
                </c:pt>
                <c:pt idx="103">
                  <c:v>0.98843289494533348</c:v>
                </c:pt>
                <c:pt idx="104">
                  <c:v>0.98843289494533348</c:v>
                </c:pt>
                <c:pt idx="105">
                  <c:v>0.98843289494533348</c:v>
                </c:pt>
                <c:pt idx="106">
                  <c:v>0.98843289494533348</c:v>
                </c:pt>
                <c:pt idx="107">
                  <c:v>0.98843289494533348</c:v>
                </c:pt>
                <c:pt idx="108">
                  <c:v>0.98843289494533348</c:v>
                </c:pt>
                <c:pt idx="109">
                  <c:v>0.98843289494533348</c:v>
                </c:pt>
                <c:pt idx="110">
                  <c:v>0.98843289494533348</c:v>
                </c:pt>
                <c:pt idx="111">
                  <c:v>0.98843289494533348</c:v>
                </c:pt>
                <c:pt idx="112">
                  <c:v>0.98843289494533348</c:v>
                </c:pt>
                <c:pt idx="113">
                  <c:v>0.98843289494533348</c:v>
                </c:pt>
                <c:pt idx="114">
                  <c:v>0.98859134843923302</c:v>
                </c:pt>
                <c:pt idx="115">
                  <c:v>0.98859134843923302</c:v>
                </c:pt>
                <c:pt idx="116">
                  <c:v>0.98859134843923302</c:v>
                </c:pt>
                <c:pt idx="117">
                  <c:v>0.98859134843923302</c:v>
                </c:pt>
                <c:pt idx="118">
                  <c:v>0.98859134843923302</c:v>
                </c:pt>
                <c:pt idx="119">
                  <c:v>0.98859134843923302</c:v>
                </c:pt>
                <c:pt idx="120">
                  <c:v>0.98859134843923302</c:v>
                </c:pt>
                <c:pt idx="121">
                  <c:v>0.98859134843923302</c:v>
                </c:pt>
                <c:pt idx="122">
                  <c:v>0.98859134843923302</c:v>
                </c:pt>
                <c:pt idx="123">
                  <c:v>0.98859134843923302</c:v>
                </c:pt>
                <c:pt idx="124">
                  <c:v>0.98859134843923302</c:v>
                </c:pt>
                <c:pt idx="125">
                  <c:v>0.98874980193313255</c:v>
                </c:pt>
                <c:pt idx="126">
                  <c:v>0.98874980193313255</c:v>
                </c:pt>
                <c:pt idx="127">
                  <c:v>0.98874980193313255</c:v>
                </c:pt>
                <c:pt idx="128">
                  <c:v>0.98874980193313255</c:v>
                </c:pt>
                <c:pt idx="129">
                  <c:v>0.98874980193313255</c:v>
                </c:pt>
                <c:pt idx="130">
                  <c:v>0.98874980193313255</c:v>
                </c:pt>
                <c:pt idx="131">
                  <c:v>0.98874980193313255</c:v>
                </c:pt>
                <c:pt idx="132">
                  <c:v>0.98874980193313255</c:v>
                </c:pt>
                <c:pt idx="133">
                  <c:v>0.98874980193313255</c:v>
                </c:pt>
                <c:pt idx="134">
                  <c:v>0.98874980193313255</c:v>
                </c:pt>
                <c:pt idx="135">
                  <c:v>0.98874980193313255</c:v>
                </c:pt>
                <c:pt idx="136">
                  <c:v>0.98874980193313255</c:v>
                </c:pt>
                <c:pt idx="137">
                  <c:v>0.98890825542703209</c:v>
                </c:pt>
                <c:pt idx="138">
                  <c:v>0.98890825542703209</c:v>
                </c:pt>
                <c:pt idx="139">
                  <c:v>0.98890825542703209</c:v>
                </c:pt>
                <c:pt idx="140">
                  <c:v>0.98890825542703209</c:v>
                </c:pt>
                <c:pt idx="141">
                  <c:v>0.98890825542703209</c:v>
                </c:pt>
                <c:pt idx="142">
                  <c:v>0.98890825542703209</c:v>
                </c:pt>
                <c:pt idx="143">
                  <c:v>0.98890825542703209</c:v>
                </c:pt>
                <c:pt idx="144">
                  <c:v>0.98890825542703209</c:v>
                </c:pt>
                <c:pt idx="145">
                  <c:v>0.98890825542703209</c:v>
                </c:pt>
                <c:pt idx="146">
                  <c:v>0.98890825542703209</c:v>
                </c:pt>
                <c:pt idx="147">
                  <c:v>0.98890825542703209</c:v>
                </c:pt>
                <c:pt idx="148">
                  <c:v>0.98890825542703209</c:v>
                </c:pt>
                <c:pt idx="149">
                  <c:v>0.98906670892093174</c:v>
                </c:pt>
                <c:pt idx="150">
                  <c:v>0.98906670892093174</c:v>
                </c:pt>
                <c:pt idx="151">
                  <c:v>0.98906670892093174</c:v>
                </c:pt>
                <c:pt idx="152">
                  <c:v>0.98906670892093174</c:v>
                </c:pt>
                <c:pt idx="153">
                  <c:v>0.98906670892093174</c:v>
                </c:pt>
                <c:pt idx="154">
                  <c:v>0.98906670892093174</c:v>
                </c:pt>
                <c:pt idx="155">
                  <c:v>0.98906670892093174</c:v>
                </c:pt>
                <c:pt idx="156">
                  <c:v>0.98906670892093174</c:v>
                </c:pt>
                <c:pt idx="157">
                  <c:v>0.98906670892093174</c:v>
                </c:pt>
                <c:pt idx="158">
                  <c:v>0.98906670892093174</c:v>
                </c:pt>
                <c:pt idx="159">
                  <c:v>0.98906670892093174</c:v>
                </c:pt>
                <c:pt idx="160">
                  <c:v>0.98906670892093174</c:v>
                </c:pt>
                <c:pt idx="161">
                  <c:v>0.98922516241483127</c:v>
                </c:pt>
                <c:pt idx="162">
                  <c:v>0.98922516241483127</c:v>
                </c:pt>
                <c:pt idx="163">
                  <c:v>0.98922516241483127</c:v>
                </c:pt>
                <c:pt idx="164">
                  <c:v>0.98922516241483127</c:v>
                </c:pt>
                <c:pt idx="165">
                  <c:v>0.98922516241483127</c:v>
                </c:pt>
                <c:pt idx="166">
                  <c:v>0.98922516241483127</c:v>
                </c:pt>
                <c:pt idx="167">
                  <c:v>0.98922516241483127</c:v>
                </c:pt>
                <c:pt idx="168">
                  <c:v>0.98922516241483127</c:v>
                </c:pt>
                <c:pt idx="169">
                  <c:v>0.98922516241483127</c:v>
                </c:pt>
                <c:pt idx="170">
                  <c:v>0.98922516241483127</c:v>
                </c:pt>
                <c:pt idx="171">
                  <c:v>0.98922516241483127</c:v>
                </c:pt>
                <c:pt idx="172">
                  <c:v>0.98922516241483127</c:v>
                </c:pt>
                <c:pt idx="173">
                  <c:v>0.98938361590873081</c:v>
                </c:pt>
                <c:pt idx="174">
                  <c:v>0.98938361590873081</c:v>
                </c:pt>
                <c:pt idx="175">
                  <c:v>0.98938361590873081</c:v>
                </c:pt>
                <c:pt idx="176">
                  <c:v>0.98938361590873081</c:v>
                </c:pt>
                <c:pt idx="177">
                  <c:v>0.98938361590873081</c:v>
                </c:pt>
                <c:pt idx="178">
                  <c:v>0.98938361590873081</c:v>
                </c:pt>
                <c:pt idx="179">
                  <c:v>0.98938361590873081</c:v>
                </c:pt>
                <c:pt idx="180">
                  <c:v>0.98938361590873081</c:v>
                </c:pt>
                <c:pt idx="181">
                  <c:v>0.98938361590873081</c:v>
                </c:pt>
                <c:pt idx="182">
                  <c:v>0.98938361590873081</c:v>
                </c:pt>
                <c:pt idx="183">
                  <c:v>0.98938361590873081</c:v>
                </c:pt>
                <c:pt idx="184">
                  <c:v>0.98938361590873081</c:v>
                </c:pt>
                <c:pt idx="185">
                  <c:v>0.98954206940263034</c:v>
                </c:pt>
                <c:pt idx="186">
                  <c:v>0.98954206940263034</c:v>
                </c:pt>
                <c:pt idx="187">
                  <c:v>0.98954206940263034</c:v>
                </c:pt>
                <c:pt idx="188">
                  <c:v>0.98954206940263034</c:v>
                </c:pt>
                <c:pt idx="189">
                  <c:v>0.98954206940263034</c:v>
                </c:pt>
                <c:pt idx="190">
                  <c:v>0.98954206940263034</c:v>
                </c:pt>
                <c:pt idx="191">
                  <c:v>0.98954206940263034</c:v>
                </c:pt>
                <c:pt idx="192">
                  <c:v>0.98954206940263034</c:v>
                </c:pt>
                <c:pt idx="193">
                  <c:v>0.98954206940263034</c:v>
                </c:pt>
                <c:pt idx="194">
                  <c:v>0.98954206940263034</c:v>
                </c:pt>
                <c:pt idx="195">
                  <c:v>0.98954206940263034</c:v>
                </c:pt>
                <c:pt idx="196">
                  <c:v>0.98954206940263034</c:v>
                </c:pt>
                <c:pt idx="197">
                  <c:v>0.98970052289652977</c:v>
                </c:pt>
                <c:pt idx="198">
                  <c:v>0.98970052289652977</c:v>
                </c:pt>
                <c:pt idx="199">
                  <c:v>0.98970052289652977</c:v>
                </c:pt>
                <c:pt idx="200">
                  <c:v>0.98970052289652977</c:v>
                </c:pt>
                <c:pt idx="201">
                  <c:v>0.98970052289652977</c:v>
                </c:pt>
                <c:pt idx="202">
                  <c:v>0.98970052289652977</c:v>
                </c:pt>
                <c:pt idx="203">
                  <c:v>0.98970052289652977</c:v>
                </c:pt>
                <c:pt idx="204">
                  <c:v>0.98970052289652977</c:v>
                </c:pt>
                <c:pt idx="205">
                  <c:v>0.98970052289652977</c:v>
                </c:pt>
                <c:pt idx="206">
                  <c:v>0.98970052289652977</c:v>
                </c:pt>
                <c:pt idx="207">
                  <c:v>0.98970052289652977</c:v>
                </c:pt>
                <c:pt idx="208">
                  <c:v>0.98970052289652977</c:v>
                </c:pt>
                <c:pt idx="209">
                  <c:v>0.98985897639042941</c:v>
                </c:pt>
                <c:pt idx="210">
                  <c:v>0.98985897639042941</c:v>
                </c:pt>
                <c:pt idx="211">
                  <c:v>0.98985897639042941</c:v>
                </c:pt>
                <c:pt idx="212">
                  <c:v>0.98985897639042941</c:v>
                </c:pt>
                <c:pt idx="213">
                  <c:v>0.98985897639042941</c:v>
                </c:pt>
                <c:pt idx="214">
                  <c:v>0.98985897639042941</c:v>
                </c:pt>
                <c:pt idx="215">
                  <c:v>0.98985897639042941</c:v>
                </c:pt>
                <c:pt idx="216">
                  <c:v>0.98985897639042941</c:v>
                </c:pt>
                <c:pt idx="217">
                  <c:v>0.98985897639042941</c:v>
                </c:pt>
                <c:pt idx="218">
                  <c:v>0.98985897639042941</c:v>
                </c:pt>
                <c:pt idx="219">
                  <c:v>0.98985897639042941</c:v>
                </c:pt>
                <c:pt idx="220">
                  <c:v>0.98985897639042941</c:v>
                </c:pt>
                <c:pt idx="221">
                  <c:v>0.99001742988432884</c:v>
                </c:pt>
                <c:pt idx="222">
                  <c:v>0.99001742988432884</c:v>
                </c:pt>
                <c:pt idx="223">
                  <c:v>0.99001742988432884</c:v>
                </c:pt>
                <c:pt idx="224">
                  <c:v>0.99001742988432884</c:v>
                </c:pt>
                <c:pt idx="225">
                  <c:v>0.99001742988432884</c:v>
                </c:pt>
                <c:pt idx="226">
                  <c:v>0.99001742988432884</c:v>
                </c:pt>
                <c:pt idx="227">
                  <c:v>0.99001742988432884</c:v>
                </c:pt>
                <c:pt idx="228">
                  <c:v>0.99001742988432884</c:v>
                </c:pt>
                <c:pt idx="229">
                  <c:v>0.99001742988432884</c:v>
                </c:pt>
                <c:pt idx="230">
                  <c:v>0.99001742988432884</c:v>
                </c:pt>
                <c:pt idx="231">
                  <c:v>0.99001742988432884</c:v>
                </c:pt>
                <c:pt idx="232">
                  <c:v>0.99001742988432884</c:v>
                </c:pt>
                <c:pt idx="233">
                  <c:v>0.99001742988432884</c:v>
                </c:pt>
                <c:pt idx="234">
                  <c:v>0.99001742988432884</c:v>
                </c:pt>
                <c:pt idx="235">
                  <c:v>0.99001742988432884</c:v>
                </c:pt>
                <c:pt idx="236">
                  <c:v>0.99017588337822848</c:v>
                </c:pt>
                <c:pt idx="237">
                  <c:v>0.99017588337822848</c:v>
                </c:pt>
                <c:pt idx="238">
                  <c:v>0.99017588337822848</c:v>
                </c:pt>
                <c:pt idx="239">
                  <c:v>0.99017588337822848</c:v>
                </c:pt>
                <c:pt idx="240">
                  <c:v>0.99017588337822848</c:v>
                </c:pt>
                <c:pt idx="241">
                  <c:v>0.99017588337822848</c:v>
                </c:pt>
                <c:pt idx="242">
                  <c:v>0.99017588337822848</c:v>
                </c:pt>
                <c:pt idx="243">
                  <c:v>0.99017588337822848</c:v>
                </c:pt>
                <c:pt idx="244">
                  <c:v>0.99017588337822848</c:v>
                </c:pt>
                <c:pt idx="245">
                  <c:v>0.99017588337822848</c:v>
                </c:pt>
                <c:pt idx="246">
                  <c:v>0.99017588337822848</c:v>
                </c:pt>
                <c:pt idx="247">
                  <c:v>0.99017588337822848</c:v>
                </c:pt>
                <c:pt idx="248">
                  <c:v>0.99017588337822848</c:v>
                </c:pt>
                <c:pt idx="249">
                  <c:v>0.99017588337822848</c:v>
                </c:pt>
                <c:pt idx="250">
                  <c:v>0.99017588337822848</c:v>
                </c:pt>
                <c:pt idx="251">
                  <c:v>0.99017588337822848</c:v>
                </c:pt>
                <c:pt idx="252">
                  <c:v>0.99017588337822848</c:v>
                </c:pt>
                <c:pt idx="253">
                  <c:v>0.99017588337822848</c:v>
                </c:pt>
                <c:pt idx="254">
                  <c:v>0.99017588337822848</c:v>
                </c:pt>
                <c:pt idx="255">
                  <c:v>0.99033433687212813</c:v>
                </c:pt>
                <c:pt idx="256">
                  <c:v>0.99033433687212813</c:v>
                </c:pt>
                <c:pt idx="257">
                  <c:v>0.99033433687212813</c:v>
                </c:pt>
                <c:pt idx="258">
                  <c:v>0.99033433687212813</c:v>
                </c:pt>
                <c:pt idx="259">
                  <c:v>0.99033433687212813</c:v>
                </c:pt>
                <c:pt idx="260">
                  <c:v>0.99033433687212813</c:v>
                </c:pt>
                <c:pt idx="261">
                  <c:v>0.99049279036602744</c:v>
                </c:pt>
                <c:pt idx="262">
                  <c:v>0.99049279036602744</c:v>
                </c:pt>
                <c:pt idx="263">
                  <c:v>0.99049279036602744</c:v>
                </c:pt>
                <c:pt idx="264">
                  <c:v>0.99049279036602744</c:v>
                </c:pt>
                <c:pt idx="265">
                  <c:v>0.99065124385992709</c:v>
                </c:pt>
                <c:pt idx="266">
                  <c:v>0.99065124385992709</c:v>
                </c:pt>
                <c:pt idx="267">
                  <c:v>0.99065124385992709</c:v>
                </c:pt>
                <c:pt idx="268">
                  <c:v>0.99065124385992709</c:v>
                </c:pt>
                <c:pt idx="269">
                  <c:v>0.99080969735382662</c:v>
                </c:pt>
                <c:pt idx="270">
                  <c:v>0.99080969735382662</c:v>
                </c:pt>
                <c:pt idx="271">
                  <c:v>0.99080969735382662</c:v>
                </c:pt>
                <c:pt idx="272">
                  <c:v>0.99096815084772616</c:v>
                </c:pt>
                <c:pt idx="273">
                  <c:v>0.99096815084772616</c:v>
                </c:pt>
                <c:pt idx="274">
                  <c:v>0.99112660434162569</c:v>
                </c:pt>
                <c:pt idx="275">
                  <c:v>0.99112660434162569</c:v>
                </c:pt>
                <c:pt idx="276">
                  <c:v>0.99128505783552523</c:v>
                </c:pt>
                <c:pt idx="277">
                  <c:v>0.99128505783552523</c:v>
                </c:pt>
                <c:pt idx="278">
                  <c:v>0.99128505783552523</c:v>
                </c:pt>
                <c:pt idx="279">
                  <c:v>0.99144351132942488</c:v>
                </c:pt>
                <c:pt idx="280">
                  <c:v>0.99144351132942488</c:v>
                </c:pt>
                <c:pt idx="281">
                  <c:v>0.9916019648233243</c:v>
                </c:pt>
                <c:pt idx="282">
                  <c:v>0.99176041831722372</c:v>
                </c:pt>
                <c:pt idx="283">
                  <c:v>0.99176041831722372</c:v>
                </c:pt>
                <c:pt idx="284">
                  <c:v>0.99191887181112337</c:v>
                </c:pt>
                <c:pt idx="285">
                  <c:v>0.99191887181112337</c:v>
                </c:pt>
                <c:pt idx="286">
                  <c:v>0.99207732530502302</c:v>
                </c:pt>
                <c:pt idx="287">
                  <c:v>0.99207732530502302</c:v>
                </c:pt>
                <c:pt idx="288">
                  <c:v>0.99223577879892244</c:v>
                </c:pt>
                <c:pt idx="289">
                  <c:v>0.99223577879892244</c:v>
                </c:pt>
                <c:pt idx="290">
                  <c:v>0.99239423229282209</c:v>
                </c:pt>
                <c:pt idx="291">
                  <c:v>0.99255268578672151</c:v>
                </c:pt>
                <c:pt idx="292">
                  <c:v>0.99255268578672151</c:v>
                </c:pt>
                <c:pt idx="293">
                  <c:v>0.99271113928062105</c:v>
                </c:pt>
                <c:pt idx="294">
                  <c:v>0.99286959277452069</c:v>
                </c:pt>
                <c:pt idx="295">
                  <c:v>0.99286959277452069</c:v>
                </c:pt>
                <c:pt idx="296">
                  <c:v>0.99302804626842012</c:v>
                </c:pt>
                <c:pt idx="297">
                  <c:v>0.99302804626842012</c:v>
                </c:pt>
                <c:pt idx="298">
                  <c:v>0.99318649976231976</c:v>
                </c:pt>
                <c:pt idx="299">
                  <c:v>0.9933449532562193</c:v>
                </c:pt>
                <c:pt idx="300">
                  <c:v>0.9933449532562193</c:v>
                </c:pt>
                <c:pt idx="301">
                  <c:v>0.99350340675011883</c:v>
                </c:pt>
                <c:pt idx="302">
                  <c:v>0.99366186024401826</c:v>
                </c:pt>
                <c:pt idx="303">
                  <c:v>0.99366186024401826</c:v>
                </c:pt>
                <c:pt idx="304">
                  <c:v>0.9938203137379179</c:v>
                </c:pt>
                <c:pt idx="305">
                  <c:v>0.99397876723181733</c:v>
                </c:pt>
                <c:pt idx="306">
                  <c:v>0.99397876723181733</c:v>
                </c:pt>
                <c:pt idx="307">
                  <c:v>0.99413722072571697</c:v>
                </c:pt>
                <c:pt idx="308">
                  <c:v>0.99429567421961662</c:v>
                </c:pt>
                <c:pt idx="309">
                  <c:v>0.99429567421961662</c:v>
                </c:pt>
                <c:pt idx="310">
                  <c:v>0.99445412771351605</c:v>
                </c:pt>
                <c:pt idx="311">
                  <c:v>0.99461258120741558</c:v>
                </c:pt>
                <c:pt idx="312">
                  <c:v>0.99461258120741558</c:v>
                </c:pt>
                <c:pt idx="313">
                  <c:v>0.99477103470131512</c:v>
                </c:pt>
                <c:pt idx="314">
                  <c:v>0.99492948819521465</c:v>
                </c:pt>
                <c:pt idx="315">
                  <c:v>0.99492948819521465</c:v>
                </c:pt>
                <c:pt idx="316">
                  <c:v>0.9950879416891143</c:v>
                </c:pt>
                <c:pt idx="317">
                  <c:v>0.9950879416891143</c:v>
                </c:pt>
                <c:pt idx="318">
                  <c:v>0.99524639518301372</c:v>
                </c:pt>
                <c:pt idx="319">
                  <c:v>0.99540484867691337</c:v>
                </c:pt>
                <c:pt idx="320">
                  <c:v>0.99540484867691337</c:v>
                </c:pt>
                <c:pt idx="321">
                  <c:v>0.9955633021708129</c:v>
                </c:pt>
                <c:pt idx="322">
                  <c:v>0.9955633021708129</c:v>
                </c:pt>
                <c:pt idx="323">
                  <c:v>0.99572175566471222</c:v>
                </c:pt>
                <c:pt idx="324">
                  <c:v>0.99588020915861186</c:v>
                </c:pt>
                <c:pt idx="325">
                  <c:v>0.99588020915861186</c:v>
                </c:pt>
                <c:pt idx="326">
                  <c:v>0.99603866265251151</c:v>
                </c:pt>
                <c:pt idx="327">
                  <c:v>0.99603866265251151</c:v>
                </c:pt>
                <c:pt idx="328">
                  <c:v>0.99619711614641093</c:v>
                </c:pt>
                <c:pt idx="329">
                  <c:v>0.99635556964031058</c:v>
                </c:pt>
                <c:pt idx="330">
                  <c:v>0.99635556964031058</c:v>
                </c:pt>
                <c:pt idx="331">
                  <c:v>0.99651402313421</c:v>
                </c:pt>
                <c:pt idx="332">
                  <c:v>0.99651402313421</c:v>
                </c:pt>
                <c:pt idx="333">
                  <c:v>0.99667247662810954</c:v>
                </c:pt>
                <c:pt idx="334">
                  <c:v>0.99667247662810954</c:v>
                </c:pt>
                <c:pt idx="335">
                  <c:v>0.99683093012200918</c:v>
                </c:pt>
                <c:pt idx="336">
                  <c:v>0.99683093012200918</c:v>
                </c:pt>
                <c:pt idx="337">
                  <c:v>0.99698938361590861</c:v>
                </c:pt>
                <c:pt idx="338">
                  <c:v>0.99698938361590861</c:v>
                </c:pt>
                <c:pt idx="339">
                  <c:v>0.99714783710980825</c:v>
                </c:pt>
                <c:pt idx="340">
                  <c:v>0.99714783710980825</c:v>
                </c:pt>
                <c:pt idx="341">
                  <c:v>0.9973062906037079</c:v>
                </c:pt>
                <c:pt idx="342">
                  <c:v>0.9973062906037079</c:v>
                </c:pt>
                <c:pt idx="343">
                  <c:v>0.99746474409760733</c:v>
                </c:pt>
                <c:pt idx="344">
                  <c:v>0.99746474409760733</c:v>
                </c:pt>
                <c:pt idx="345">
                  <c:v>0.99762319759150697</c:v>
                </c:pt>
                <c:pt idx="346">
                  <c:v>0.99762319759150697</c:v>
                </c:pt>
                <c:pt idx="347">
                  <c:v>0.9977816510854064</c:v>
                </c:pt>
                <c:pt idx="348">
                  <c:v>0.9977816510854064</c:v>
                </c:pt>
                <c:pt idx="349">
                  <c:v>0.9977816510854064</c:v>
                </c:pt>
                <c:pt idx="350">
                  <c:v>0.99794010457930582</c:v>
                </c:pt>
                <c:pt idx="351">
                  <c:v>0.99794010457930582</c:v>
                </c:pt>
                <c:pt idx="352">
                  <c:v>0.99809855807320547</c:v>
                </c:pt>
                <c:pt idx="353">
                  <c:v>0.99809855807320547</c:v>
                </c:pt>
                <c:pt idx="354">
                  <c:v>0.998257011567105</c:v>
                </c:pt>
                <c:pt idx="355">
                  <c:v>0.998257011567105</c:v>
                </c:pt>
                <c:pt idx="356">
                  <c:v>0.998257011567105</c:v>
                </c:pt>
                <c:pt idx="357">
                  <c:v>0.99841546506100454</c:v>
                </c:pt>
                <c:pt idx="358">
                  <c:v>0.99841546506100454</c:v>
                </c:pt>
                <c:pt idx="359">
                  <c:v>0.99841546506100454</c:v>
                </c:pt>
                <c:pt idx="360">
                  <c:v>0.99857391855490418</c:v>
                </c:pt>
                <c:pt idx="361">
                  <c:v>0.99857391855490418</c:v>
                </c:pt>
                <c:pt idx="362">
                  <c:v>0.9987323720488035</c:v>
                </c:pt>
                <c:pt idx="363">
                  <c:v>0.9987323720488035</c:v>
                </c:pt>
                <c:pt idx="364">
                  <c:v>0.9987323720488035</c:v>
                </c:pt>
                <c:pt idx="365">
                  <c:v>0.99889082554270314</c:v>
                </c:pt>
                <c:pt idx="366">
                  <c:v>0.99889082554270314</c:v>
                </c:pt>
                <c:pt idx="367">
                  <c:v>0.99889082554270314</c:v>
                </c:pt>
                <c:pt idx="368">
                  <c:v>0.99889082554270314</c:v>
                </c:pt>
                <c:pt idx="369">
                  <c:v>0.99904927903660279</c:v>
                </c:pt>
                <c:pt idx="370">
                  <c:v>0.99904927903660279</c:v>
                </c:pt>
                <c:pt idx="371">
                  <c:v>0.99904927903660279</c:v>
                </c:pt>
                <c:pt idx="372">
                  <c:v>0.99920773253050221</c:v>
                </c:pt>
                <c:pt idx="373">
                  <c:v>0.99920773253050221</c:v>
                </c:pt>
                <c:pt idx="374">
                  <c:v>0.99920773253050221</c:v>
                </c:pt>
                <c:pt idx="375">
                  <c:v>0.99920773253050221</c:v>
                </c:pt>
                <c:pt idx="376">
                  <c:v>0.99936618602440186</c:v>
                </c:pt>
                <c:pt idx="377">
                  <c:v>0.99936618602440186</c:v>
                </c:pt>
                <c:pt idx="378">
                  <c:v>0.99936618602440186</c:v>
                </c:pt>
                <c:pt idx="379">
                  <c:v>0.99936618602440186</c:v>
                </c:pt>
                <c:pt idx="380">
                  <c:v>0.99952463951830139</c:v>
                </c:pt>
                <c:pt idx="381">
                  <c:v>0.99952463951830139</c:v>
                </c:pt>
                <c:pt idx="382">
                  <c:v>0.99952463951830139</c:v>
                </c:pt>
                <c:pt idx="383">
                  <c:v>0.99952463951830139</c:v>
                </c:pt>
                <c:pt idx="384">
                  <c:v>0.99952463951830139</c:v>
                </c:pt>
                <c:pt idx="385">
                  <c:v>0.99968309301220093</c:v>
                </c:pt>
                <c:pt idx="386">
                  <c:v>0.99968309301220093</c:v>
                </c:pt>
                <c:pt idx="387">
                  <c:v>0.99968309301220093</c:v>
                </c:pt>
                <c:pt idx="388">
                  <c:v>0.99968309301220093</c:v>
                </c:pt>
                <c:pt idx="389">
                  <c:v>0.99968309301220093</c:v>
                </c:pt>
                <c:pt idx="390">
                  <c:v>0.99968309301220093</c:v>
                </c:pt>
                <c:pt idx="391">
                  <c:v>0.99968309301220093</c:v>
                </c:pt>
                <c:pt idx="392">
                  <c:v>0.99984154650610035</c:v>
                </c:pt>
                <c:pt idx="393">
                  <c:v>0.99984154650610035</c:v>
                </c:pt>
                <c:pt idx="394">
                  <c:v>0.99984154650610035</c:v>
                </c:pt>
                <c:pt idx="395">
                  <c:v>0.99984154650610035</c:v>
                </c:pt>
                <c:pt idx="396">
                  <c:v>0.99984154650610035</c:v>
                </c:pt>
                <c:pt idx="397">
                  <c:v>0.99984154650610035</c:v>
                </c:pt>
                <c:pt idx="398">
                  <c:v>0.99984154650610035</c:v>
                </c:pt>
                <c:pt idx="399">
                  <c:v>0.99984154650610035</c:v>
                </c:pt>
                <c:pt idx="400">
                  <c:v>0.99984154650610035</c:v>
                </c:pt>
                <c:pt idx="401">
                  <c:v>0.99984154650610035</c:v>
                </c:pt>
                <c:pt idx="402">
                  <c:v>0.99984154650610035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0.99984104275949759</c:v>
                </c:pt>
                <c:pt idx="485">
                  <c:v>0.99984104275949759</c:v>
                </c:pt>
                <c:pt idx="486">
                  <c:v>0.9996820855189954</c:v>
                </c:pt>
                <c:pt idx="487">
                  <c:v>0.9996820855189954</c:v>
                </c:pt>
                <c:pt idx="488">
                  <c:v>0.9995231282784931</c:v>
                </c:pt>
                <c:pt idx="489">
                  <c:v>0.9995231282784931</c:v>
                </c:pt>
                <c:pt idx="490">
                  <c:v>0.9993641710379908</c:v>
                </c:pt>
                <c:pt idx="491">
                  <c:v>0.9993641710379908</c:v>
                </c:pt>
                <c:pt idx="492">
                  <c:v>0.9992052137974885</c:v>
                </c:pt>
                <c:pt idx="493">
                  <c:v>0.9990462565569862</c:v>
                </c:pt>
                <c:pt idx="494">
                  <c:v>0.9990462565569862</c:v>
                </c:pt>
                <c:pt idx="495">
                  <c:v>0.99888729931648379</c:v>
                </c:pt>
                <c:pt idx="496">
                  <c:v>0.99888729931648379</c:v>
                </c:pt>
                <c:pt idx="497">
                  <c:v>0.99872834207598171</c:v>
                </c:pt>
                <c:pt idx="498">
                  <c:v>0.99872834207598171</c:v>
                </c:pt>
                <c:pt idx="499">
                  <c:v>0.9985693848354793</c:v>
                </c:pt>
                <c:pt idx="500">
                  <c:v>0.9985693848354793</c:v>
                </c:pt>
                <c:pt idx="501">
                  <c:v>0.99841042759497689</c:v>
                </c:pt>
                <c:pt idx="502">
                  <c:v>0.9982514703544747</c:v>
                </c:pt>
                <c:pt idx="503">
                  <c:v>0.9982514703544747</c:v>
                </c:pt>
                <c:pt idx="504">
                  <c:v>0.99809251311397229</c:v>
                </c:pt>
                <c:pt idx="505">
                  <c:v>0.99809251311397229</c:v>
                </c:pt>
                <c:pt idx="506">
                  <c:v>0.9979335558734701</c:v>
                </c:pt>
                <c:pt idx="507">
                  <c:v>0.9979335558734701</c:v>
                </c:pt>
                <c:pt idx="508">
                  <c:v>0.99777459863296769</c:v>
                </c:pt>
                <c:pt idx="509">
                  <c:v>0.99777459863296769</c:v>
                </c:pt>
                <c:pt idx="510">
                  <c:v>0.9976156413924655</c:v>
                </c:pt>
                <c:pt idx="511">
                  <c:v>0.9974566841519632</c:v>
                </c:pt>
                <c:pt idx="512">
                  <c:v>0.9974566841519632</c:v>
                </c:pt>
                <c:pt idx="513">
                  <c:v>0.9972977269114609</c:v>
                </c:pt>
                <c:pt idx="514">
                  <c:v>0.9972977269114609</c:v>
                </c:pt>
                <c:pt idx="515">
                  <c:v>0.99713876967095849</c:v>
                </c:pt>
                <c:pt idx="516">
                  <c:v>0.99713876967095849</c:v>
                </c:pt>
                <c:pt idx="517">
                  <c:v>0.99697981243045619</c:v>
                </c:pt>
                <c:pt idx="518">
                  <c:v>0.99697981243045619</c:v>
                </c:pt>
                <c:pt idx="519">
                  <c:v>0.99682085518995389</c:v>
                </c:pt>
                <c:pt idx="520">
                  <c:v>0.99682085518995389</c:v>
                </c:pt>
                <c:pt idx="521">
                  <c:v>0.99682085518995389</c:v>
                </c:pt>
                <c:pt idx="522">
                  <c:v>0.99666189794945159</c:v>
                </c:pt>
                <c:pt idx="523">
                  <c:v>0.99666189794945159</c:v>
                </c:pt>
                <c:pt idx="524">
                  <c:v>0.9965029407089494</c:v>
                </c:pt>
                <c:pt idx="525">
                  <c:v>0.9965029407089494</c:v>
                </c:pt>
                <c:pt idx="526">
                  <c:v>0.9965029407089494</c:v>
                </c:pt>
                <c:pt idx="527">
                  <c:v>0.99634398346844699</c:v>
                </c:pt>
                <c:pt idx="528">
                  <c:v>0.99634398346844699</c:v>
                </c:pt>
                <c:pt idx="529">
                  <c:v>0.99618502622794458</c:v>
                </c:pt>
                <c:pt idx="530">
                  <c:v>0.99618502622794458</c:v>
                </c:pt>
                <c:pt idx="531">
                  <c:v>0.99618502622794458</c:v>
                </c:pt>
                <c:pt idx="532">
                  <c:v>0.99618502622794458</c:v>
                </c:pt>
                <c:pt idx="533">
                  <c:v>0.99602606898744239</c:v>
                </c:pt>
                <c:pt idx="534">
                  <c:v>0.99602606898744239</c:v>
                </c:pt>
                <c:pt idx="535">
                  <c:v>0.99602606898744239</c:v>
                </c:pt>
                <c:pt idx="536">
                  <c:v>0.99602606898744239</c:v>
                </c:pt>
                <c:pt idx="537">
                  <c:v>0.99586711174693998</c:v>
                </c:pt>
                <c:pt idx="538">
                  <c:v>0.99586711174693998</c:v>
                </c:pt>
                <c:pt idx="539">
                  <c:v>0.99586711174693998</c:v>
                </c:pt>
                <c:pt idx="540">
                  <c:v>0.99586711174693998</c:v>
                </c:pt>
                <c:pt idx="541">
                  <c:v>0.99586711174693998</c:v>
                </c:pt>
                <c:pt idx="542">
                  <c:v>0.99586711174693998</c:v>
                </c:pt>
                <c:pt idx="543">
                  <c:v>0.99586711174693998</c:v>
                </c:pt>
                <c:pt idx="544">
                  <c:v>0.99586711174693998</c:v>
                </c:pt>
                <c:pt idx="545">
                  <c:v>0.99570815450643779</c:v>
                </c:pt>
                <c:pt idx="546">
                  <c:v>0.99570815450643779</c:v>
                </c:pt>
                <c:pt idx="547">
                  <c:v>0.99570815450643779</c:v>
                </c:pt>
                <c:pt idx="548">
                  <c:v>0.99570815450643779</c:v>
                </c:pt>
                <c:pt idx="549">
                  <c:v>0.99570815450643779</c:v>
                </c:pt>
                <c:pt idx="550">
                  <c:v>0.99570815450643779</c:v>
                </c:pt>
                <c:pt idx="551">
                  <c:v>0.99570815450643779</c:v>
                </c:pt>
                <c:pt idx="552">
                  <c:v>0.99570815450643779</c:v>
                </c:pt>
                <c:pt idx="553">
                  <c:v>0.99586711174693998</c:v>
                </c:pt>
                <c:pt idx="554">
                  <c:v>0.99586711174693998</c:v>
                </c:pt>
                <c:pt idx="555">
                  <c:v>0.99586711174693998</c:v>
                </c:pt>
                <c:pt idx="556">
                  <c:v>0.99586711174693998</c:v>
                </c:pt>
                <c:pt idx="557">
                  <c:v>0.99586711174693998</c:v>
                </c:pt>
                <c:pt idx="558">
                  <c:v>0.99586711174693998</c:v>
                </c:pt>
                <c:pt idx="559">
                  <c:v>0.99586711174693998</c:v>
                </c:pt>
                <c:pt idx="560">
                  <c:v>0.99586711174693998</c:v>
                </c:pt>
                <c:pt idx="561">
                  <c:v>0.99586711174693998</c:v>
                </c:pt>
                <c:pt idx="562">
                  <c:v>0.99586711174693998</c:v>
                </c:pt>
                <c:pt idx="563">
                  <c:v>0.99586711174693998</c:v>
                </c:pt>
                <c:pt idx="564">
                  <c:v>0.99586711174693998</c:v>
                </c:pt>
                <c:pt idx="565">
                  <c:v>0.99586711174693998</c:v>
                </c:pt>
                <c:pt idx="566">
                  <c:v>0.99586711174693998</c:v>
                </c:pt>
                <c:pt idx="567">
                  <c:v>0.99586711174693998</c:v>
                </c:pt>
                <c:pt idx="568">
                  <c:v>0.99602606898744239</c:v>
                </c:pt>
                <c:pt idx="569">
                  <c:v>0.99602606898744239</c:v>
                </c:pt>
                <c:pt idx="570">
                  <c:v>0.99602606898744239</c:v>
                </c:pt>
                <c:pt idx="571">
                  <c:v>0.99602606898744239</c:v>
                </c:pt>
                <c:pt idx="572">
                  <c:v>0.99602606898744239</c:v>
                </c:pt>
                <c:pt idx="573">
                  <c:v>0.99602606898744239</c:v>
                </c:pt>
                <c:pt idx="574">
                  <c:v>0.99602606898744239</c:v>
                </c:pt>
                <c:pt idx="575">
                  <c:v>0.99602606898744239</c:v>
                </c:pt>
                <c:pt idx="576">
                  <c:v>0.99602606898744239</c:v>
                </c:pt>
                <c:pt idx="577">
                  <c:v>0.99602606898744239</c:v>
                </c:pt>
                <c:pt idx="578">
                  <c:v>0.99618502622794458</c:v>
                </c:pt>
                <c:pt idx="579">
                  <c:v>0.99618502622794458</c:v>
                </c:pt>
                <c:pt idx="580">
                  <c:v>0.99618502622794458</c:v>
                </c:pt>
                <c:pt idx="581">
                  <c:v>0.99618502622794458</c:v>
                </c:pt>
                <c:pt idx="582">
                  <c:v>0.99618502622794458</c:v>
                </c:pt>
                <c:pt idx="583">
                  <c:v>0.99618502622794458</c:v>
                </c:pt>
                <c:pt idx="584">
                  <c:v>0.99618502622794458</c:v>
                </c:pt>
                <c:pt idx="585">
                  <c:v>0.99618502622794458</c:v>
                </c:pt>
                <c:pt idx="586">
                  <c:v>0.99618502622794458</c:v>
                </c:pt>
                <c:pt idx="587">
                  <c:v>0.99618502622794458</c:v>
                </c:pt>
                <c:pt idx="588">
                  <c:v>0.99634398346844699</c:v>
                </c:pt>
                <c:pt idx="589">
                  <c:v>0.99634398346844699</c:v>
                </c:pt>
                <c:pt idx="590">
                  <c:v>0.99634398346844699</c:v>
                </c:pt>
                <c:pt idx="591">
                  <c:v>0.99634398346844699</c:v>
                </c:pt>
                <c:pt idx="592">
                  <c:v>0.99634398346844699</c:v>
                </c:pt>
                <c:pt idx="593">
                  <c:v>0.99634398346844699</c:v>
                </c:pt>
                <c:pt idx="594">
                  <c:v>0.99634398346844699</c:v>
                </c:pt>
                <c:pt idx="595">
                  <c:v>0.99634398346844699</c:v>
                </c:pt>
                <c:pt idx="596">
                  <c:v>0.99634398346844699</c:v>
                </c:pt>
                <c:pt idx="597">
                  <c:v>0.99634398346844699</c:v>
                </c:pt>
                <c:pt idx="598">
                  <c:v>0.99634398346844699</c:v>
                </c:pt>
                <c:pt idx="599">
                  <c:v>0.99634398346844699</c:v>
                </c:pt>
                <c:pt idx="600">
                  <c:v>0.9965029407089494</c:v>
                </c:pt>
                <c:pt idx="601">
                  <c:v>0.9965029407089494</c:v>
                </c:pt>
                <c:pt idx="602">
                  <c:v>0.9965029407089494</c:v>
                </c:pt>
                <c:pt idx="603">
                  <c:v>0.9965029407089494</c:v>
                </c:pt>
                <c:pt idx="604">
                  <c:v>0.9965029407089494</c:v>
                </c:pt>
                <c:pt idx="605">
                  <c:v>0.9965029407089494</c:v>
                </c:pt>
                <c:pt idx="606">
                  <c:v>0.9965029407089494</c:v>
                </c:pt>
                <c:pt idx="607">
                  <c:v>0.9965029407089494</c:v>
                </c:pt>
                <c:pt idx="608">
                  <c:v>0.9965029407089494</c:v>
                </c:pt>
                <c:pt idx="609">
                  <c:v>0.9965029407089494</c:v>
                </c:pt>
                <c:pt idx="610">
                  <c:v>0.9965029407089494</c:v>
                </c:pt>
                <c:pt idx="611">
                  <c:v>0.9965029407089494</c:v>
                </c:pt>
                <c:pt idx="612">
                  <c:v>0.99666189794945159</c:v>
                </c:pt>
                <c:pt idx="613">
                  <c:v>0.99666189794945159</c:v>
                </c:pt>
                <c:pt idx="614">
                  <c:v>0.99666189794945159</c:v>
                </c:pt>
                <c:pt idx="615">
                  <c:v>0.99666189794945159</c:v>
                </c:pt>
                <c:pt idx="616">
                  <c:v>0.99666189794945159</c:v>
                </c:pt>
                <c:pt idx="617">
                  <c:v>0.99666189794945159</c:v>
                </c:pt>
                <c:pt idx="618">
                  <c:v>0.99666189794945159</c:v>
                </c:pt>
                <c:pt idx="619">
                  <c:v>0.99666189794945159</c:v>
                </c:pt>
                <c:pt idx="620">
                  <c:v>0.99666189794945159</c:v>
                </c:pt>
                <c:pt idx="621">
                  <c:v>0.99666189794945159</c:v>
                </c:pt>
                <c:pt idx="622">
                  <c:v>0.99666189794945159</c:v>
                </c:pt>
                <c:pt idx="623">
                  <c:v>0.99666189794945159</c:v>
                </c:pt>
                <c:pt idx="624">
                  <c:v>0.99682085518995389</c:v>
                </c:pt>
                <c:pt idx="625">
                  <c:v>0.99682085518995389</c:v>
                </c:pt>
                <c:pt idx="626">
                  <c:v>0.99682085518995389</c:v>
                </c:pt>
                <c:pt idx="627">
                  <c:v>0.99682085518995389</c:v>
                </c:pt>
                <c:pt idx="628">
                  <c:v>0.99682085518995389</c:v>
                </c:pt>
                <c:pt idx="629">
                  <c:v>0.99682085518995389</c:v>
                </c:pt>
                <c:pt idx="630">
                  <c:v>0.99682085518995389</c:v>
                </c:pt>
                <c:pt idx="631">
                  <c:v>0.99682085518995389</c:v>
                </c:pt>
                <c:pt idx="632">
                  <c:v>0.99682085518995389</c:v>
                </c:pt>
                <c:pt idx="633">
                  <c:v>0.99682085518995389</c:v>
                </c:pt>
                <c:pt idx="634">
                  <c:v>0.99682085518995389</c:v>
                </c:pt>
                <c:pt idx="635">
                  <c:v>0.99697981243045619</c:v>
                </c:pt>
                <c:pt idx="636">
                  <c:v>0.99697981243045619</c:v>
                </c:pt>
                <c:pt idx="637">
                  <c:v>0.99697981243045619</c:v>
                </c:pt>
                <c:pt idx="638">
                  <c:v>0.99697981243045619</c:v>
                </c:pt>
                <c:pt idx="639">
                  <c:v>0.99697981243045619</c:v>
                </c:pt>
                <c:pt idx="640">
                  <c:v>0.99697981243045619</c:v>
                </c:pt>
                <c:pt idx="641">
                  <c:v>0.99697981243045619</c:v>
                </c:pt>
                <c:pt idx="642">
                  <c:v>0.99697981243045619</c:v>
                </c:pt>
                <c:pt idx="643">
                  <c:v>0.99697981243045619</c:v>
                </c:pt>
                <c:pt idx="644">
                  <c:v>0.99697981243045619</c:v>
                </c:pt>
                <c:pt idx="645">
                  <c:v>0.99697981243045619</c:v>
                </c:pt>
                <c:pt idx="646">
                  <c:v>0.99697981243045619</c:v>
                </c:pt>
                <c:pt idx="647">
                  <c:v>0.99713876967095849</c:v>
                </c:pt>
                <c:pt idx="648">
                  <c:v>0.99713876967095849</c:v>
                </c:pt>
                <c:pt idx="649">
                  <c:v>0.99713876967095849</c:v>
                </c:pt>
                <c:pt idx="650">
                  <c:v>0.99713876967095849</c:v>
                </c:pt>
                <c:pt idx="651">
                  <c:v>0.99713876967095849</c:v>
                </c:pt>
                <c:pt idx="652">
                  <c:v>0.99713876967095849</c:v>
                </c:pt>
                <c:pt idx="653">
                  <c:v>0.99713876967095849</c:v>
                </c:pt>
                <c:pt idx="654">
                  <c:v>0.99713876967095849</c:v>
                </c:pt>
                <c:pt idx="655">
                  <c:v>0.99713876967095849</c:v>
                </c:pt>
                <c:pt idx="656">
                  <c:v>0.99713876967095849</c:v>
                </c:pt>
                <c:pt idx="657">
                  <c:v>0.99713876967095849</c:v>
                </c:pt>
                <c:pt idx="658">
                  <c:v>0.99713876967095849</c:v>
                </c:pt>
                <c:pt idx="659">
                  <c:v>0.9972977269114609</c:v>
                </c:pt>
                <c:pt idx="660">
                  <c:v>0.9972977269114609</c:v>
                </c:pt>
                <c:pt idx="661">
                  <c:v>0.9972977269114609</c:v>
                </c:pt>
                <c:pt idx="662">
                  <c:v>0.9972977269114609</c:v>
                </c:pt>
                <c:pt idx="663">
                  <c:v>0.9972977269114609</c:v>
                </c:pt>
                <c:pt idx="664">
                  <c:v>0.9972977269114609</c:v>
                </c:pt>
                <c:pt idx="665">
                  <c:v>0.9972977269114609</c:v>
                </c:pt>
                <c:pt idx="666">
                  <c:v>0.9972977269114609</c:v>
                </c:pt>
                <c:pt idx="667">
                  <c:v>0.9972977269114609</c:v>
                </c:pt>
                <c:pt idx="668">
                  <c:v>0.9972977269114609</c:v>
                </c:pt>
                <c:pt idx="669">
                  <c:v>0.9972977269114609</c:v>
                </c:pt>
                <c:pt idx="670">
                  <c:v>0.9972977269114609</c:v>
                </c:pt>
                <c:pt idx="671">
                  <c:v>0.9974566841519632</c:v>
                </c:pt>
                <c:pt idx="672">
                  <c:v>0.9974566841519632</c:v>
                </c:pt>
                <c:pt idx="673">
                  <c:v>0.9974566841519632</c:v>
                </c:pt>
                <c:pt idx="674">
                  <c:v>0.9974566841519632</c:v>
                </c:pt>
                <c:pt idx="675">
                  <c:v>0.9974566841519632</c:v>
                </c:pt>
                <c:pt idx="676">
                  <c:v>0.9974566841519632</c:v>
                </c:pt>
                <c:pt idx="677">
                  <c:v>0.9974566841519632</c:v>
                </c:pt>
                <c:pt idx="678">
                  <c:v>0.9974566841519632</c:v>
                </c:pt>
                <c:pt idx="679">
                  <c:v>0.9974566841519632</c:v>
                </c:pt>
                <c:pt idx="680">
                  <c:v>0.9974566841519632</c:v>
                </c:pt>
                <c:pt idx="681">
                  <c:v>0.9974566841519632</c:v>
                </c:pt>
                <c:pt idx="682">
                  <c:v>0.9976156413924655</c:v>
                </c:pt>
                <c:pt idx="683">
                  <c:v>0.9976156413924655</c:v>
                </c:pt>
                <c:pt idx="684">
                  <c:v>0.9976156413924655</c:v>
                </c:pt>
                <c:pt idx="685">
                  <c:v>0.9976156413924655</c:v>
                </c:pt>
                <c:pt idx="686">
                  <c:v>0.9976156413924655</c:v>
                </c:pt>
                <c:pt idx="687">
                  <c:v>0.9976156413924655</c:v>
                </c:pt>
                <c:pt idx="688">
                  <c:v>0.9976156413924655</c:v>
                </c:pt>
                <c:pt idx="689">
                  <c:v>0.9976156413924655</c:v>
                </c:pt>
                <c:pt idx="690">
                  <c:v>0.9976156413924655</c:v>
                </c:pt>
                <c:pt idx="691">
                  <c:v>0.9976156413924655</c:v>
                </c:pt>
                <c:pt idx="692">
                  <c:v>0.9976156413924655</c:v>
                </c:pt>
                <c:pt idx="693">
                  <c:v>0.9976156413924655</c:v>
                </c:pt>
                <c:pt idx="694">
                  <c:v>0.99777459863296769</c:v>
                </c:pt>
                <c:pt idx="695">
                  <c:v>0.99777459863296769</c:v>
                </c:pt>
                <c:pt idx="696">
                  <c:v>0.99777459863296769</c:v>
                </c:pt>
                <c:pt idx="697">
                  <c:v>0.99777459863296769</c:v>
                </c:pt>
                <c:pt idx="698">
                  <c:v>0.99777459863296769</c:v>
                </c:pt>
                <c:pt idx="699">
                  <c:v>0.99777459863296769</c:v>
                </c:pt>
                <c:pt idx="700">
                  <c:v>0.99777459863296769</c:v>
                </c:pt>
                <c:pt idx="701">
                  <c:v>0.99777459863296769</c:v>
                </c:pt>
                <c:pt idx="702">
                  <c:v>0.99777459863296769</c:v>
                </c:pt>
                <c:pt idx="703">
                  <c:v>0.99777459863296769</c:v>
                </c:pt>
                <c:pt idx="704">
                  <c:v>0.99777459863296769</c:v>
                </c:pt>
                <c:pt idx="705">
                  <c:v>0.99777459863296769</c:v>
                </c:pt>
                <c:pt idx="706">
                  <c:v>0.9979335558734701</c:v>
                </c:pt>
                <c:pt idx="707">
                  <c:v>0.9979335558734701</c:v>
                </c:pt>
                <c:pt idx="708">
                  <c:v>0.9979335558734701</c:v>
                </c:pt>
                <c:pt idx="709">
                  <c:v>0.9979335558734701</c:v>
                </c:pt>
                <c:pt idx="710">
                  <c:v>0.9979335558734701</c:v>
                </c:pt>
                <c:pt idx="711">
                  <c:v>0.9979335558734701</c:v>
                </c:pt>
                <c:pt idx="712">
                  <c:v>0.9979335558734701</c:v>
                </c:pt>
                <c:pt idx="713">
                  <c:v>0.9979335558734701</c:v>
                </c:pt>
                <c:pt idx="714">
                  <c:v>0.9979335558734701</c:v>
                </c:pt>
                <c:pt idx="715">
                  <c:v>0.9979335558734701</c:v>
                </c:pt>
                <c:pt idx="716">
                  <c:v>0.9979335558734701</c:v>
                </c:pt>
                <c:pt idx="717">
                  <c:v>0.9979335558734701</c:v>
                </c:pt>
                <c:pt idx="718">
                  <c:v>0.99809251311397229</c:v>
                </c:pt>
                <c:pt idx="719">
                  <c:v>0.99809251311397229</c:v>
                </c:pt>
                <c:pt idx="720">
                  <c:v>0.99809251311397229</c:v>
                </c:pt>
                <c:pt idx="721">
                  <c:v>0.99809251311397229</c:v>
                </c:pt>
                <c:pt idx="722">
                  <c:v>0.99809251311397229</c:v>
                </c:pt>
                <c:pt idx="723">
                  <c:v>0.99809251311397229</c:v>
                </c:pt>
                <c:pt idx="724">
                  <c:v>0.99809251311397229</c:v>
                </c:pt>
                <c:pt idx="725">
                  <c:v>0.99809251311397229</c:v>
                </c:pt>
                <c:pt idx="726">
                  <c:v>0.99809251311397229</c:v>
                </c:pt>
                <c:pt idx="727">
                  <c:v>0.99809251311397229</c:v>
                </c:pt>
                <c:pt idx="728">
                  <c:v>0.99809251311397229</c:v>
                </c:pt>
                <c:pt idx="729">
                  <c:v>0.99809251311397229</c:v>
                </c:pt>
                <c:pt idx="730">
                  <c:v>0.9982514703544747</c:v>
                </c:pt>
                <c:pt idx="731">
                  <c:v>0.9982514703544747</c:v>
                </c:pt>
                <c:pt idx="732">
                  <c:v>0.9982514703544747</c:v>
                </c:pt>
                <c:pt idx="733">
                  <c:v>0.9982514703544747</c:v>
                </c:pt>
                <c:pt idx="734">
                  <c:v>0.9982514703544747</c:v>
                </c:pt>
                <c:pt idx="735">
                  <c:v>0.9982514703544747</c:v>
                </c:pt>
                <c:pt idx="736">
                  <c:v>0.9982514703544747</c:v>
                </c:pt>
                <c:pt idx="737">
                  <c:v>0.9982514703544747</c:v>
                </c:pt>
                <c:pt idx="738">
                  <c:v>0.9982514703544747</c:v>
                </c:pt>
                <c:pt idx="739">
                  <c:v>0.9982514703544747</c:v>
                </c:pt>
                <c:pt idx="740">
                  <c:v>0.9982514703544747</c:v>
                </c:pt>
                <c:pt idx="741">
                  <c:v>0.99841042759497689</c:v>
                </c:pt>
                <c:pt idx="742">
                  <c:v>0.99841042759497689</c:v>
                </c:pt>
                <c:pt idx="743">
                  <c:v>0.99841042759497689</c:v>
                </c:pt>
                <c:pt idx="744">
                  <c:v>0.99841042759497689</c:v>
                </c:pt>
                <c:pt idx="745">
                  <c:v>0.99841042759497689</c:v>
                </c:pt>
                <c:pt idx="746">
                  <c:v>0.99841042759497689</c:v>
                </c:pt>
                <c:pt idx="747">
                  <c:v>0.99841042759497689</c:v>
                </c:pt>
                <c:pt idx="748">
                  <c:v>0.99841042759497689</c:v>
                </c:pt>
                <c:pt idx="749">
                  <c:v>0.99841042759497689</c:v>
                </c:pt>
                <c:pt idx="750">
                  <c:v>0.99841042759497689</c:v>
                </c:pt>
                <c:pt idx="751">
                  <c:v>0.99841042759497689</c:v>
                </c:pt>
                <c:pt idx="752">
                  <c:v>0.99841042759497689</c:v>
                </c:pt>
                <c:pt idx="753">
                  <c:v>0.9985693848354793</c:v>
                </c:pt>
                <c:pt idx="754">
                  <c:v>0.9985693848354793</c:v>
                </c:pt>
                <c:pt idx="755">
                  <c:v>0.9985693848354793</c:v>
                </c:pt>
                <c:pt idx="756">
                  <c:v>0.9985693848354793</c:v>
                </c:pt>
                <c:pt idx="757">
                  <c:v>0.9985693848354793</c:v>
                </c:pt>
                <c:pt idx="758">
                  <c:v>0.9985693848354793</c:v>
                </c:pt>
                <c:pt idx="759">
                  <c:v>0.9985693848354793</c:v>
                </c:pt>
                <c:pt idx="760">
                  <c:v>0.9985693848354793</c:v>
                </c:pt>
                <c:pt idx="761">
                  <c:v>0.9985693848354793</c:v>
                </c:pt>
                <c:pt idx="762">
                  <c:v>0.9985693848354793</c:v>
                </c:pt>
                <c:pt idx="763">
                  <c:v>0.9985693848354793</c:v>
                </c:pt>
                <c:pt idx="764">
                  <c:v>0.9985693848354793</c:v>
                </c:pt>
                <c:pt idx="765">
                  <c:v>0.99872834207598171</c:v>
                </c:pt>
                <c:pt idx="766">
                  <c:v>0.99872834207598171</c:v>
                </c:pt>
                <c:pt idx="767">
                  <c:v>0.99872834207598171</c:v>
                </c:pt>
                <c:pt idx="768">
                  <c:v>0.99872834207598171</c:v>
                </c:pt>
                <c:pt idx="769">
                  <c:v>0.99872834207598171</c:v>
                </c:pt>
                <c:pt idx="770">
                  <c:v>0.99872834207598171</c:v>
                </c:pt>
                <c:pt idx="771">
                  <c:v>0.99872834207598171</c:v>
                </c:pt>
                <c:pt idx="772">
                  <c:v>0.99872834207598171</c:v>
                </c:pt>
                <c:pt idx="773">
                  <c:v>0.99872834207598171</c:v>
                </c:pt>
                <c:pt idx="774">
                  <c:v>0.99872834207598171</c:v>
                </c:pt>
                <c:pt idx="775">
                  <c:v>0.99872834207598171</c:v>
                </c:pt>
                <c:pt idx="776">
                  <c:v>0.99872834207598171</c:v>
                </c:pt>
                <c:pt idx="777">
                  <c:v>0.99888729931648379</c:v>
                </c:pt>
                <c:pt idx="778">
                  <c:v>0.99888729931648379</c:v>
                </c:pt>
                <c:pt idx="779">
                  <c:v>0.99888729931648379</c:v>
                </c:pt>
                <c:pt idx="780">
                  <c:v>0.99888729931648379</c:v>
                </c:pt>
                <c:pt idx="781">
                  <c:v>0.99888729931648379</c:v>
                </c:pt>
                <c:pt idx="782">
                  <c:v>0.99888729931648379</c:v>
                </c:pt>
                <c:pt idx="783">
                  <c:v>0.99888729931648379</c:v>
                </c:pt>
                <c:pt idx="784">
                  <c:v>0.99888729931648379</c:v>
                </c:pt>
                <c:pt idx="785">
                  <c:v>0.99888729931648379</c:v>
                </c:pt>
                <c:pt idx="786">
                  <c:v>0.99888729931648379</c:v>
                </c:pt>
                <c:pt idx="787">
                  <c:v>0.99888729931648379</c:v>
                </c:pt>
                <c:pt idx="788">
                  <c:v>0.9990462565569862</c:v>
                </c:pt>
                <c:pt idx="789">
                  <c:v>0.9990462565569862</c:v>
                </c:pt>
                <c:pt idx="790">
                  <c:v>0.9990462565569862</c:v>
                </c:pt>
                <c:pt idx="791">
                  <c:v>0.9990462565569862</c:v>
                </c:pt>
                <c:pt idx="792">
                  <c:v>0.9990462565569862</c:v>
                </c:pt>
                <c:pt idx="793">
                  <c:v>0.9990462565569862</c:v>
                </c:pt>
                <c:pt idx="794">
                  <c:v>0.9990462565569862</c:v>
                </c:pt>
                <c:pt idx="795">
                  <c:v>0.9990462565569862</c:v>
                </c:pt>
                <c:pt idx="796">
                  <c:v>0.9990462565569862</c:v>
                </c:pt>
                <c:pt idx="797">
                  <c:v>0.9990462565569862</c:v>
                </c:pt>
                <c:pt idx="798">
                  <c:v>0.9990462565569862</c:v>
                </c:pt>
                <c:pt idx="799">
                  <c:v>0.9990462565569862</c:v>
                </c:pt>
                <c:pt idx="800">
                  <c:v>0.9992052137974885</c:v>
                </c:pt>
                <c:pt idx="801">
                  <c:v>0.9992052137974885</c:v>
                </c:pt>
                <c:pt idx="802">
                  <c:v>0.9992052137974885</c:v>
                </c:pt>
                <c:pt idx="803">
                  <c:v>0.9992052137974885</c:v>
                </c:pt>
                <c:pt idx="804">
                  <c:v>0.9992052137974885</c:v>
                </c:pt>
                <c:pt idx="805">
                  <c:v>0.9992052137974885</c:v>
                </c:pt>
                <c:pt idx="806">
                  <c:v>0.9992052137974885</c:v>
                </c:pt>
                <c:pt idx="807">
                  <c:v>0.9992052137974885</c:v>
                </c:pt>
                <c:pt idx="808">
                  <c:v>0.9992052137974885</c:v>
                </c:pt>
                <c:pt idx="809">
                  <c:v>0.9992052137974885</c:v>
                </c:pt>
                <c:pt idx="810">
                  <c:v>0.9992052137974885</c:v>
                </c:pt>
                <c:pt idx="811">
                  <c:v>0.9992052137974885</c:v>
                </c:pt>
                <c:pt idx="812">
                  <c:v>0.9993641710379908</c:v>
                </c:pt>
                <c:pt idx="813">
                  <c:v>0.9993641710379908</c:v>
                </c:pt>
                <c:pt idx="814">
                  <c:v>0.9993641710379908</c:v>
                </c:pt>
                <c:pt idx="815">
                  <c:v>0.9993641710379908</c:v>
                </c:pt>
                <c:pt idx="816">
                  <c:v>0.9993641710379908</c:v>
                </c:pt>
                <c:pt idx="817">
                  <c:v>0.9993641710379908</c:v>
                </c:pt>
                <c:pt idx="818">
                  <c:v>0.9993641710379908</c:v>
                </c:pt>
                <c:pt idx="819">
                  <c:v>0.9993641710379908</c:v>
                </c:pt>
                <c:pt idx="820">
                  <c:v>0.9993641710379908</c:v>
                </c:pt>
                <c:pt idx="821">
                  <c:v>0.9993641710379908</c:v>
                </c:pt>
                <c:pt idx="822">
                  <c:v>0.9993641710379908</c:v>
                </c:pt>
                <c:pt idx="823">
                  <c:v>0.9993641710379908</c:v>
                </c:pt>
                <c:pt idx="824">
                  <c:v>0.9995231282784931</c:v>
                </c:pt>
                <c:pt idx="825">
                  <c:v>0.9995231282784931</c:v>
                </c:pt>
                <c:pt idx="826">
                  <c:v>0.9995231282784931</c:v>
                </c:pt>
                <c:pt idx="827">
                  <c:v>0.9995231282784931</c:v>
                </c:pt>
                <c:pt idx="828">
                  <c:v>0.9995231282784931</c:v>
                </c:pt>
                <c:pt idx="829">
                  <c:v>0.9995231282784931</c:v>
                </c:pt>
                <c:pt idx="830">
                  <c:v>0.9995231282784931</c:v>
                </c:pt>
                <c:pt idx="831">
                  <c:v>0.9995231282784931</c:v>
                </c:pt>
                <c:pt idx="832">
                  <c:v>0.9995231282784931</c:v>
                </c:pt>
                <c:pt idx="833">
                  <c:v>0.9995231282784931</c:v>
                </c:pt>
                <c:pt idx="834">
                  <c:v>0.9995231282784931</c:v>
                </c:pt>
                <c:pt idx="835">
                  <c:v>0.9995231282784931</c:v>
                </c:pt>
                <c:pt idx="836">
                  <c:v>0.9996820855189954</c:v>
                </c:pt>
                <c:pt idx="837">
                  <c:v>0.9996820855189954</c:v>
                </c:pt>
                <c:pt idx="838">
                  <c:v>0.9996820855189954</c:v>
                </c:pt>
                <c:pt idx="839">
                  <c:v>0.9996820855189954</c:v>
                </c:pt>
                <c:pt idx="840">
                  <c:v>0.9996820855189954</c:v>
                </c:pt>
                <c:pt idx="841">
                  <c:v>0.9996820855189954</c:v>
                </c:pt>
                <c:pt idx="842">
                  <c:v>0.9996820855189954</c:v>
                </c:pt>
                <c:pt idx="843">
                  <c:v>0.9996820855189954</c:v>
                </c:pt>
                <c:pt idx="844">
                  <c:v>0.9996820855189954</c:v>
                </c:pt>
                <c:pt idx="845">
                  <c:v>0.9996820855189954</c:v>
                </c:pt>
                <c:pt idx="846">
                  <c:v>0.9996820855189954</c:v>
                </c:pt>
                <c:pt idx="847">
                  <c:v>0.99984104275949759</c:v>
                </c:pt>
                <c:pt idx="848">
                  <c:v>0.99984104275949759</c:v>
                </c:pt>
                <c:pt idx="849">
                  <c:v>0.99984104275949759</c:v>
                </c:pt>
                <c:pt idx="850">
                  <c:v>0.99984104275949759</c:v>
                </c:pt>
                <c:pt idx="851">
                  <c:v>0.99984104275949759</c:v>
                </c:pt>
                <c:pt idx="852">
                  <c:v>0.99984104275949759</c:v>
                </c:pt>
                <c:pt idx="853">
                  <c:v>0.99984104275949759</c:v>
                </c:pt>
                <c:pt idx="854">
                  <c:v>0.99984104275949759</c:v>
                </c:pt>
                <c:pt idx="855">
                  <c:v>0.99984104275949759</c:v>
                </c:pt>
                <c:pt idx="856">
                  <c:v>0.99984104275949759</c:v>
                </c:pt>
                <c:pt idx="857">
                  <c:v>0.99984104275949759</c:v>
                </c:pt>
                <c:pt idx="858">
                  <c:v>0.99984104275949759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F-4D1F-9561-CE24E1C61664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'Force 200 keV Asymmetric'!$X$3:$X$870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Asymmetric'!$Z$3:$Z$870</c:f>
              <c:numCache>
                <c:formatCode>0.00E+00</c:formatCode>
                <c:ptCount val="868"/>
                <c:pt idx="0">
                  <c:v>0.51591205025478426</c:v>
                </c:pt>
                <c:pt idx="1">
                  <c:v>0.5533590188096984</c:v>
                </c:pt>
                <c:pt idx="2">
                  <c:v>0.58908048413504455</c:v>
                </c:pt>
                <c:pt idx="3">
                  <c:v>0.61838355402165091</c:v>
                </c:pt>
                <c:pt idx="4">
                  <c:v>0.66340669401071484</c:v>
                </c:pt>
                <c:pt idx="5">
                  <c:v>0.70331754804902336</c:v>
                </c:pt>
                <c:pt idx="6">
                  <c:v>0.73434984531367808</c:v>
                </c:pt>
                <c:pt idx="7">
                  <c:v>0.77417753255444222</c:v>
                </c:pt>
                <c:pt idx="8">
                  <c:v>0.80192678274538842</c:v>
                </c:pt>
                <c:pt idx="9">
                  <c:v>0.82244077064636312</c:v>
                </c:pt>
                <c:pt idx="10">
                  <c:v>0.84904113064705578</c:v>
                </c:pt>
                <c:pt idx="11">
                  <c:v>0.87061849112625078</c:v>
                </c:pt>
                <c:pt idx="12">
                  <c:v>0.89167727491095572</c:v>
                </c:pt>
                <c:pt idx="13">
                  <c:v>0.91073030134064992</c:v>
                </c:pt>
                <c:pt idx="14">
                  <c:v>0.92901211805688311</c:v>
                </c:pt>
                <c:pt idx="15">
                  <c:v>0.94425785185031852</c:v>
                </c:pt>
                <c:pt idx="16">
                  <c:v>0.96390341576820704</c:v>
                </c:pt>
                <c:pt idx="17">
                  <c:v>0.96749889013300983</c:v>
                </c:pt>
                <c:pt idx="18">
                  <c:v>0.97625095241562809</c:v>
                </c:pt>
                <c:pt idx="19">
                  <c:v>0.99041652865284546</c:v>
                </c:pt>
                <c:pt idx="20">
                  <c:v>0.99042981588666956</c:v>
                </c:pt>
                <c:pt idx="21">
                  <c:v>0.99044310319366724</c:v>
                </c:pt>
                <c:pt idx="22">
                  <c:v>0.9904563905738355</c:v>
                </c:pt>
                <c:pt idx="23">
                  <c:v>0.9904696780271709</c:v>
                </c:pt>
                <c:pt idx="24">
                  <c:v>0.99048296555367044</c:v>
                </c:pt>
                <c:pt idx="25">
                  <c:v>0.9904962531533309</c:v>
                </c:pt>
                <c:pt idx="26">
                  <c:v>0.99050954082614895</c:v>
                </c:pt>
                <c:pt idx="27">
                  <c:v>0.99052282857212159</c:v>
                </c:pt>
                <c:pt idx="28">
                  <c:v>0.99053611639124739</c:v>
                </c:pt>
                <c:pt idx="29">
                  <c:v>0.99054940428352423</c:v>
                </c:pt>
                <c:pt idx="30">
                  <c:v>0.99056269224894467</c:v>
                </c:pt>
                <c:pt idx="31">
                  <c:v>0.99057598028751015</c:v>
                </c:pt>
                <c:pt idx="32">
                  <c:v>0.99058926839921579</c:v>
                </c:pt>
                <c:pt idx="33">
                  <c:v>0.99060255658405849</c:v>
                </c:pt>
                <c:pt idx="34">
                  <c:v>0.9906158448420368</c:v>
                </c:pt>
                <c:pt idx="35">
                  <c:v>0.99062913317314549</c:v>
                </c:pt>
                <c:pt idx="36">
                  <c:v>0.99064242157738513</c:v>
                </c:pt>
                <c:pt idx="37">
                  <c:v>0.99065571005474906</c:v>
                </c:pt>
                <c:pt idx="38">
                  <c:v>0.99066899860523572</c:v>
                </c:pt>
                <c:pt idx="39">
                  <c:v>0.990682287228842</c:v>
                </c:pt>
                <c:pt idx="40">
                  <c:v>0.99069557592556612</c:v>
                </c:pt>
                <c:pt idx="41">
                  <c:v>0.99070886469540353</c:v>
                </c:pt>
                <c:pt idx="42">
                  <c:v>0.99072215353835258</c:v>
                </c:pt>
                <c:pt idx="43">
                  <c:v>0.99073544245441003</c:v>
                </c:pt>
                <c:pt idx="44">
                  <c:v>0.99074873144357289</c:v>
                </c:pt>
                <c:pt idx="45">
                  <c:v>0.99076202050583773</c:v>
                </c:pt>
                <c:pt idx="46">
                  <c:v>0.99077530964119986</c:v>
                </c:pt>
                <c:pt idx="47">
                  <c:v>0.99078859884966097</c:v>
                </c:pt>
                <c:pt idx="48">
                  <c:v>0.9908018881312145</c:v>
                </c:pt>
                <c:pt idx="49">
                  <c:v>0.99081517748585912</c:v>
                </c:pt>
                <c:pt idx="50">
                  <c:v>0.99082846691358983</c:v>
                </c:pt>
                <c:pt idx="51">
                  <c:v>0.99084175641440675</c:v>
                </c:pt>
                <c:pt idx="52">
                  <c:v>0.99085504598830521</c:v>
                </c:pt>
                <c:pt idx="53">
                  <c:v>0.99086833563528165</c:v>
                </c:pt>
                <c:pt idx="54">
                  <c:v>0.99088162535533353</c:v>
                </c:pt>
                <c:pt idx="55">
                  <c:v>0.99089491514845862</c:v>
                </c:pt>
                <c:pt idx="56">
                  <c:v>0.99090820501465549</c:v>
                </c:pt>
                <c:pt idx="57">
                  <c:v>0.99092149495391657</c:v>
                </c:pt>
                <c:pt idx="58">
                  <c:v>0.9909347849662431</c:v>
                </c:pt>
                <c:pt idx="59">
                  <c:v>0.99094807505163029</c:v>
                </c:pt>
                <c:pt idx="60">
                  <c:v>0.99096136521007672</c:v>
                </c:pt>
                <c:pt idx="61">
                  <c:v>0.99097465544157759</c:v>
                </c:pt>
                <c:pt idx="62">
                  <c:v>0.99098794574612958</c:v>
                </c:pt>
                <c:pt idx="63">
                  <c:v>0.99100123612373114</c:v>
                </c:pt>
                <c:pt idx="64">
                  <c:v>0.99101452657438094</c:v>
                </c:pt>
                <c:pt idx="65">
                  <c:v>0.99102781709807386</c:v>
                </c:pt>
                <c:pt idx="66">
                  <c:v>0.99104110769480691</c:v>
                </c:pt>
                <c:pt idx="67">
                  <c:v>0.99105439836457687</c:v>
                </c:pt>
                <c:pt idx="68">
                  <c:v>0.99106768910738052</c:v>
                </c:pt>
                <c:pt idx="69">
                  <c:v>0.99108097992321798</c:v>
                </c:pt>
                <c:pt idx="70">
                  <c:v>0.99109427081208279</c:v>
                </c:pt>
                <c:pt idx="71">
                  <c:v>0.99110756177397497</c:v>
                </c:pt>
                <c:pt idx="72">
                  <c:v>0.99112085280888984</c:v>
                </c:pt>
                <c:pt idx="73">
                  <c:v>0.99113414391682397</c:v>
                </c:pt>
                <c:pt idx="74">
                  <c:v>0.99114743509777437</c:v>
                </c:pt>
                <c:pt idx="75">
                  <c:v>0.99116072635173946</c:v>
                </c:pt>
                <c:pt idx="76">
                  <c:v>0.99117401767871616</c:v>
                </c:pt>
                <c:pt idx="77">
                  <c:v>0.99118730907870101</c:v>
                </c:pt>
                <c:pt idx="78">
                  <c:v>0.99120060055169101</c:v>
                </c:pt>
                <c:pt idx="79">
                  <c:v>0.99121389209768151</c:v>
                </c:pt>
                <c:pt idx="80">
                  <c:v>0.99122718371667373</c:v>
                </c:pt>
                <c:pt idx="81">
                  <c:v>0.99124047540866167</c:v>
                </c:pt>
                <c:pt idx="82">
                  <c:v>0.99125376717364344</c:v>
                </c:pt>
                <c:pt idx="83">
                  <c:v>0.99126705901161616</c:v>
                </c:pt>
                <c:pt idx="84">
                  <c:v>0.99128035092257494</c:v>
                </c:pt>
                <c:pt idx="85">
                  <c:v>0.99129364290651978</c:v>
                </c:pt>
                <c:pt idx="86">
                  <c:v>0.99130693496344591</c:v>
                </c:pt>
                <c:pt idx="87">
                  <c:v>0.99132022709335155</c:v>
                </c:pt>
                <c:pt idx="88">
                  <c:v>0.99133351929623215</c:v>
                </c:pt>
                <c:pt idx="89">
                  <c:v>0.99134681157208626</c:v>
                </c:pt>
                <c:pt idx="90">
                  <c:v>0.99136010392091034</c:v>
                </c:pt>
                <c:pt idx="91">
                  <c:v>0.9913733963427015</c:v>
                </c:pt>
                <c:pt idx="92">
                  <c:v>0.9913866888374564</c:v>
                </c:pt>
                <c:pt idx="93">
                  <c:v>0.9913999814051736</c:v>
                </c:pt>
                <c:pt idx="94">
                  <c:v>0.991413274045848</c:v>
                </c:pt>
                <c:pt idx="95">
                  <c:v>0.99142656675947849</c:v>
                </c:pt>
                <c:pt idx="96">
                  <c:v>0.99143985954606151</c:v>
                </c:pt>
                <c:pt idx="97">
                  <c:v>0.99145315240559251</c:v>
                </c:pt>
                <c:pt idx="98">
                  <c:v>0.99146644533807138</c:v>
                </c:pt>
                <c:pt idx="99">
                  <c:v>0.99147973834349323</c:v>
                </c:pt>
                <c:pt idx="100">
                  <c:v>0.99149303142185674</c:v>
                </c:pt>
                <c:pt idx="101">
                  <c:v>0.99150632457315702</c:v>
                </c:pt>
                <c:pt idx="102">
                  <c:v>0.99151961779739239</c:v>
                </c:pt>
                <c:pt idx="103">
                  <c:v>0.99153291109456154</c:v>
                </c:pt>
                <c:pt idx="104">
                  <c:v>0.99154620446465624</c:v>
                </c:pt>
                <c:pt idx="105">
                  <c:v>0.99155949790767972</c:v>
                </c:pt>
                <c:pt idx="106">
                  <c:v>0.99157279142362409</c:v>
                </c:pt>
                <c:pt idx="107">
                  <c:v>0.9915860850124909</c:v>
                </c:pt>
                <c:pt idx="108">
                  <c:v>0.99159937867427383</c:v>
                </c:pt>
                <c:pt idx="109">
                  <c:v>0.99161267240896966</c:v>
                </c:pt>
                <c:pt idx="110">
                  <c:v>0.9916259662165785</c:v>
                </c:pt>
                <c:pt idx="111">
                  <c:v>0.99163926009709535</c:v>
                </c:pt>
                <c:pt idx="112">
                  <c:v>0.99165255405051733</c:v>
                </c:pt>
                <c:pt idx="113">
                  <c:v>0.99166584807684266</c:v>
                </c:pt>
                <c:pt idx="114">
                  <c:v>0.99167914217606812</c:v>
                </c:pt>
                <c:pt idx="115">
                  <c:v>0.99169243634818915</c:v>
                </c:pt>
                <c:pt idx="116">
                  <c:v>0.99170573059320388</c:v>
                </c:pt>
                <c:pt idx="117">
                  <c:v>0.9917190249111093</c:v>
                </c:pt>
                <c:pt idx="118">
                  <c:v>0.99173231930190386</c:v>
                </c:pt>
                <c:pt idx="119">
                  <c:v>0.99174561376558279</c:v>
                </c:pt>
                <c:pt idx="120">
                  <c:v>0.9917589083021443</c:v>
                </c:pt>
                <c:pt idx="121">
                  <c:v>0.99177220291158397</c:v>
                </c:pt>
                <c:pt idx="122">
                  <c:v>0.99178549759389978</c:v>
                </c:pt>
                <c:pt idx="123">
                  <c:v>0.99179879234908885</c:v>
                </c:pt>
                <c:pt idx="124">
                  <c:v>0.99181208717714797</c:v>
                </c:pt>
                <c:pt idx="125">
                  <c:v>0.99182538207807547</c:v>
                </c:pt>
                <c:pt idx="126">
                  <c:v>0.99183867705186823</c:v>
                </c:pt>
                <c:pt idx="127">
                  <c:v>0.99185197209851983</c:v>
                </c:pt>
                <c:pt idx="128">
                  <c:v>0.99186526721803181</c:v>
                </c:pt>
                <c:pt idx="129">
                  <c:v>0.99187856241039962</c:v>
                </c:pt>
                <c:pt idx="130">
                  <c:v>0.99189185767561994</c:v>
                </c:pt>
                <c:pt idx="131">
                  <c:v>0.99190515301368964</c:v>
                </c:pt>
                <c:pt idx="132">
                  <c:v>0.99191844842460697</c:v>
                </c:pt>
                <c:pt idx="133">
                  <c:v>0.99193174390836736</c:v>
                </c:pt>
                <c:pt idx="134">
                  <c:v>0.99194503946496915</c:v>
                </c:pt>
                <c:pt idx="135">
                  <c:v>0.99195833509440912</c:v>
                </c:pt>
                <c:pt idx="136">
                  <c:v>0.99197163079668416</c:v>
                </c:pt>
                <c:pt idx="137">
                  <c:v>0.99198492657179105</c:v>
                </c:pt>
                <c:pt idx="138">
                  <c:v>0.99199822241972813</c:v>
                </c:pt>
                <c:pt idx="139">
                  <c:v>0.99201151834049073</c:v>
                </c:pt>
                <c:pt idx="140">
                  <c:v>0.9920248143340773</c:v>
                </c:pt>
                <c:pt idx="141">
                  <c:v>0.99203811040048295</c:v>
                </c:pt>
                <c:pt idx="142">
                  <c:v>0.9920514065397078</c:v>
                </c:pt>
                <c:pt idx="143">
                  <c:v>0.99206470275174707</c:v>
                </c:pt>
                <c:pt idx="144">
                  <c:v>0.99207799903659732</c:v>
                </c:pt>
                <c:pt idx="145">
                  <c:v>0.99209129539425744</c:v>
                </c:pt>
                <c:pt idx="146">
                  <c:v>0.99210459182469202</c:v>
                </c:pt>
                <c:pt idx="147">
                  <c:v>0.99211788832680281</c:v>
                </c:pt>
                <c:pt idx="148">
                  <c:v>0.99213118490183771</c:v>
                </c:pt>
                <c:pt idx="149">
                  <c:v>0.99214448154907176</c:v>
                </c:pt>
                <c:pt idx="150">
                  <c:v>0.99215777826350893</c:v>
                </c:pt>
                <c:pt idx="151">
                  <c:v>0.99217107502437318</c:v>
                </c:pt>
                <c:pt idx="152">
                  <c:v>0.99218437183456276</c:v>
                </c:pt>
                <c:pt idx="153">
                  <c:v>0.99219766869833714</c:v>
                </c:pt>
                <c:pt idx="154">
                  <c:v>0.99221096559964339</c:v>
                </c:pt>
                <c:pt idx="155">
                  <c:v>0.9922242625141432</c:v>
                </c:pt>
                <c:pt idx="156">
                  <c:v>0.99223755942758762</c:v>
                </c:pt>
                <c:pt idx="157">
                  <c:v>0.99225085631698462</c:v>
                </c:pt>
                <c:pt idx="158">
                  <c:v>0.99226415314652716</c:v>
                </c:pt>
                <c:pt idx="159">
                  <c:v>0.99227744988415822</c:v>
                </c:pt>
                <c:pt idx="160">
                  <c:v>0.99229074649606519</c:v>
                </c:pt>
                <c:pt idx="161">
                  <c:v>0.99230404294368801</c:v>
                </c:pt>
                <c:pt idx="162">
                  <c:v>0.992317339190951</c:v>
                </c:pt>
                <c:pt idx="163">
                  <c:v>0.99233063520140941</c:v>
                </c:pt>
                <c:pt idx="164">
                  <c:v>0.99234393093657935</c:v>
                </c:pt>
                <c:pt idx="165">
                  <c:v>0.99235722636279811</c:v>
                </c:pt>
                <c:pt idx="166">
                  <c:v>0.99237052145355931</c:v>
                </c:pt>
                <c:pt idx="167">
                  <c:v>0.9923838161750983</c:v>
                </c:pt>
                <c:pt idx="168">
                  <c:v>0.99239711049138091</c:v>
                </c:pt>
                <c:pt idx="169">
                  <c:v>0.99241040439470851</c:v>
                </c:pt>
                <c:pt idx="170">
                  <c:v>0.99242369787442286</c:v>
                </c:pt>
                <c:pt idx="171">
                  <c:v>0.99243699092367621</c:v>
                </c:pt>
                <c:pt idx="172">
                  <c:v>0.99245028353497666</c:v>
                </c:pt>
                <c:pt idx="173">
                  <c:v>0.99246357569889332</c:v>
                </c:pt>
                <c:pt idx="174">
                  <c:v>0.99247686743663122</c:v>
                </c:pt>
                <c:pt idx="175">
                  <c:v>0.99249015876926361</c:v>
                </c:pt>
                <c:pt idx="176">
                  <c:v>0.99250344970308368</c:v>
                </c:pt>
                <c:pt idx="177">
                  <c:v>0.99251674023739345</c:v>
                </c:pt>
                <c:pt idx="178">
                  <c:v>0.99253003036482856</c:v>
                </c:pt>
                <c:pt idx="179">
                  <c:v>0.99254332009287272</c:v>
                </c:pt>
                <c:pt idx="180">
                  <c:v>0.99255660942403734</c:v>
                </c:pt>
                <c:pt idx="181">
                  <c:v>0.99256989834538822</c:v>
                </c:pt>
                <c:pt idx="182">
                  <c:v>0.99258318679996849</c:v>
                </c:pt>
                <c:pt idx="183">
                  <c:v>0.99259647470674572</c:v>
                </c:pt>
                <c:pt idx="184">
                  <c:v>0.992609761959936</c:v>
                </c:pt>
                <c:pt idx="185">
                  <c:v>0.99262304835034554</c:v>
                </c:pt>
                <c:pt idx="186">
                  <c:v>0.99263633353340253</c:v>
                </c:pt>
                <c:pt idx="187">
                  <c:v>0.99264961705192611</c:v>
                </c:pt>
                <c:pt idx="188">
                  <c:v>0.99266289832596233</c:v>
                </c:pt>
                <c:pt idx="189">
                  <c:v>0.99267617659998852</c:v>
                </c:pt>
                <c:pt idx="190">
                  <c:v>0.99268945092116878</c:v>
                </c:pt>
                <c:pt idx="191">
                  <c:v>0.99270272017006944</c:v>
                </c:pt>
                <c:pt idx="192">
                  <c:v>0.99271598312409026</c:v>
                </c:pt>
                <c:pt idx="193">
                  <c:v>0.99272923841162752</c:v>
                </c:pt>
                <c:pt idx="194">
                  <c:v>0.99274248439579571</c:v>
                </c:pt>
                <c:pt idx="195">
                  <c:v>0.9927557190811791</c:v>
                </c:pt>
                <c:pt idx="196">
                  <c:v>0.99276894006856553</c:v>
                </c:pt>
                <c:pt idx="197">
                  <c:v>0.99278214456763425</c:v>
                </c:pt>
                <c:pt idx="198">
                  <c:v>0.99279532897393952</c:v>
                </c:pt>
                <c:pt idx="199">
                  <c:v>0.99280848823769285</c:v>
                </c:pt>
                <c:pt idx="200">
                  <c:v>0.99282161562559246</c:v>
                </c:pt>
                <c:pt idx="201">
                  <c:v>0.99283470151050179</c:v>
                </c:pt>
                <c:pt idx="202">
                  <c:v>0.99284773158014705</c:v>
                </c:pt>
                <c:pt idx="203">
                  <c:v>0.99286068584435117</c:v>
                </c:pt>
                <c:pt idx="204">
                  <c:v>0.99287353404974077</c:v>
                </c:pt>
                <c:pt idx="205">
                  <c:v>0.99288622619196554</c:v>
                </c:pt>
                <c:pt idx="206">
                  <c:v>0.99289868948267723</c:v>
                </c:pt>
                <c:pt idx="207">
                  <c:v>0.99291082547537046</c:v>
                </c:pt>
                <c:pt idx="208">
                  <c:v>0.99292248784445825</c:v>
                </c:pt>
                <c:pt idx="209">
                  <c:v>0.99293346000495586</c:v>
                </c:pt>
                <c:pt idx="210">
                  <c:v>0.99294345581335663</c:v>
                </c:pt>
                <c:pt idx="211">
                  <c:v>0.99295210183079441</c:v>
                </c:pt>
                <c:pt idx="212">
                  <c:v>0.99295890675384302</c:v>
                </c:pt>
                <c:pt idx="213">
                  <c:v>0.99296324146451964</c:v>
                </c:pt>
                <c:pt idx="214">
                  <c:v>0.99296433084055336</c:v>
                </c:pt>
                <c:pt idx="215">
                  <c:v>0.99296125766468979</c:v>
                </c:pt>
                <c:pt idx="216">
                  <c:v>0.992952940003062</c:v>
                </c:pt>
                <c:pt idx="217">
                  <c:v>0.9929381309847477</c:v>
                </c:pt>
                <c:pt idx="218">
                  <c:v>0.99291544438509127</c:v>
                </c:pt>
                <c:pt idx="219">
                  <c:v>0.99288339773954493</c:v>
                </c:pt>
                <c:pt idx="220">
                  <c:v>0.99284044712909625</c:v>
                </c:pt>
                <c:pt idx="221">
                  <c:v>0.99278504866264738</c:v>
                </c:pt>
                <c:pt idx="222">
                  <c:v>0.99271570742827697</c:v>
                </c:pt>
                <c:pt idx="223">
                  <c:v>0.99263101780629104</c:v>
                </c:pt>
                <c:pt idx="224">
                  <c:v>0.99252974202439237</c:v>
                </c:pt>
                <c:pt idx="225">
                  <c:v>0.99241084416523051</c:v>
                </c:pt>
                <c:pt idx="226">
                  <c:v>0.99227351773165484</c:v>
                </c:pt>
                <c:pt idx="227">
                  <c:v>0.99211724699167425</c:v>
                </c:pt>
                <c:pt idx="228">
                  <c:v>0.99194182751848947</c:v>
                </c:pt>
                <c:pt idx="229">
                  <c:v>0.99174740844771736</c:v>
                </c:pt>
                <c:pt idx="230">
                  <c:v>0.99153450306009916</c:v>
                </c:pt>
                <c:pt idx="231">
                  <c:v>0.99130394204691141</c:v>
                </c:pt>
                <c:pt idx="232">
                  <c:v>0.99105685467550375</c:v>
                </c:pt>
                <c:pt idx="233">
                  <c:v>0.99079465939349487</c:v>
                </c:pt>
                <c:pt idx="234">
                  <c:v>0.99051898745500377</c:v>
                </c:pt>
                <c:pt idx="235">
                  <c:v>0.99023163686198312</c:v>
                </c:pt>
                <c:pt idx="236">
                  <c:v>0.98993453253514152</c:v>
                </c:pt>
                <c:pt idx="237">
                  <c:v>0.989629702540616</c:v>
                </c:pt>
                <c:pt idx="238">
                  <c:v>0.98931929142983022</c:v>
                </c:pt>
                <c:pt idx="239">
                  <c:v>0.98900550489965244</c:v>
                </c:pt>
                <c:pt idx="240">
                  <c:v>0.98869051841086997</c:v>
                </c:pt>
                <c:pt idx="241">
                  <c:v>0.988376479158392</c:v>
                </c:pt>
                <c:pt idx="242">
                  <c:v>0.98806544431092247</c:v>
                </c:pt>
                <c:pt idx="243">
                  <c:v>0.98775934226736517</c:v>
                </c:pt>
                <c:pt idx="244">
                  <c:v>0.98746000847012338</c:v>
                </c:pt>
                <c:pt idx="245">
                  <c:v>0.98716913645745308</c:v>
                </c:pt>
                <c:pt idx="246">
                  <c:v>0.9868882650860139</c:v>
                </c:pt>
                <c:pt idx="247">
                  <c:v>0.9866187890579301</c:v>
                </c:pt>
                <c:pt idx="248">
                  <c:v>0.98636192874965867</c:v>
                </c:pt>
                <c:pt idx="249">
                  <c:v>0.98611871439944587</c:v>
                </c:pt>
                <c:pt idx="250">
                  <c:v>0.98588997355033181</c:v>
                </c:pt>
                <c:pt idx="251">
                  <c:v>0.98567630494534841</c:v>
                </c:pt>
                <c:pt idx="252">
                  <c:v>0.98547812977682714</c:v>
                </c:pt>
                <c:pt idx="253">
                  <c:v>0.98529571063709465</c:v>
                </c:pt>
                <c:pt idx="254">
                  <c:v>0.98512912648122897</c:v>
                </c:pt>
                <c:pt idx="255">
                  <c:v>0.98497829438686479</c:v>
                </c:pt>
                <c:pt idx="256">
                  <c:v>0.98484300899139843</c:v>
                </c:pt>
                <c:pt idx="257">
                  <c:v>0.98472296736593223</c:v>
                </c:pt>
                <c:pt idx="258">
                  <c:v>0.98461775641300608</c:v>
                </c:pt>
                <c:pt idx="259">
                  <c:v>0.98452686562911307</c:v>
                </c:pt>
                <c:pt idx="260">
                  <c:v>0.98444972354889371</c:v>
                </c:pt>
                <c:pt idx="261">
                  <c:v>0.9843857070363482</c:v>
                </c:pt>
                <c:pt idx="262">
                  <c:v>0.98433414953857823</c:v>
                </c:pt>
                <c:pt idx="263">
                  <c:v>0.98429437104948547</c:v>
                </c:pt>
                <c:pt idx="264">
                  <c:v>0.98426568181976304</c:v>
                </c:pt>
                <c:pt idx="265">
                  <c:v>0.98424739516534154</c:v>
                </c:pt>
                <c:pt idx="266">
                  <c:v>0.98423883817369229</c:v>
                </c:pt>
                <c:pt idx="267">
                  <c:v>0.98423935967457121</c:v>
                </c:pt>
                <c:pt idx="268">
                  <c:v>0.98424834309246134</c:v>
                </c:pt>
                <c:pt idx="269">
                  <c:v>0.98426520854253752</c:v>
                </c:pt>
                <c:pt idx="270">
                  <c:v>0.98428940502577644</c:v>
                </c:pt>
                <c:pt idx="271">
                  <c:v>0.98432040876322058</c:v>
                </c:pt>
                <c:pt idx="272">
                  <c:v>0.98435772217094997</c:v>
                </c:pt>
                <c:pt idx="273">
                  <c:v>0.98440088141547499</c:v>
                </c:pt>
                <c:pt idx="274">
                  <c:v>0.98444945542019546</c:v>
                </c:pt>
                <c:pt idx="275">
                  <c:v>0.98450303566923547</c:v>
                </c:pt>
                <c:pt idx="276">
                  <c:v>0.98456124636892517</c:v>
                </c:pt>
                <c:pt idx="277">
                  <c:v>0.98462374077522696</c:v>
                </c:pt>
                <c:pt idx="278">
                  <c:v>0.98469019446479278</c:v>
                </c:pt>
                <c:pt idx="279">
                  <c:v>0.98476031501393557</c:v>
                </c:pt>
                <c:pt idx="280">
                  <c:v>0.98483383952862813</c:v>
                </c:pt>
                <c:pt idx="281">
                  <c:v>0.98491052299366388</c:v>
                </c:pt>
                <c:pt idx="282">
                  <c:v>0.98499013673602398</c:v>
                </c:pt>
                <c:pt idx="283">
                  <c:v>0.98507247154466937</c:v>
                </c:pt>
                <c:pt idx="284">
                  <c:v>0.98515734062327609</c:v>
                </c:pt>
                <c:pt idx="285">
                  <c:v>0.98524457484308792</c:v>
                </c:pt>
                <c:pt idx="286">
                  <c:v>0.98533400638481239</c:v>
                </c:pt>
                <c:pt idx="287">
                  <c:v>0.98542547630549993</c:v>
                </c:pt>
                <c:pt idx="288">
                  <c:v>0.98551884807419221</c:v>
                </c:pt>
                <c:pt idx="289">
                  <c:v>0.98561398968050262</c:v>
                </c:pt>
                <c:pt idx="290">
                  <c:v>0.98571076181578765</c:v>
                </c:pt>
                <c:pt idx="291">
                  <c:v>0.98580902901702883</c:v>
                </c:pt>
                <c:pt idx="292">
                  <c:v>0.98590866422978951</c:v>
                </c:pt>
                <c:pt idx="293">
                  <c:v>0.98600954795417606</c:v>
                </c:pt>
                <c:pt idx="294">
                  <c:v>0.98611156216492146</c:v>
                </c:pt>
                <c:pt idx="295">
                  <c:v>0.98621458732196454</c:v>
                </c:pt>
                <c:pt idx="296">
                  <c:v>0.98631851034896756</c:v>
                </c:pt>
                <c:pt idx="297">
                  <c:v>0.98642322206209709</c:v>
                </c:pt>
                <c:pt idx="298">
                  <c:v>0.98652861483604048</c:v>
                </c:pt>
                <c:pt idx="299">
                  <c:v>0.98663458516717517</c:v>
                </c:pt>
                <c:pt idx="300">
                  <c:v>0.98674103506567512</c:v>
                </c:pt>
                <c:pt idx="301">
                  <c:v>0.98684786704515692</c:v>
                </c:pt>
                <c:pt idx="302">
                  <c:v>0.9869549874716298</c:v>
                </c:pt>
                <c:pt idx="303">
                  <c:v>0.98706230664756356</c:v>
                </c:pt>
                <c:pt idx="304">
                  <c:v>0.98716973947704745</c:v>
                </c:pt>
                <c:pt idx="305">
                  <c:v>0.98727720661908247</c:v>
                </c:pt>
                <c:pt idx="306">
                  <c:v>0.98738463165435131</c:v>
                </c:pt>
                <c:pt idx="307">
                  <c:v>0.98749194182994615</c:v>
                </c:pt>
                <c:pt idx="308">
                  <c:v>0.98759906971029632</c:v>
                </c:pt>
                <c:pt idx="309">
                  <c:v>0.98770595215885182</c:v>
                </c:pt>
                <c:pt idx="310">
                  <c:v>0.98781252927355456</c:v>
                </c:pt>
                <c:pt idx="311">
                  <c:v>0.9879187446540969</c:v>
                </c:pt>
                <c:pt idx="312">
                  <c:v>0.98802454576755239</c:v>
                </c:pt>
                <c:pt idx="313">
                  <c:v>0.98812988351474673</c:v>
                </c:pt>
                <c:pt idx="314">
                  <c:v>0.98823471187740064</c:v>
                </c:pt>
                <c:pt idx="315">
                  <c:v>0.98833898782812701</c:v>
                </c:pt>
                <c:pt idx="316">
                  <c:v>0.98844267121166196</c:v>
                </c:pt>
                <c:pt idx="317">
                  <c:v>0.98854572458374457</c:v>
                </c:pt>
                <c:pt idx="318">
                  <c:v>0.98864811303563394</c:v>
                </c:pt>
                <c:pt idx="319">
                  <c:v>0.98874980401592083</c:v>
                </c:pt>
                <c:pt idx="320">
                  <c:v>0.98885076717018183</c:v>
                </c:pt>
                <c:pt idx="321">
                  <c:v>0.98895097418035938</c:v>
                </c:pt>
                <c:pt idx="322">
                  <c:v>0.98905039864261846</c:v>
                </c:pt>
                <c:pt idx="323">
                  <c:v>0.98914901594861304</c:v>
                </c:pt>
                <c:pt idx="324">
                  <c:v>0.98924680314970215</c:v>
                </c:pt>
                <c:pt idx="325">
                  <c:v>0.98934373884525373</c:v>
                </c:pt>
                <c:pt idx="326">
                  <c:v>0.98943980308783419</c:v>
                </c:pt>
                <c:pt idx="327">
                  <c:v>0.98953497729480222</c:v>
                </c:pt>
                <c:pt idx="328">
                  <c:v>0.98962924413080444</c:v>
                </c:pt>
                <c:pt idx="329">
                  <c:v>0.98972258742613761</c:v>
                </c:pt>
                <c:pt idx="330">
                  <c:v>0.98981499210580615</c:v>
                </c:pt>
                <c:pt idx="331">
                  <c:v>0.98990644409509798</c:v>
                </c:pt>
                <c:pt idx="332">
                  <c:v>0.98999693025119162</c:v>
                </c:pt>
                <c:pt idx="333">
                  <c:v>0.99008643827157927</c:v>
                </c:pt>
                <c:pt idx="334">
                  <c:v>0.99017495664681687</c:v>
                </c:pt>
                <c:pt idx="335">
                  <c:v>0.99026247461237127</c:v>
                </c:pt>
                <c:pt idx="336">
                  <c:v>0.99034898207928213</c:v>
                </c:pt>
                <c:pt idx="337">
                  <c:v>0.99043446958082593</c:v>
                </c:pt>
                <c:pt idx="338">
                  <c:v>0.99051892822355592</c:v>
                </c:pt>
                <c:pt idx="339">
                  <c:v>0.99060234964383231</c:v>
                </c:pt>
                <c:pt idx="340">
                  <c:v>0.99068472600222124</c:v>
                </c:pt>
                <c:pt idx="341">
                  <c:v>0.99076604993203576</c:v>
                </c:pt>
                <c:pt idx="342">
                  <c:v>0.99084631449303673</c:v>
                </c:pt>
                <c:pt idx="343">
                  <c:v>0.99092551315175637</c:v>
                </c:pt>
                <c:pt idx="344">
                  <c:v>0.99100363974794825</c:v>
                </c:pt>
                <c:pt idx="345">
                  <c:v>0.99108068844924768</c:v>
                </c:pt>
                <c:pt idx="346">
                  <c:v>0.99115665374516904</c:v>
                </c:pt>
                <c:pt idx="347">
                  <c:v>0.99123153042100565</c:v>
                </c:pt>
                <c:pt idx="348">
                  <c:v>0.99130531349101803</c:v>
                </c:pt>
                <c:pt idx="349">
                  <c:v>0.99137799819963468</c:v>
                </c:pt>
                <c:pt idx="350">
                  <c:v>0.99144957998898819</c:v>
                </c:pt>
                <c:pt idx="351">
                  <c:v>0.99152005447364489</c:v>
                </c:pt>
                <c:pt idx="352">
                  <c:v>0.99158941742690421</c:v>
                </c:pt>
                <c:pt idx="353">
                  <c:v>0.99165766476778072</c:v>
                </c:pt>
                <c:pt idx="354">
                  <c:v>0.99172479257802748</c:v>
                </c:pt>
                <c:pt idx="355">
                  <c:v>0.99179079709071272</c:v>
                </c:pt>
                <c:pt idx="356">
                  <c:v>0.99185567469521041</c:v>
                </c:pt>
                <c:pt idx="357">
                  <c:v>0.99191942190642779</c:v>
                </c:pt>
                <c:pt idx="358">
                  <c:v>0.9919820353791895</c:v>
                </c:pt>
                <c:pt idx="359">
                  <c:v>0.99204351193449103</c:v>
                </c:pt>
                <c:pt idx="360">
                  <c:v>0.99210384853403033</c:v>
                </c:pt>
                <c:pt idx="361">
                  <c:v>0.99216304225552376</c:v>
                </c:pt>
                <c:pt idx="362">
                  <c:v>0.99222109030015693</c:v>
                </c:pt>
                <c:pt idx="363">
                  <c:v>0.99227798997033767</c:v>
                </c:pt>
                <c:pt idx="364">
                  <c:v>0.99233373865668983</c:v>
                </c:pt>
                <c:pt idx="365">
                  <c:v>0.99238833382765046</c:v>
                </c:pt>
                <c:pt idx="366">
                  <c:v>0.992441773041981</c:v>
                </c:pt>
                <c:pt idx="367">
                  <c:v>0.99249405394250612</c:v>
                </c:pt>
                <c:pt idx="368">
                  <c:v>0.99254517421742716</c:v>
                </c:pt>
                <c:pt idx="369">
                  <c:v>0.99259513160290036</c:v>
                </c:pt>
                <c:pt idx="370">
                  <c:v>0.99264392389300982</c:v>
                </c:pt>
                <c:pt idx="371">
                  <c:v>0.9926915489505973</c:v>
                </c:pt>
                <c:pt idx="372">
                  <c:v>0.99273800468811713</c:v>
                </c:pt>
                <c:pt idx="373">
                  <c:v>0.99278328908052005</c:v>
                </c:pt>
                <c:pt idx="374">
                  <c:v>0.99282740018522653</c:v>
                </c:pt>
                <c:pt idx="375">
                  <c:v>0.99287033611686781</c:v>
                </c:pt>
                <c:pt idx="376">
                  <c:v>0.99291209503938904</c:v>
                </c:pt>
                <c:pt idx="377">
                  <c:v>0.99295267516739094</c:v>
                </c:pt>
                <c:pt idx="378">
                  <c:v>0.99299207477866347</c:v>
                </c:pt>
                <c:pt idx="379">
                  <c:v>0.99303029220286809</c:v>
                </c:pt>
                <c:pt idx="380">
                  <c:v>0.99306732580946178</c:v>
                </c:pt>
                <c:pt idx="381">
                  <c:v>0.99310317402582138</c:v>
                </c:pt>
                <c:pt idx="382">
                  <c:v>0.99313783534143707</c:v>
                </c:pt>
                <c:pt idx="383">
                  <c:v>0.99317130828129441</c:v>
                </c:pt>
                <c:pt idx="384">
                  <c:v>0.99320359138613035</c:v>
                </c:pt>
                <c:pt idx="385">
                  <c:v>0.99323468327374975</c:v>
                </c:pt>
                <c:pt idx="386">
                  <c:v>0.99326458263774009</c:v>
                </c:pt>
                <c:pt idx="387">
                  <c:v>0.99329328821031526</c:v>
                </c:pt>
                <c:pt idx="388">
                  <c:v>0.99332079878641621</c:v>
                </c:pt>
                <c:pt idx="389">
                  <c:v>0.99334711322555669</c:v>
                </c:pt>
                <c:pt idx="390">
                  <c:v>0.99337223045560219</c:v>
                </c:pt>
                <c:pt idx="391">
                  <c:v>0.99339614946435872</c:v>
                </c:pt>
                <c:pt idx="392">
                  <c:v>0.99341886927099343</c:v>
                </c:pt>
                <c:pt idx="393">
                  <c:v>0.99344038894354691</c:v>
                </c:pt>
                <c:pt idx="394">
                  <c:v>0.99346070762806105</c:v>
                </c:pt>
                <c:pt idx="395">
                  <c:v>0.99347982450995487</c:v>
                </c:pt>
                <c:pt idx="396">
                  <c:v>0.99349773883730907</c:v>
                </c:pt>
                <c:pt idx="397">
                  <c:v>0.99351444992226678</c:v>
                </c:pt>
                <c:pt idx="398">
                  <c:v>0.99352995710978798</c:v>
                </c:pt>
                <c:pt idx="399">
                  <c:v>0.99354425978826166</c:v>
                </c:pt>
                <c:pt idx="400">
                  <c:v>0.99355735740218332</c:v>
                </c:pt>
                <c:pt idx="401">
                  <c:v>0.99356924945864145</c:v>
                </c:pt>
                <c:pt idx="402">
                  <c:v>0.99357993550401813</c:v>
                </c:pt>
                <c:pt idx="403">
                  <c:v>0.99358941511431687</c:v>
                </c:pt>
                <c:pt idx="404">
                  <c:v>0.99359768789505065</c:v>
                </c:pt>
                <c:pt idx="405">
                  <c:v>0.99360475353486166</c:v>
                </c:pt>
                <c:pt idx="406">
                  <c:v>0.99361061174372589</c:v>
                </c:pt>
                <c:pt idx="407">
                  <c:v>0.99361526222745966</c:v>
                </c:pt>
                <c:pt idx="408">
                  <c:v>0.99361870473847269</c:v>
                </c:pt>
                <c:pt idx="409">
                  <c:v>0.9936209390905989</c:v>
                </c:pt>
                <c:pt idx="410">
                  <c:v>0.99362196513378875</c:v>
                </c:pt>
                <c:pt idx="411">
                  <c:v>0.99362178274874335</c:v>
                </c:pt>
                <c:pt idx="412">
                  <c:v>0.99362039186277407</c:v>
                </c:pt>
                <c:pt idx="413">
                  <c:v>0.99361779248469684</c:v>
                </c:pt>
                <c:pt idx="414">
                  <c:v>0.99361398468688555</c:v>
                </c:pt>
                <c:pt idx="415">
                  <c:v>0.99360896858849612</c:v>
                </c:pt>
                <c:pt idx="416">
                  <c:v>0.99360274437689167</c:v>
                </c:pt>
                <c:pt idx="417">
                  <c:v>0.99359531227540832</c:v>
                </c:pt>
                <c:pt idx="418">
                  <c:v>0.99358667254685273</c:v>
                </c:pt>
                <c:pt idx="419">
                  <c:v>0.99357682550650483</c:v>
                </c:pt>
                <c:pt idx="420">
                  <c:v>0.99356577152380254</c:v>
                </c:pt>
                <c:pt idx="421">
                  <c:v>0.99355351102827538</c:v>
                </c:pt>
                <c:pt idx="422">
                  <c:v>0.9935400444882011</c:v>
                </c:pt>
                <c:pt idx="423">
                  <c:v>0.99352537240715211</c:v>
                </c:pt>
                <c:pt idx="424">
                  <c:v>0.99350949532346722</c:v>
                </c:pt>
                <c:pt idx="425">
                  <c:v>0.99349241382196152</c:v>
                </c:pt>
                <c:pt idx="426">
                  <c:v>0.99347412851309491</c:v>
                </c:pt>
                <c:pt idx="427">
                  <c:v>0.99345464006123052</c:v>
                </c:pt>
                <c:pt idx="428">
                  <c:v>0.993433949185486</c:v>
                </c:pt>
                <c:pt idx="429">
                  <c:v>0.99341205664005727</c:v>
                </c:pt>
                <c:pt idx="430">
                  <c:v>0.99338896320979952</c:v>
                </c:pt>
                <c:pt idx="431">
                  <c:v>0.99336466970990733</c:v>
                </c:pt>
                <c:pt idx="432">
                  <c:v>0.99333917698902974</c:v>
                </c:pt>
                <c:pt idx="433">
                  <c:v>0.99331248593382726</c:v>
                </c:pt>
                <c:pt idx="434">
                  <c:v>0.9932845974833826</c:v>
                </c:pt>
                <c:pt idx="435">
                  <c:v>0.99325551264207668</c:v>
                </c:pt>
                <c:pt idx="436">
                  <c:v>0.99322523248076267</c:v>
                </c:pt>
                <c:pt idx="437">
                  <c:v>0.9931937581245589</c:v>
                </c:pt>
                <c:pt idx="438">
                  <c:v>0.99316109079168946</c:v>
                </c:pt>
                <c:pt idx="439">
                  <c:v>0.99312723180816509</c:v>
                </c:pt>
                <c:pt idx="440">
                  <c:v>0.993092182579424</c:v>
                </c:pt>
                <c:pt idx="441">
                  <c:v>0.99305594459460711</c:v>
                </c:pt>
                <c:pt idx="442">
                  <c:v>0.99301851941696528</c:v>
                </c:pt>
                <c:pt idx="443">
                  <c:v>0.99297990871187769</c:v>
                </c:pt>
                <c:pt idx="444">
                  <c:v>0.99294011424718787</c:v>
                </c:pt>
                <c:pt idx="445">
                  <c:v>0.99289913786940898</c:v>
                </c:pt>
                <c:pt idx="446">
                  <c:v>0.99285698151723722</c:v>
                </c:pt>
                <c:pt idx="447">
                  <c:v>0.99281364723929688</c:v>
                </c:pt>
                <c:pt idx="448">
                  <c:v>0.99276913719888227</c:v>
                </c:pt>
                <c:pt idx="449">
                  <c:v>0.99272345366309134</c:v>
                </c:pt>
                <c:pt idx="450">
                  <c:v>0.99267659901164085</c:v>
                </c:pt>
                <c:pt idx="451">
                  <c:v>0.99262857575646857</c:v>
                </c:pt>
                <c:pt idx="452">
                  <c:v>0.99257938658103517</c:v>
                </c:pt>
                <c:pt idx="453">
                  <c:v>0.99252903433854911</c:v>
                </c:pt>
                <c:pt idx="454">
                  <c:v>0.99247752203226636</c:v>
                </c:pt>
                <c:pt idx="455">
                  <c:v>0.99242485280968729</c:v>
                </c:pt>
                <c:pt idx="456">
                  <c:v>0.99237102999188764</c:v>
                </c:pt>
                <c:pt idx="457">
                  <c:v>0.99231605707706327</c:v>
                </c:pt>
                <c:pt idx="458">
                  <c:v>0.99225993776147914</c:v>
                </c:pt>
                <c:pt idx="459">
                  <c:v>0.99220267592112443</c:v>
                </c:pt>
                <c:pt idx="460">
                  <c:v>0.99214427561897156</c:v>
                </c:pt>
                <c:pt idx="461">
                  <c:v>0.99208474114595768</c:v>
                </c:pt>
                <c:pt idx="462">
                  <c:v>0.99202407705473983</c:v>
                </c:pt>
                <c:pt idx="463">
                  <c:v>0.9919622882045116</c:v>
                </c:pt>
                <c:pt idx="464">
                  <c:v>0.99189937976622022</c:v>
                </c:pt>
                <c:pt idx="465">
                  <c:v>0.99183535728070915</c:v>
                </c:pt>
                <c:pt idx="466">
                  <c:v>0.99177022670060033</c:v>
                </c:pt>
                <c:pt idx="467">
                  <c:v>0.99170399441293489</c:v>
                </c:pt>
                <c:pt idx="468">
                  <c:v>0.99163666726004929</c:v>
                </c:pt>
                <c:pt idx="469">
                  <c:v>0.99156825257700687</c:v>
                </c:pt>
                <c:pt idx="470">
                  <c:v>0.99149875821664679</c:v>
                </c:pt>
                <c:pt idx="471">
                  <c:v>0.99142819262020598</c:v>
                </c:pt>
                <c:pt idx="472">
                  <c:v>0.99135656483857892</c:v>
                </c:pt>
                <c:pt idx="473">
                  <c:v>0.99128388453047467</c:v>
                </c:pt>
                <c:pt idx="474">
                  <c:v>0.99121016203613943</c:v>
                </c:pt>
                <c:pt idx="475">
                  <c:v>0.99113540844110815</c:v>
                </c:pt>
                <c:pt idx="476">
                  <c:v>0.99105963562127641</c:v>
                </c:pt>
                <c:pt idx="477">
                  <c:v>0.99098285631074345</c:v>
                </c:pt>
                <c:pt idx="478">
                  <c:v>0.99090508417786816</c:v>
                </c:pt>
                <c:pt idx="479">
                  <c:v>0.9908263339054828</c:v>
                </c:pt>
                <c:pt idx="480">
                  <c:v>0.99074662131257485</c:v>
                </c:pt>
                <c:pt idx="481">
                  <c:v>0.99066596342181412</c:v>
                </c:pt>
                <c:pt idx="482">
                  <c:v>0.99058437853071191</c:v>
                </c:pt>
                <c:pt idx="483">
                  <c:v>0.99050188633172709</c:v>
                </c:pt>
                <c:pt idx="484">
                  <c:v>0.99041850803271414</c:v>
                </c:pt>
                <c:pt idx="485">
                  <c:v>0.99033426644938882</c:v>
                </c:pt>
                <c:pt idx="486">
                  <c:v>0.99024918611387058</c:v>
                </c:pt>
                <c:pt idx="487">
                  <c:v>0.99016329339640285</c:v>
                </c:pt>
                <c:pt idx="488">
                  <c:v>0.99007661664143853</c:v>
                </c:pt>
                <c:pt idx="489">
                  <c:v>0.98998918630399824</c:v>
                </c:pt>
                <c:pt idx="490">
                  <c:v>0.98990103509446414</c:v>
                </c:pt>
                <c:pt idx="491">
                  <c:v>0.98981219812325538</c:v>
                </c:pt>
                <c:pt idx="492">
                  <c:v>0.98972271307796877</c:v>
                </c:pt>
                <c:pt idx="493">
                  <c:v>0.98963262040608102</c:v>
                </c:pt>
                <c:pt idx="494">
                  <c:v>0.98954196348484968</c:v>
                </c:pt>
                <c:pt idx="495">
                  <c:v>0.9894507888179086</c:v>
                </c:pt>
                <c:pt idx="496">
                  <c:v>0.98935914622598653</c:v>
                </c:pt>
                <c:pt idx="497">
                  <c:v>0.98926708903234506</c:v>
                </c:pt>
                <c:pt idx="498">
                  <c:v>0.9891746742748766</c:v>
                </c:pt>
                <c:pt idx="499">
                  <c:v>0.98908196295540984</c:v>
                </c:pt>
                <c:pt idx="500">
                  <c:v>0.98898902035289737</c:v>
                </c:pt>
                <c:pt idx="501">
                  <c:v>0.98889591607705118</c:v>
                </c:pt>
                <c:pt idx="502">
                  <c:v>0.98880272389330404</c:v>
                </c:pt>
                <c:pt idx="503">
                  <c:v>0.98870952271798296</c:v>
                </c:pt>
                <c:pt idx="504">
                  <c:v>0.98861639700206361</c:v>
                </c:pt>
                <c:pt idx="505">
                  <c:v>0.98852343520436114</c:v>
                </c:pt>
                <c:pt idx="506">
                  <c:v>0.98843072975572399</c:v>
                </c:pt>
                <c:pt idx="507">
                  <c:v>0.98833837859833185</c:v>
                </c:pt>
                <c:pt idx="508">
                  <c:v>0.98824648359405742</c:v>
                </c:pt>
                <c:pt idx="509">
                  <c:v>0.98815514981058639</c:v>
                </c:pt>
                <c:pt idx="510">
                  <c:v>0.98806448456104246</c:v>
                </c:pt>
                <c:pt idx="511">
                  <c:v>0.98797459614042971</c:v>
                </c:pt>
                <c:pt idx="512">
                  <c:v>0.98788559510062901</c:v>
                </c:pt>
                <c:pt idx="513">
                  <c:v>0.98779759427313374</c:v>
                </c:pt>
                <c:pt idx="514">
                  <c:v>0.9877107075884799</c:v>
                </c:pt>
                <c:pt idx="515">
                  <c:v>0.98762504917569605</c:v>
                </c:pt>
                <c:pt idx="516">
                  <c:v>0.98754073576145396</c:v>
                </c:pt>
                <c:pt idx="517">
                  <c:v>0.98745788903520171</c:v>
                </c:pt>
                <c:pt idx="518">
                  <c:v>0.98737663706988676</c:v>
                </c:pt>
                <c:pt idx="519">
                  <c:v>0.98729711626389682</c:v>
                </c:pt>
                <c:pt idx="520">
                  <c:v>0.98721946915901171</c:v>
                </c:pt>
                <c:pt idx="521">
                  <c:v>0.98714385616345746</c:v>
                </c:pt>
                <c:pt idx="522">
                  <c:v>0.98707045193169729</c:v>
                </c:pt>
                <c:pt idx="523">
                  <c:v>0.98699944034106812</c:v>
                </c:pt>
                <c:pt idx="524">
                  <c:v>0.98693102305328628</c:v>
                </c:pt>
                <c:pt idx="525">
                  <c:v>0.98686542015797363</c:v>
                </c:pt>
                <c:pt idx="526">
                  <c:v>0.98680286525418681</c:v>
                </c:pt>
                <c:pt idx="527">
                  <c:v>0.98674360672687611</c:v>
                </c:pt>
                <c:pt idx="528">
                  <c:v>0.98668790767250203</c:v>
                </c:pt>
                <c:pt idx="529">
                  <c:v>0.98663605019719192</c:v>
                </c:pt>
                <c:pt idx="530">
                  <c:v>0.9865883404504826</c:v>
                </c:pt>
                <c:pt idx="531">
                  <c:v>0.98654509832413328</c:v>
                </c:pt>
                <c:pt idx="532">
                  <c:v>0.98650666648324647</c:v>
                </c:pt>
                <c:pt idx="533">
                  <c:v>0.98647341553626122</c:v>
                </c:pt>
                <c:pt idx="534">
                  <c:v>0.98644574207973601</c:v>
                </c:pt>
                <c:pt idx="535">
                  <c:v>0.98642407728018211</c:v>
                </c:pt>
                <c:pt idx="536">
                  <c:v>0.9864088918749534</c:v>
                </c:pt>
                <c:pt idx="537">
                  <c:v>0.9864006998420044</c:v>
                </c:pt>
                <c:pt idx="538">
                  <c:v>0.98640006947385928</c:v>
                </c:pt>
                <c:pt idx="539">
                  <c:v>0.98640761355283968</c:v>
                </c:pt>
                <c:pt idx="540">
                  <c:v>0.98642398686913069</c:v>
                </c:pt>
                <c:pt idx="541">
                  <c:v>0.98644988949672796</c:v>
                </c:pt>
                <c:pt idx="542">
                  <c:v>0.9864860520677674</c:v>
                </c:pt>
                <c:pt idx="543">
                  <c:v>0.98653323412357674</c:v>
                </c:pt>
                <c:pt idx="544">
                  <c:v>0.98659221850110979</c:v>
                </c:pt>
                <c:pt idx="545">
                  <c:v>0.98666379002310944</c:v>
                </c:pt>
                <c:pt idx="546">
                  <c:v>0.98674870625978428</c:v>
                </c:pt>
                <c:pt idx="547">
                  <c:v>0.9868476811008231</c:v>
                </c:pt>
                <c:pt idx="548">
                  <c:v>0.98696137223918112</c:v>
                </c:pt>
                <c:pt idx="549">
                  <c:v>0.98709034676678542</c:v>
                </c:pt>
                <c:pt idx="550">
                  <c:v>0.98723505774130005</c:v>
                </c:pt>
                <c:pt idx="551">
                  <c:v>0.98739580901935819</c:v>
                </c:pt>
                <c:pt idx="552">
                  <c:v>0.98757276133547689</c:v>
                </c:pt>
                <c:pt idx="553">
                  <c:v>0.98776592327252388</c:v>
                </c:pt>
                <c:pt idx="554">
                  <c:v>0.98797513054022301</c:v>
                </c:pt>
                <c:pt idx="555">
                  <c:v>0.98820004723802279</c:v>
                </c:pt>
                <c:pt idx="556">
                  <c:v>0.98844016644919497</c:v>
                </c:pt>
                <c:pt idx="557">
                  <c:v>0.98869482242502749</c:v>
                </c:pt>
                <c:pt idx="558">
                  <c:v>0.98896319941186839</c:v>
                </c:pt>
                <c:pt idx="559">
                  <c:v>0.98924435358688723</c:v>
                </c:pt>
                <c:pt idx="560">
                  <c:v>0.98953722388773158</c:v>
                </c:pt>
                <c:pt idx="561">
                  <c:v>0.98984063457091376</c:v>
                </c:pt>
                <c:pt idx="562">
                  <c:v>0.99015330319765882</c:v>
                </c:pt>
                <c:pt idx="563">
                  <c:v>0.99047385695916512</c:v>
                </c:pt>
                <c:pt idx="564">
                  <c:v>0.99080080339349752</c:v>
                </c:pt>
                <c:pt idx="565">
                  <c:v>0.99113249956428751</c:v>
                </c:pt>
                <c:pt idx="566">
                  <c:v>0.99146713364329575</c:v>
                </c:pt>
                <c:pt idx="567">
                  <c:v>0.99180271462603264</c:v>
                </c:pt>
                <c:pt idx="568">
                  <c:v>0.99213710991465665</c:v>
                </c:pt>
                <c:pt idx="569">
                  <c:v>0.99246807086798583</c:v>
                </c:pt>
                <c:pt idx="570">
                  <c:v>0.99279325977300403</c:v>
                </c:pt>
                <c:pt idx="571">
                  <c:v>0.99311034674163046</c:v>
                </c:pt>
                <c:pt idx="572">
                  <c:v>0.99341709174812842</c:v>
                </c:pt>
                <c:pt idx="573">
                  <c:v>0.99371138939631443</c:v>
                </c:pt>
                <c:pt idx="574">
                  <c:v>0.99399132842558102</c:v>
                </c:pt>
                <c:pt idx="575">
                  <c:v>0.99425526094793126</c:v>
                </c:pt>
                <c:pt idx="576">
                  <c:v>0.99450187484101915</c:v>
                </c:pt>
                <c:pt idx="577">
                  <c:v>0.99473025007943205</c:v>
                </c:pt>
                <c:pt idx="578">
                  <c:v>0.99493986455891792</c:v>
                </c:pt>
                <c:pt idx="579">
                  <c:v>0.9951305790751882</c:v>
                </c:pt>
                <c:pt idx="580">
                  <c:v>0.99530261492966876</c:v>
                </c:pt>
                <c:pt idx="581">
                  <c:v>0.99545652630888959</c:v>
                </c:pt>
                <c:pt idx="582">
                  <c:v>0.99559313045820153</c:v>
                </c:pt>
                <c:pt idx="583">
                  <c:v>0.99571344200228318</c:v>
                </c:pt>
                <c:pt idx="584">
                  <c:v>0.99581864243849938</c:v>
                </c:pt>
                <c:pt idx="585">
                  <c:v>0.99591003104693698</c:v>
                </c:pt>
                <c:pt idx="586">
                  <c:v>0.99598896871883236</c:v>
                </c:pt>
                <c:pt idx="587">
                  <c:v>0.99605683058021277</c:v>
                </c:pt>
                <c:pt idx="588">
                  <c:v>0.99611497554615092</c:v>
                </c:pt>
                <c:pt idx="589">
                  <c:v>0.99616470321405637</c:v>
                </c:pt>
                <c:pt idx="590">
                  <c:v>0.99620724671869487</c:v>
                </c:pt>
                <c:pt idx="591">
                  <c:v>0.99624377477843118</c:v>
                </c:pt>
                <c:pt idx="592">
                  <c:v>0.99627535337657924</c:v>
                </c:pt>
                <c:pt idx="593">
                  <c:v>0.9963029124929943</c:v>
                </c:pt>
                <c:pt idx="594">
                  <c:v>0.99632723208295038</c:v>
                </c:pt>
                <c:pt idx="595">
                  <c:v>0.99634897067925188</c:v>
                </c:pt>
                <c:pt idx="596">
                  <c:v>0.9963686976844035</c:v>
                </c:pt>
                <c:pt idx="597">
                  <c:v>0.99638687232546685</c:v>
                </c:pt>
                <c:pt idx="598">
                  <c:v>0.99640384563338757</c:v>
                </c:pt>
                <c:pt idx="599">
                  <c:v>0.99641989562995015</c:v>
                </c:pt>
                <c:pt idx="600">
                  <c:v>0.99643525600287397</c:v>
                </c:pt>
                <c:pt idx="601">
                  <c:v>0.99645011029703978</c:v>
                </c:pt>
                <c:pt idx="602">
                  <c:v>0.99646458774102242</c:v>
                </c:pt>
                <c:pt idx="603">
                  <c:v>0.99647878195782824</c:v>
                </c:pt>
                <c:pt idx="604">
                  <c:v>0.99649276883568128</c:v>
                </c:pt>
                <c:pt idx="605">
                  <c:v>0.99650660794412416</c:v>
                </c:pt>
                <c:pt idx="606">
                  <c:v>0.99652033921618688</c:v>
                </c:pt>
                <c:pt idx="607">
                  <c:v>0.99653398660381809</c:v>
                </c:pt>
                <c:pt idx="608">
                  <c:v>0.99654756737132921</c:v>
                </c:pt>
                <c:pt idx="609">
                  <c:v>0.9965610951703312</c:v>
                </c:pt>
                <c:pt idx="610">
                  <c:v>0.99657457995797549</c:v>
                </c:pt>
                <c:pt idx="611">
                  <c:v>0.99658802957716808</c:v>
                </c:pt>
                <c:pt idx="612">
                  <c:v>0.99660145078876894</c:v>
                </c:pt>
                <c:pt idx="613">
                  <c:v>0.99661484942840028</c:v>
                </c:pt>
                <c:pt idx="614">
                  <c:v>0.99662823053927929</c:v>
                </c:pt>
                <c:pt idx="615">
                  <c:v>0.99664159838586519</c:v>
                </c:pt>
                <c:pt idx="616">
                  <c:v>0.9966549564106405</c:v>
                </c:pt>
                <c:pt idx="617">
                  <c:v>0.99666830725520872</c:v>
                </c:pt>
                <c:pt idx="618">
                  <c:v>0.99668165283877619</c:v>
                </c:pt>
                <c:pt idx="619">
                  <c:v>0.99669499453514165</c:v>
                </c:pt>
                <c:pt idx="620">
                  <c:v>0.99670833340556986</c:v>
                </c:pt>
                <c:pt idx="621">
                  <c:v>0.99672167016644941</c:v>
                </c:pt>
                <c:pt idx="622">
                  <c:v>0.9967350052394145</c:v>
                </c:pt>
                <c:pt idx="623">
                  <c:v>0.99674833889455849</c:v>
                </c:pt>
                <c:pt idx="624">
                  <c:v>0.99676167133492644</c:v>
                </c:pt>
                <c:pt idx="625">
                  <c:v>0.99677500270467978</c:v>
                </c:pt>
                <c:pt idx="626">
                  <c:v>0.99678833309332848</c:v>
                </c:pt>
                <c:pt idx="627">
                  <c:v>0.99680166257334968</c:v>
                </c:pt>
                <c:pt idx="628">
                  <c:v>0.9968149912025791</c:v>
                </c:pt>
                <c:pt idx="629">
                  <c:v>0.99682831900916691</c:v>
                </c:pt>
                <c:pt idx="630">
                  <c:v>0.99684164597975899</c:v>
                </c:pt>
                <c:pt idx="631">
                  <c:v>0.99685497210809215</c:v>
                </c:pt>
                <c:pt idx="632">
                  <c:v>0.9968682974015709</c:v>
                </c:pt>
                <c:pt idx="633">
                  <c:v>0.99688162188771257</c:v>
                </c:pt>
                <c:pt idx="634">
                  <c:v>0.99689494558297087</c:v>
                </c:pt>
                <c:pt idx="635">
                  <c:v>0.99690826852856884</c:v>
                </c:pt>
                <c:pt idx="636">
                  <c:v>0.99692159077763542</c:v>
                </c:pt>
                <c:pt idx="637">
                  <c:v>0.99693491237797083</c:v>
                </c:pt>
                <c:pt idx="638">
                  <c:v>0.99694823338375671</c:v>
                </c:pt>
                <c:pt idx="639">
                  <c:v>0.99696155386726981</c:v>
                </c:pt>
                <c:pt idx="640">
                  <c:v>0.99697487387883665</c:v>
                </c:pt>
                <c:pt idx="641">
                  <c:v>0.99698819346088985</c:v>
                </c:pt>
                <c:pt idx="642">
                  <c:v>0.99700151265301828</c:v>
                </c:pt>
                <c:pt idx="643">
                  <c:v>0.99701483149528403</c:v>
                </c:pt>
                <c:pt idx="644">
                  <c:v>0.99702815002338629</c:v>
                </c:pt>
                <c:pt idx="645">
                  <c:v>0.9970414682745804</c:v>
                </c:pt>
                <c:pt idx="646">
                  <c:v>0.99705478628914956</c:v>
                </c:pt>
                <c:pt idx="647">
                  <c:v>0.99706810410148317</c:v>
                </c:pt>
                <c:pt idx="648">
                  <c:v>0.99708142175117465</c:v>
                </c:pt>
                <c:pt idx="649">
                  <c:v>0.99709473930371184</c:v>
                </c:pt>
                <c:pt idx="650">
                  <c:v>0.99710805680541725</c:v>
                </c:pt>
                <c:pt idx="651">
                  <c:v>0.99712137427802028</c:v>
                </c:pt>
                <c:pt idx="652">
                  <c:v>0.99713469174830116</c:v>
                </c:pt>
                <c:pt idx="653">
                  <c:v>0.99714800926375635</c:v>
                </c:pt>
                <c:pt idx="654">
                  <c:v>0.99716132685295922</c:v>
                </c:pt>
                <c:pt idx="655">
                  <c:v>0.99717464451636717</c:v>
                </c:pt>
                <c:pt idx="656">
                  <c:v>0.99718796221885053</c:v>
                </c:pt>
                <c:pt idx="657">
                  <c:v>0.99720127998978003</c:v>
                </c:pt>
                <c:pt idx="658">
                  <c:v>0.99721459784449695</c:v>
                </c:pt>
                <c:pt idx="659">
                  <c:v>0.99722791579246384</c:v>
                </c:pt>
                <c:pt idx="660">
                  <c:v>0.99724123383208496</c:v>
                </c:pt>
                <c:pt idx="661">
                  <c:v>0.99725455196338253</c:v>
                </c:pt>
                <c:pt idx="662">
                  <c:v>0.99726787018424412</c:v>
                </c:pt>
                <c:pt idx="663">
                  <c:v>0.99728118849496672</c:v>
                </c:pt>
                <c:pt idx="664">
                  <c:v>0.99729450689565546</c:v>
                </c:pt>
                <c:pt idx="665">
                  <c:v>0.99730782538630858</c:v>
                </c:pt>
                <c:pt idx="666">
                  <c:v>0.9973211439669214</c:v>
                </c:pt>
                <c:pt idx="667">
                  <c:v>0.99733446263748915</c:v>
                </c:pt>
                <c:pt idx="668">
                  <c:v>0.99734778139800873</c:v>
                </c:pt>
                <c:pt idx="669">
                  <c:v>0.99736110024847835</c:v>
                </c:pt>
                <c:pt idx="670">
                  <c:v>0.9973744191888918</c:v>
                </c:pt>
                <c:pt idx="671">
                  <c:v>0.99738773821924742</c:v>
                </c:pt>
                <c:pt idx="672">
                  <c:v>0.9974010573395421</c:v>
                </c:pt>
                <c:pt idx="673">
                  <c:v>0.9974143765497695</c:v>
                </c:pt>
                <c:pt idx="674">
                  <c:v>0.99742769584992785</c:v>
                </c:pt>
                <c:pt idx="675">
                  <c:v>0.99744101524001427</c:v>
                </c:pt>
                <c:pt idx="676">
                  <c:v>0.99745433472002376</c:v>
                </c:pt>
                <c:pt idx="677">
                  <c:v>0.99746765428995321</c:v>
                </c:pt>
                <c:pt idx="678">
                  <c:v>0.99748097394979929</c:v>
                </c:pt>
                <c:pt idx="679">
                  <c:v>0.99749429369955744</c:v>
                </c:pt>
                <c:pt idx="680">
                  <c:v>0.99750761353922612</c:v>
                </c:pt>
                <c:pt idx="681">
                  <c:v>0.99752093346879889</c:v>
                </c:pt>
                <c:pt idx="682">
                  <c:v>0.99753425348827396</c:v>
                </c:pt>
                <c:pt idx="683">
                  <c:v>0.99754757359764679</c:v>
                </c:pt>
                <c:pt idx="684">
                  <c:v>0.9975608937969157</c:v>
                </c:pt>
                <c:pt idx="685">
                  <c:v>0.99757421408607605</c:v>
                </c:pt>
                <c:pt idx="686">
                  <c:v>0.99758753446512127</c:v>
                </c:pt>
                <c:pt idx="687">
                  <c:v>0.99760085493405315</c:v>
                </c:pt>
                <c:pt idx="688">
                  <c:v>0.99761417549286358</c:v>
                </c:pt>
                <c:pt idx="689">
                  <c:v>0.99762749614155111</c:v>
                </c:pt>
                <c:pt idx="690">
                  <c:v>0.99764081688011241</c:v>
                </c:pt>
                <c:pt idx="691">
                  <c:v>0.99765413770854283</c:v>
                </c:pt>
                <c:pt idx="692">
                  <c:v>0.99766745862683914</c:v>
                </c:pt>
                <c:pt idx="693">
                  <c:v>0.99768077963499824</c:v>
                </c:pt>
                <c:pt idx="694">
                  <c:v>0.9976941007330169</c:v>
                </c:pt>
                <c:pt idx="695">
                  <c:v>0.99770742192088868</c:v>
                </c:pt>
                <c:pt idx="696">
                  <c:v>0.99772074319861359</c:v>
                </c:pt>
                <c:pt idx="697">
                  <c:v>0.99773406456618541</c:v>
                </c:pt>
                <c:pt idx="698">
                  <c:v>0.99774738602360091</c:v>
                </c:pt>
                <c:pt idx="699">
                  <c:v>0.99776070757085844</c:v>
                </c:pt>
                <c:pt idx="700">
                  <c:v>0.99777402920795322</c:v>
                </c:pt>
                <c:pt idx="701">
                  <c:v>0.99778735093488058</c:v>
                </c:pt>
                <c:pt idx="702">
                  <c:v>0.99780067275163886</c:v>
                </c:pt>
                <c:pt idx="703">
                  <c:v>0.99781399465822185</c:v>
                </c:pt>
                <c:pt idx="704">
                  <c:v>0.9978273166546292</c:v>
                </c:pt>
                <c:pt idx="705">
                  <c:v>0.99784063874085482</c:v>
                </c:pt>
                <c:pt idx="706">
                  <c:v>0.9978539609168956</c:v>
                </c:pt>
                <c:pt idx="707">
                  <c:v>0.99786728318274975</c:v>
                </c:pt>
                <c:pt idx="708">
                  <c:v>0.99788060553841251</c:v>
                </c:pt>
                <c:pt idx="709">
                  <c:v>0.99789392798387921</c:v>
                </c:pt>
                <c:pt idx="710">
                  <c:v>0.99790725051914664</c:v>
                </c:pt>
                <c:pt idx="711">
                  <c:v>0.99792057314421168</c:v>
                </c:pt>
                <c:pt idx="712">
                  <c:v>0.99793389585907111</c:v>
                </c:pt>
                <c:pt idx="713">
                  <c:v>0.99794721866372027</c:v>
                </c:pt>
                <c:pt idx="714">
                  <c:v>0.99796054155815717</c:v>
                </c:pt>
                <c:pt idx="715">
                  <c:v>0.99797386454237735</c:v>
                </c:pt>
                <c:pt idx="716">
                  <c:v>0.99798718761637617</c:v>
                </c:pt>
                <c:pt idx="717">
                  <c:v>0.99800051078015195</c:v>
                </c:pt>
                <c:pt idx="718">
                  <c:v>0.9980138340336997</c:v>
                </c:pt>
                <c:pt idx="719">
                  <c:v>0.99802715737701464</c:v>
                </c:pt>
                <c:pt idx="720">
                  <c:v>0.99804048081009722</c:v>
                </c:pt>
                <c:pt idx="721">
                  <c:v>0.99805380433294055</c:v>
                </c:pt>
                <c:pt idx="722">
                  <c:v>0.99806712794554031</c:v>
                </c:pt>
                <c:pt idx="723">
                  <c:v>0.99808045164789616</c:v>
                </c:pt>
                <c:pt idx="724">
                  <c:v>0.99809377544000366</c:v>
                </c:pt>
                <c:pt idx="725">
                  <c:v>0.99810709932185604</c:v>
                </c:pt>
                <c:pt idx="726">
                  <c:v>0.99812042329345352</c:v>
                </c:pt>
                <c:pt idx="727">
                  <c:v>0.99813374735479143</c:v>
                </c:pt>
                <c:pt idx="728">
                  <c:v>0.9981470715058649</c:v>
                </c:pt>
                <c:pt idx="729">
                  <c:v>0.99816039574667237</c:v>
                </c:pt>
                <c:pt idx="730">
                  <c:v>0.99817372007720728</c:v>
                </c:pt>
                <c:pt idx="731">
                  <c:v>0.99818704449746998</c:v>
                </c:pt>
                <c:pt idx="732">
                  <c:v>0.9982003690074539</c:v>
                </c:pt>
                <c:pt idx="733">
                  <c:v>0.99821369360715584</c:v>
                </c:pt>
                <c:pt idx="734">
                  <c:v>0.99822701829657101</c:v>
                </c:pt>
                <c:pt idx="735">
                  <c:v>0.99824034307570131</c:v>
                </c:pt>
                <c:pt idx="736">
                  <c:v>0.99825366794453674</c:v>
                </c:pt>
                <c:pt idx="737">
                  <c:v>0.99826699290307608</c:v>
                </c:pt>
                <c:pt idx="738">
                  <c:v>0.99828031795131755</c:v>
                </c:pt>
                <c:pt idx="739">
                  <c:v>0.99829364308925483</c:v>
                </c:pt>
                <c:pt idx="740">
                  <c:v>0.99830696831688637</c:v>
                </c:pt>
                <c:pt idx="741">
                  <c:v>0.99832029363420571</c:v>
                </c:pt>
                <c:pt idx="742">
                  <c:v>0.99833361904121298</c:v>
                </c:pt>
                <c:pt idx="743">
                  <c:v>0.99834694453790185</c:v>
                </c:pt>
                <c:pt idx="744">
                  <c:v>0.99836027012427042</c:v>
                </c:pt>
                <c:pt idx="745">
                  <c:v>0.99837359580031426</c:v>
                </c:pt>
                <c:pt idx="746">
                  <c:v>0.99838692156603015</c:v>
                </c:pt>
                <c:pt idx="747">
                  <c:v>0.9984002474214132</c:v>
                </c:pt>
                <c:pt idx="748">
                  <c:v>0.99841357336646186</c:v>
                </c:pt>
                <c:pt idx="749">
                  <c:v>0.99842689940117124</c:v>
                </c:pt>
                <c:pt idx="750">
                  <c:v>0.99844022552553846</c:v>
                </c:pt>
                <c:pt idx="751">
                  <c:v>0.99845355173955863</c:v>
                </c:pt>
                <c:pt idx="752">
                  <c:v>0.99846687804322998</c:v>
                </c:pt>
                <c:pt idx="753">
                  <c:v>0.99848020443654628</c:v>
                </c:pt>
                <c:pt idx="754">
                  <c:v>0.99849353091950765</c:v>
                </c:pt>
                <c:pt idx="755">
                  <c:v>0.99850685749210744</c:v>
                </c:pt>
                <c:pt idx="756">
                  <c:v>0.99852018415434274</c:v>
                </c:pt>
                <c:pt idx="757">
                  <c:v>0.9985335109062119</c:v>
                </c:pt>
                <c:pt idx="758">
                  <c:v>0.99854683774770847</c:v>
                </c:pt>
                <c:pt idx="759">
                  <c:v>0.99856016467882935</c:v>
                </c:pt>
                <c:pt idx="760">
                  <c:v>0.99857349169957454</c:v>
                </c:pt>
                <c:pt idx="761">
                  <c:v>0.99858681880993605</c:v>
                </c:pt>
                <c:pt idx="762">
                  <c:v>0.99860014600991076</c:v>
                </c:pt>
                <c:pt idx="763">
                  <c:v>0.99861347329949857</c:v>
                </c:pt>
                <c:pt idx="764">
                  <c:v>0.99862680067869158</c:v>
                </c:pt>
                <c:pt idx="765">
                  <c:v>0.99864012814748826</c:v>
                </c:pt>
                <c:pt idx="766">
                  <c:v>0.99865345570588704</c:v>
                </c:pt>
                <c:pt idx="767">
                  <c:v>0.99866678335387982</c:v>
                </c:pt>
                <c:pt idx="768">
                  <c:v>0.9986801110914667</c:v>
                </c:pt>
                <c:pt idx="769">
                  <c:v>0.99869343891864293</c:v>
                </c:pt>
                <c:pt idx="770">
                  <c:v>0.99870676683540516</c:v>
                </c:pt>
                <c:pt idx="771">
                  <c:v>0.99872009484174729</c:v>
                </c:pt>
                <c:pt idx="772">
                  <c:v>0.99873342293767076</c:v>
                </c:pt>
                <c:pt idx="773">
                  <c:v>0.99874675112316769</c:v>
                </c:pt>
                <c:pt idx="774">
                  <c:v>0.99876007939823641</c:v>
                </c:pt>
                <c:pt idx="775">
                  <c:v>0.99877340776287216</c:v>
                </c:pt>
                <c:pt idx="776">
                  <c:v>0.99878673621707181</c:v>
                </c:pt>
                <c:pt idx="777">
                  <c:v>0.99880006476083238</c:v>
                </c:pt>
                <c:pt idx="778">
                  <c:v>0.99881339339415021</c:v>
                </c:pt>
                <c:pt idx="779">
                  <c:v>0.9988267221170225</c:v>
                </c:pt>
                <c:pt idx="780">
                  <c:v>0.99884005092944272</c:v>
                </c:pt>
                <c:pt idx="781">
                  <c:v>0.99885337983140943</c:v>
                </c:pt>
                <c:pt idx="782">
                  <c:v>0.99886670882291917</c:v>
                </c:pt>
                <c:pt idx="783">
                  <c:v>0.99888003790396918</c:v>
                </c:pt>
                <c:pt idx="784">
                  <c:v>0.99889336707455267</c:v>
                </c:pt>
                <c:pt idx="785">
                  <c:v>0.99890669633466833</c:v>
                </c:pt>
                <c:pt idx="786">
                  <c:v>0.99892002568431304</c:v>
                </c:pt>
                <c:pt idx="787">
                  <c:v>0.99893335512348336</c:v>
                </c:pt>
                <c:pt idx="788">
                  <c:v>0.99894668465217307</c:v>
                </c:pt>
                <c:pt idx="789">
                  <c:v>0.99896001427038061</c:v>
                </c:pt>
                <c:pt idx="790">
                  <c:v>0.99897334397810256</c:v>
                </c:pt>
                <c:pt idx="791">
                  <c:v>0.99898667377533457</c:v>
                </c:pt>
                <c:pt idx="792">
                  <c:v>0.9990000036620732</c:v>
                </c:pt>
                <c:pt idx="793">
                  <c:v>0.99901333363831679</c:v>
                </c:pt>
                <c:pt idx="794">
                  <c:v>0.99902666370405757</c:v>
                </c:pt>
                <c:pt idx="795">
                  <c:v>0.99903999385929543</c:v>
                </c:pt>
                <c:pt idx="796">
                  <c:v>0.9990533241040257</c:v>
                </c:pt>
                <c:pt idx="797">
                  <c:v>0.99906665443824672</c:v>
                </c:pt>
                <c:pt idx="798">
                  <c:v>0.99907998486195049</c:v>
                </c:pt>
                <c:pt idx="799">
                  <c:v>0.99909331537513724</c:v>
                </c:pt>
                <c:pt idx="800">
                  <c:v>0.99910664597780041</c:v>
                </c:pt>
                <c:pt idx="801">
                  <c:v>0.9991199766699399</c:v>
                </c:pt>
                <c:pt idx="802">
                  <c:v>0.9991333074515496</c:v>
                </c:pt>
                <c:pt idx="803">
                  <c:v>0.99914663832262618</c:v>
                </c:pt>
                <c:pt idx="804">
                  <c:v>0.99915996928316808</c:v>
                </c:pt>
                <c:pt idx="805">
                  <c:v>0.99917330033316887</c:v>
                </c:pt>
                <c:pt idx="806">
                  <c:v>0.9991866314726271</c:v>
                </c:pt>
                <c:pt idx="807">
                  <c:v>0.99919996270153799</c:v>
                </c:pt>
                <c:pt idx="808">
                  <c:v>0.99921329401989833</c:v>
                </c:pt>
                <c:pt idx="809">
                  <c:v>0.99922662542770491</c:v>
                </c:pt>
                <c:pt idx="810">
                  <c:v>0.9992399569249546</c:v>
                </c:pt>
                <c:pt idx="811">
                  <c:v>0.99925328851164097</c:v>
                </c:pt>
                <c:pt idx="812">
                  <c:v>0.99926662018776402</c:v>
                </c:pt>
                <c:pt idx="813">
                  <c:v>0.99927995195331898</c:v>
                </c:pt>
                <c:pt idx="814">
                  <c:v>0.99929328380830118</c:v>
                </c:pt>
                <c:pt idx="815">
                  <c:v>0.99930661575270741</c:v>
                </c:pt>
                <c:pt idx="816">
                  <c:v>0.99931994778653443</c:v>
                </c:pt>
                <c:pt idx="817">
                  <c:v>0.9993332799097806</c:v>
                </c:pt>
                <c:pt idx="818">
                  <c:v>0.99934661212243814</c:v>
                </c:pt>
                <c:pt idx="819">
                  <c:v>0.99935994442450704</c:v>
                </c:pt>
                <c:pt idx="820">
                  <c:v>0.99937327681598231</c:v>
                </c:pt>
                <c:pt idx="821">
                  <c:v>0.99938660929686096</c:v>
                </c:pt>
                <c:pt idx="822">
                  <c:v>0.99939994186713821</c:v>
                </c:pt>
                <c:pt idx="823">
                  <c:v>0.99941327452681084</c:v>
                </c:pt>
                <c:pt idx="824">
                  <c:v>0.99942660727587718</c:v>
                </c:pt>
                <c:pt idx="825">
                  <c:v>0.99943994011433113</c:v>
                </c:pt>
                <c:pt idx="826">
                  <c:v>0.99945327304217069</c:v>
                </c:pt>
                <c:pt idx="827">
                  <c:v>0.99946660605939153</c:v>
                </c:pt>
                <c:pt idx="828">
                  <c:v>0.99947993916599021</c:v>
                </c:pt>
                <c:pt idx="829">
                  <c:v>0.99949327236196361</c:v>
                </c:pt>
                <c:pt idx="830">
                  <c:v>0.99950660564730709</c:v>
                </c:pt>
                <c:pt idx="831">
                  <c:v>0.99951993902201863</c:v>
                </c:pt>
                <c:pt idx="832">
                  <c:v>0.99953327248609247</c:v>
                </c:pt>
                <c:pt idx="833">
                  <c:v>0.99954660603952661</c:v>
                </c:pt>
                <c:pt idx="834">
                  <c:v>0.99955993968231804</c:v>
                </c:pt>
                <c:pt idx="835">
                  <c:v>0.99957327341446189</c:v>
                </c:pt>
                <c:pt idx="836">
                  <c:v>0.99958660723595494</c:v>
                </c:pt>
                <c:pt idx="837">
                  <c:v>0.99959994114679418</c:v>
                </c:pt>
                <c:pt idx="838">
                  <c:v>0.99961327514697484</c:v>
                </c:pt>
                <c:pt idx="839">
                  <c:v>0.99962660923649516</c:v>
                </c:pt>
                <c:pt idx="840">
                  <c:v>0.99963994341534901</c:v>
                </c:pt>
                <c:pt idx="841">
                  <c:v>0.99965327768353607</c:v>
                </c:pt>
                <c:pt idx="842">
                  <c:v>0.99966661204105034</c:v>
                </c:pt>
                <c:pt idx="843">
                  <c:v>0.99967994648788827</c:v>
                </c:pt>
                <c:pt idx="844">
                  <c:v>0.99969328102404698</c:v>
                </c:pt>
                <c:pt idx="845">
                  <c:v>0.99970661564952312</c:v>
                </c:pt>
                <c:pt idx="846">
                  <c:v>0.99971995036431371</c:v>
                </c:pt>
                <c:pt idx="847">
                  <c:v>0.9997332851684122</c:v>
                </c:pt>
                <c:pt idx="848">
                  <c:v>0.99974662006181858</c:v>
                </c:pt>
                <c:pt idx="849">
                  <c:v>0.99975995504452664</c:v>
                </c:pt>
                <c:pt idx="850">
                  <c:v>0.99977329011653626</c:v>
                </c:pt>
                <c:pt idx="851">
                  <c:v>0.99978662527783946</c:v>
                </c:pt>
                <c:pt idx="852">
                  <c:v>0.99979996052843656</c:v>
                </c:pt>
                <c:pt idx="853">
                  <c:v>0.99981329586832068</c:v>
                </c:pt>
                <c:pt idx="854">
                  <c:v>0.99982663129748917</c:v>
                </c:pt>
                <c:pt idx="855">
                  <c:v>0.99983996681594001</c:v>
                </c:pt>
                <c:pt idx="856">
                  <c:v>0.99985330242366854</c:v>
                </c:pt>
                <c:pt idx="857">
                  <c:v>0.99986663812067189</c:v>
                </c:pt>
                <c:pt idx="858">
                  <c:v>0.9998799739069465</c:v>
                </c:pt>
                <c:pt idx="859">
                  <c:v>0.99989330978248614</c:v>
                </c:pt>
                <c:pt idx="860">
                  <c:v>0.99990664574729082</c:v>
                </c:pt>
                <c:pt idx="861">
                  <c:v>0.99991998180135577</c:v>
                </c:pt>
                <c:pt idx="862">
                  <c:v>0.99993331794467621</c:v>
                </c:pt>
                <c:pt idx="863">
                  <c:v>0.99994665417724904</c:v>
                </c:pt>
                <c:pt idx="864">
                  <c:v>0.99995999049907258</c:v>
                </c:pt>
                <c:pt idx="865">
                  <c:v>0.99997332691014051</c:v>
                </c:pt>
                <c:pt idx="866">
                  <c:v>0.99998666341045117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FF-4D1F-9561-CE24E1C61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.9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duration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field'!$W$3:$W$870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19-414E-B42D-FA012352E67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'Force 200 keV Asymmetric'!$V$3:$V$870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1.2400000000000001E-4</c:v>
                </c:pt>
                <c:pt idx="191">
                  <c:v>1.2400000000000001E-4</c:v>
                </c:pt>
                <c:pt idx="192">
                  <c:v>1.239E-4</c:v>
                </c:pt>
                <c:pt idx="193">
                  <c:v>1.239E-4</c:v>
                </c:pt>
                <c:pt idx="194">
                  <c:v>1.238E-4</c:v>
                </c:pt>
                <c:pt idx="195">
                  <c:v>1.237E-4</c:v>
                </c:pt>
                <c:pt idx="196">
                  <c:v>1.236E-4</c:v>
                </c:pt>
                <c:pt idx="197">
                  <c:v>1.2349999999999999E-4</c:v>
                </c:pt>
                <c:pt idx="198">
                  <c:v>1.2329999999999999E-4</c:v>
                </c:pt>
                <c:pt idx="199">
                  <c:v>1.2320000000000001E-4</c:v>
                </c:pt>
                <c:pt idx="200">
                  <c:v>1.2290000000000001E-4</c:v>
                </c:pt>
                <c:pt idx="201">
                  <c:v>1.227E-4</c:v>
                </c:pt>
                <c:pt idx="202">
                  <c:v>1.2229999999999999E-4</c:v>
                </c:pt>
                <c:pt idx="203">
                  <c:v>1.2180000000000001E-4</c:v>
                </c:pt>
                <c:pt idx="204">
                  <c:v>1.2120000000000001E-4</c:v>
                </c:pt>
                <c:pt idx="205">
                  <c:v>1.205E-4</c:v>
                </c:pt>
                <c:pt idx="206">
                  <c:v>1.195E-4</c:v>
                </c:pt>
                <c:pt idx="207">
                  <c:v>1.183E-4</c:v>
                </c:pt>
                <c:pt idx="208">
                  <c:v>1.1680000000000001E-4</c:v>
                </c:pt>
                <c:pt idx="209">
                  <c:v>1.155E-4</c:v>
                </c:pt>
                <c:pt idx="210">
                  <c:v>1.15E-4</c:v>
                </c:pt>
                <c:pt idx="211">
                  <c:v>1.167E-4</c:v>
                </c:pt>
                <c:pt idx="212">
                  <c:v>1.228E-4</c:v>
                </c:pt>
                <c:pt idx="213">
                  <c:v>1.36E-4</c:v>
                </c:pt>
                <c:pt idx="214">
                  <c:v>1.5899999999999999E-4</c:v>
                </c:pt>
                <c:pt idx="215">
                  <c:v>1.9320000000000001E-4</c:v>
                </c:pt>
                <c:pt idx="216">
                  <c:v>2.3929999999999999E-4</c:v>
                </c:pt>
                <c:pt idx="217">
                  <c:v>2.9760000000000002E-4</c:v>
                </c:pt>
                <c:pt idx="218">
                  <c:v>3.68E-4</c:v>
                </c:pt>
                <c:pt idx="219">
                  <c:v>4.506E-4</c:v>
                </c:pt>
                <c:pt idx="220">
                  <c:v>5.4429999999999995E-4</c:v>
                </c:pt>
                <c:pt idx="221">
                  <c:v>6.4840000000000004E-4</c:v>
                </c:pt>
                <c:pt idx="222">
                  <c:v>7.6219999999999999E-4</c:v>
                </c:pt>
                <c:pt idx="223">
                  <c:v>8.8449999999999998E-4</c:v>
                </c:pt>
                <c:pt idx="224">
                  <c:v>1.0139999999999999E-3</c:v>
                </c:pt>
                <c:pt idx="225">
                  <c:v>1.1479999999999999E-3</c:v>
                </c:pt>
                <c:pt idx="226">
                  <c:v>1.2849999999999999E-3</c:v>
                </c:pt>
                <c:pt idx="227">
                  <c:v>1.4239999999999999E-3</c:v>
                </c:pt>
                <c:pt idx="228">
                  <c:v>1.5610000000000001E-3</c:v>
                </c:pt>
                <c:pt idx="229">
                  <c:v>1.6949999999999999E-3</c:v>
                </c:pt>
                <c:pt idx="230">
                  <c:v>1.8220000000000001E-3</c:v>
                </c:pt>
                <c:pt idx="231">
                  <c:v>1.9419999999999999E-3</c:v>
                </c:pt>
                <c:pt idx="232">
                  <c:v>2.052E-3</c:v>
                </c:pt>
                <c:pt idx="233">
                  <c:v>2.15E-3</c:v>
                </c:pt>
                <c:pt idx="234">
                  <c:v>2.2369999999999998E-3</c:v>
                </c:pt>
                <c:pt idx="235">
                  <c:v>2.31E-3</c:v>
                </c:pt>
                <c:pt idx="236">
                  <c:v>2.3700000000000001E-3</c:v>
                </c:pt>
                <c:pt idx="237">
                  <c:v>2.4160000000000002E-3</c:v>
                </c:pt>
                <c:pt idx="238">
                  <c:v>2.4459999999999998E-3</c:v>
                </c:pt>
                <c:pt idx="239">
                  <c:v>2.4620000000000002E-3</c:v>
                </c:pt>
                <c:pt idx="240">
                  <c:v>2.4629999999999999E-3</c:v>
                </c:pt>
                <c:pt idx="241">
                  <c:v>2.4499999999999999E-3</c:v>
                </c:pt>
                <c:pt idx="242">
                  <c:v>2.4239999999999999E-3</c:v>
                </c:pt>
                <c:pt idx="243">
                  <c:v>2.385E-3</c:v>
                </c:pt>
                <c:pt idx="244">
                  <c:v>2.3349999999999998E-3</c:v>
                </c:pt>
                <c:pt idx="245">
                  <c:v>2.274E-3</c:v>
                </c:pt>
                <c:pt idx="246">
                  <c:v>2.2030000000000001E-3</c:v>
                </c:pt>
                <c:pt idx="247">
                  <c:v>2.124E-3</c:v>
                </c:pt>
                <c:pt idx="248">
                  <c:v>2.0379999999999999E-3</c:v>
                </c:pt>
                <c:pt idx="249">
                  <c:v>1.946E-3</c:v>
                </c:pt>
                <c:pt idx="250">
                  <c:v>1.8500000000000001E-3</c:v>
                </c:pt>
                <c:pt idx="251">
                  <c:v>1.753E-3</c:v>
                </c:pt>
                <c:pt idx="252">
                  <c:v>1.6540000000000001E-3</c:v>
                </c:pt>
                <c:pt idx="253">
                  <c:v>1.5560000000000001E-3</c:v>
                </c:pt>
                <c:pt idx="254">
                  <c:v>1.4599999999999999E-3</c:v>
                </c:pt>
                <c:pt idx="255">
                  <c:v>1.3680000000000001E-3</c:v>
                </c:pt>
                <c:pt idx="256">
                  <c:v>1.2800000000000001E-3</c:v>
                </c:pt>
                <c:pt idx="257">
                  <c:v>1.199E-3</c:v>
                </c:pt>
                <c:pt idx="258">
                  <c:v>1.1249999999999999E-3</c:v>
                </c:pt>
                <c:pt idx="259">
                  <c:v>1.059E-3</c:v>
                </c:pt>
                <c:pt idx="260">
                  <c:v>1.0020000000000001E-3</c:v>
                </c:pt>
                <c:pt idx="261">
                  <c:v>9.5509999999999996E-4</c:v>
                </c:pt>
                <c:pt idx="262">
                  <c:v>9.1830000000000004E-4</c:v>
                </c:pt>
                <c:pt idx="263">
                  <c:v>8.9130000000000003E-4</c:v>
                </c:pt>
                <c:pt idx="264">
                  <c:v>8.7370000000000004E-4</c:v>
                </c:pt>
                <c:pt idx="265">
                  <c:v>8.6470000000000004E-4</c:v>
                </c:pt>
                <c:pt idx="266">
                  <c:v>8.633E-4</c:v>
                </c:pt>
                <c:pt idx="267">
                  <c:v>8.6810000000000001E-4</c:v>
                </c:pt>
                <c:pt idx="268">
                  <c:v>8.7799999999999998E-4</c:v>
                </c:pt>
                <c:pt idx="269">
                  <c:v>8.9159999999999999E-4</c:v>
                </c:pt>
                <c:pt idx="270">
                  <c:v>9.0810000000000001E-4</c:v>
                </c:pt>
                <c:pt idx="271">
                  <c:v>9.2650000000000002E-4</c:v>
                </c:pt>
                <c:pt idx="272">
                  <c:v>9.4600000000000001E-4</c:v>
                </c:pt>
                <c:pt idx="273">
                  <c:v>9.6590000000000001E-4</c:v>
                </c:pt>
                <c:pt idx="274">
                  <c:v>9.8569999999999994E-4</c:v>
                </c:pt>
                <c:pt idx="275">
                  <c:v>1.005E-3</c:v>
                </c:pt>
                <c:pt idx="276">
                  <c:v>1.024E-3</c:v>
                </c:pt>
                <c:pt idx="277">
                  <c:v>1.041E-3</c:v>
                </c:pt>
                <c:pt idx="278">
                  <c:v>1.0579999999999999E-3</c:v>
                </c:pt>
                <c:pt idx="279">
                  <c:v>1.073E-3</c:v>
                </c:pt>
                <c:pt idx="280">
                  <c:v>1.0870000000000001E-3</c:v>
                </c:pt>
                <c:pt idx="281">
                  <c:v>1.1000000000000001E-3</c:v>
                </c:pt>
                <c:pt idx="282">
                  <c:v>1.1119999999999999E-3</c:v>
                </c:pt>
                <c:pt idx="283">
                  <c:v>1.122E-3</c:v>
                </c:pt>
                <c:pt idx="284">
                  <c:v>1.1310000000000001E-3</c:v>
                </c:pt>
                <c:pt idx="285">
                  <c:v>1.139E-3</c:v>
                </c:pt>
                <c:pt idx="286">
                  <c:v>1.147E-3</c:v>
                </c:pt>
                <c:pt idx="287">
                  <c:v>1.1529999999999999E-3</c:v>
                </c:pt>
                <c:pt idx="288">
                  <c:v>1.158E-3</c:v>
                </c:pt>
                <c:pt idx="289">
                  <c:v>1.1620000000000001E-3</c:v>
                </c:pt>
                <c:pt idx="290">
                  <c:v>1.1659999999999999E-3</c:v>
                </c:pt>
                <c:pt idx="291">
                  <c:v>1.1689999999999999E-3</c:v>
                </c:pt>
                <c:pt idx="292">
                  <c:v>1.1709999999999999E-3</c:v>
                </c:pt>
                <c:pt idx="293">
                  <c:v>1.1720000000000001E-3</c:v>
                </c:pt>
                <c:pt idx="294">
                  <c:v>1.173E-3</c:v>
                </c:pt>
                <c:pt idx="295">
                  <c:v>1.173E-3</c:v>
                </c:pt>
                <c:pt idx="296">
                  <c:v>1.173E-3</c:v>
                </c:pt>
                <c:pt idx="297">
                  <c:v>1.1720000000000001E-3</c:v>
                </c:pt>
                <c:pt idx="298">
                  <c:v>1.1709999999999999E-3</c:v>
                </c:pt>
                <c:pt idx="299">
                  <c:v>1.1689999999999999E-3</c:v>
                </c:pt>
                <c:pt idx="300">
                  <c:v>1.1670000000000001E-3</c:v>
                </c:pt>
                <c:pt idx="301">
                  <c:v>1.1640000000000001E-3</c:v>
                </c:pt>
                <c:pt idx="302">
                  <c:v>1.1609999999999999E-3</c:v>
                </c:pt>
                <c:pt idx="303">
                  <c:v>1.158E-3</c:v>
                </c:pt>
                <c:pt idx="304">
                  <c:v>1.1540000000000001E-3</c:v>
                </c:pt>
                <c:pt idx="305">
                  <c:v>1.15E-3</c:v>
                </c:pt>
                <c:pt idx="306">
                  <c:v>1.1460000000000001E-3</c:v>
                </c:pt>
                <c:pt idx="307">
                  <c:v>1.1410000000000001E-3</c:v>
                </c:pt>
                <c:pt idx="308">
                  <c:v>1.137E-3</c:v>
                </c:pt>
                <c:pt idx="309">
                  <c:v>1.1310000000000001E-3</c:v>
                </c:pt>
                <c:pt idx="310">
                  <c:v>1.126E-3</c:v>
                </c:pt>
                <c:pt idx="311">
                  <c:v>1.121E-3</c:v>
                </c:pt>
                <c:pt idx="312">
                  <c:v>1.1150000000000001E-3</c:v>
                </c:pt>
                <c:pt idx="313">
                  <c:v>1.109E-3</c:v>
                </c:pt>
                <c:pt idx="314">
                  <c:v>1.103E-3</c:v>
                </c:pt>
                <c:pt idx="315">
                  <c:v>1.0970000000000001E-3</c:v>
                </c:pt>
                <c:pt idx="316">
                  <c:v>1.09E-3</c:v>
                </c:pt>
                <c:pt idx="317">
                  <c:v>1.0839999999999999E-3</c:v>
                </c:pt>
                <c:pt idx="318">
                  <c:v>1.077E-3</c:v>
                </c:pt>
                <c:pt idx="319">
                  <c:v>1.07E-3</c:v>
                </c:pt>
                <c:pt idx="320">
                  <c:v>1.0629999999999999E-3</c:v>
                </c:pt>
                <c:pt idx="321">
                  <c:v>1.0560000000000001E-3</c:v>
                </c:pt>
                <c:pt idx="322">
                  <c:v>1.049E-3</c:v>
                </c:pt>
                <c:pt idx="323">
                  <c:v>1.042E-3</c:v>
                </c:pt>
                <c:pt idx="324">
                  <c:v>1.034E-3</c:v>
                </c:pt>
                <c:pt idx="325">
                  <c:v>1.0269999999999999E-3</c:v>
                </c:pt>
                <c:pt idx="326">
                  <c:v>1.0189999999999999E-3</c:v>
                </c:pt>
                <c:pt idx="327">
                  <c:v>1.0120000000000001E-3</c:v>
                </c:pt>
                <c:pt idx="328">
                  <c:v>1.0039999999999999E-3</c:v>
                </c:pt>
                <c:pt idx="329">
                  <c:v>9.9649999999999999E-4</c:v>
                </c:pt>
                <c:pt idx="330">
                  <c:v>9.8869999999999991E-4</c:v>
                </c:pt>
                <c:pt idx="331">
                  <c:v>9.8079999999999999E-4</c:v>
                </c:pt>
                <c:pt idx="332">
                  <c:v>9.7289999999999996E-4</c:v>
                </c:pt>
                <c:pt idx="333">
                  <c:v>9.6500000000000004E-4</c:v>
                </c:pt>
                <c:pt idx="334">
                  <c:v>9.5699999999999995E-4</c:v>
                </c:pt>
                <c:pt idx="335">
                  <c:v>9.4899999999999997E-4</c:v>
                </c:pt>
                <c:pt idx="336">
                  <c:v>9.4090000000000005E-4</c:v>
                </c:pt>
                <c:pt idx="337">
                  <c:v>9.3280000000000001E-4</c:v>
                </c:pt>
                <c:pt idx="338">
                  <c:v>9.2469999999999998E-4</c:v>
                </c:pt>
                <c:pt idx="339">
                  <c:v>9.165E-4</c:v>
                </c:pt>
                <c:pt idx="340">
                  <c:v>9.0830000000000001E-4</c:v>
                </c:pt>
                <c:pt idx="341">
                  <c:v>9.0010000000000003E-4</c:v>
                </c:pt>
                <c:pt idx="342">
                  <c:v>8.9190000000000005E-4</c:v>
                </c:pt>
                <c:pt idx="343">
                  <c:v>8.8360000000000001E-4</c:v>
                </c:pt>
                <c:pt idx="344">
                  <c:v>8.7529999999999997E-4</c:v>
                </c:pt>
                <c:pt idx="345">
                  <c:v>8.6700000000000004E-4</c:v>
                </c:pt>
                <c:pt idx="346">
                  <c:v>8.587E-4</c:v>
                </c:pt>
                <c:pt idx="347">
                  <c:v>8.5039999999999996E-4</c:v>
                </c:pt>
                <c:pt idx="348">
                  <c:v>8.4210000000000003E-4</c:v>
                </c:pt>
                <c:pt idx="349">
                  <c:v>8.3370000000000004E-4</c:v>
                </c:pt>
                <c:pt idx="350">
                  <c:v>8.2540000000000001E-4</c:v>
                </c:pt>
                <c:pt idx="351">
                  <c:v>8.1700000000000002E-4</c:v>
                </c:pt>
                <c:pt idx="352">
                  <c:v>8.0860000000000003E-4</c:v>
                </c:pt>
                <c:pt idx="353">
                  <c:v>8.0029999999999999E-4</c:v>
                </c:pt>
                <c:pt idx="354">
                  <c:v>7.919E-4</c:v>
                </c:pt>
                <c:pt idx="355">
                  <c:v>7.8350000000000002E-4</c:v>
                </c:pt>
                <c:pt idx="356">
                  <c:v>7.7510000000000003E-4</c:v>
                </c:pt>
                <c:pt idx="357">
                  <c:v>7.6679999999999999E-4</c:v>
                </c:pt>
                <c:pt idx="358">
                  <c:v>7.584E-4</c:v>
                </c:pt>
                <c:pt idx="359">
                  <c:v>7.5009999999999996E-4</c:v>
                </c:pt>
                <c:pt idx="360">
                  <c:v>7.4169999999999998E-4</c:v>
                </c:pt>
                <c:pt idx="361">
                  <c:v>7.3340000000000005E-4</c:v>
                </c:pt>
                <c:pt idx="362">
                  <c:v>7.2510000000000001E-4</c:v>
                </c:pt>
                <c:pt idx="363">
                  <c:v>7.1679999999999997E-4</c:v>
                </c:pt>
                <c:pt idx="364">
                  <c:v>7.0850000000000004E-4</c:v>
                </c:pt>
                <c:pt idx="365">
                  <c:v>7.002E-4</c:v>
                </c:pt>
                <c:pt idx="366">
                  <c:v>6.9200000000000002E-4</c:v>
                </c:pt>
                <c:pt idx="367">
                  <c:v>6.8380000000000003E-4</c:v>
                </c:pt>
                <c:pt idx="368">
                  <c:v>6.7560000000000005E-4</c:v>
                </c:pt>
                <c:pt idx="369">
                  <c:v>6.6739999999999996E-4</c:v>
                </c:pt>
                <c:pt idx="370">
                  <c:v>6.5930000000000003E-4</c:v>
                </c:pt>
                <c:pt idx="371">
                  <c:v>6.512E-4</c:v>
                </c:pt>
                <c:pt idx="372">
                  <c:v>6.4320000000000002E-4</c:v>
                </c:pt>
                <c:pt idx="373">
                  <c:v>6.3509999999999999E-4</c:v>
                </c:pt>
                <c:pt idx="374">
                  <c:v>6.2719999999999996E-4</c:v>
                </c:pt>
                <c:pt idx="375">
                  <c:v>6.1919999999999998E-4</c:v>
                </c:pt>
                <c:pt idx="376">
                  <c:v>6.1140000000000001E-4</c:v>
                </c:pt>
                <c:pt idx="377">
                  <c:v>6.0349999999999998E-4</c:v>
                </c:pt>
                <c:pt idx="378">
                  <c:v>5.9570000000000001E-4</c:v>
                </c:pt>
                <c:pt idx="379">
                  <c:v>5.8799999999999998E-4</c:v>
                </c:pt>
                <c:pt idx="380">
                  <c:v>5.8040000000000001E-4</c:v>
                </c:pt>
                <c:pt idx="381">
                  <c:v>5.7280000000000005E-4</c:v>
                </c:pt>
                <c:pt idx="382">
                  <c:v>5.6519999999999997E-4</c:v>
                </c:pt>
                <c:pt idx="383">
                  <c:v>5.5780000000000001E-4</c:v>
                </c:pt>
                <c:pt idx="384">
                  <c:v>5.5040000000000004E-4</c:v>
                </c:pt>
                <c:pt idx="385">
                  <c:v>5.4310000000000003E-4</c:v>
                </c:pt>
                <c:pt idx="386">
                  <c:v>5.3589999999999996E-4</c:v>
                </c:pt>
                <c:pt idx="387">
                  <c:v>5.2879999999999995E-4</c:v>
                </c:pt>
                <c:pt idx="388">
                  <c:v>5.2170000000000005E-4</c:v>
                </c:pt>
                <c:pt idx="389">
                  <c:v>5.1480000000000004E-4</c:v>
                </c:pt>
                <c:pt idx="390">
                  <c:v>5.0799999999999999E-4</c:v>
                </c:pt>
                <c:pt idx="391">
                  <c:v>5.0129999999999999E-4</c:v>
                </c:pt>
                <c:pt idx="392">
                  <c:v>4.9470000000000004E-4</c:v>
                </c:pt>
                <c:pt idx="393">
                  <c:v>4.8819999999999999E-4</c:v>
                </c:pt>
                <c:pt idx="394">
                  <c:v>4.818E-4</c:v>
                </c:pt>
                <c:pt idx="395">
                  <c:v>4.7560000000000001E-4</c:v>
                </c:pt>
                <c:pt idx="396">
                  <c:v>4.6949999999999997E-4</c:v>
                </c:pt>
                <c:pt idx="397">
                  <c:v>4.6359999999999999E-4</c:v>
                </c:pt>
                <c:pt idx="398">
                  <c:v>4.5780000000000001E-4</c:v>
                </c:pt>
                <c:pt idx="399">
                  <c:v>4.5219999999999999E-4</c:v>
                </c:pt>
                <c:pt idx="400">
                  <c:v>4.4670000000000002E-4</c:v>
                </c:pt>
                <c:pt idx="401">
                  <c:v>4.414E-4</c:v>
                </c:pt>
                <c:pt idx="402">
                  <c:v>4.3629999999999998E-4</c:v>
                </c:pt>
                <c:pt idx="403">
                  <c:v>4.3140000000000002E-4</c:v>
                </c:pt>
                <c:pt idx="404">
                  <c:v>4.2670000000000002E-4</c:v>
                </c:pt>
                <c:pt idx="405">
                  <c:v>4.2210000000000001E-4</c:v>
                </c:pt>
                <c:pt idx="406">
                  <c:v>4.1780000000000002E-4</c:v>
                </c:pt>
                <c:pt idx="407">
                  <c:v>4.1370000000000003E-4</c:v>
                </c:pt>
                <c:pt idx="408">
                  <c:v>4.0979999999999999E-4</c:v>
                </c:pt>
                <c:pt idx="409">
                  <c:v>4.061E-4</c:v>
                </c:pt>
                <c:pt idx="410">
                  <c:v>4.0269999999999998E-4</c:v>
                </c:pt>
                <c:pt idx="411">
                  <c:v>3.9950000000000001E-4</c:v>
                </c:pt>
                <c:pt idx="412">
                  <c:v>3.9659999999999999E-4</c:v>
                </c:pt>
                <c:pt idx="413">
                  <c:v>3.9389999999999998E-4</c:v>
                </c:pt>
                <c:pt idx="414">
                  <c:v>3.9149999999999998E-4</c:v>
                </c:pt>
                <c:pt idx="415">
                  <c:v>3.8929999999999998E-4</c:v>
                </c:pt>
                <c:pt idx="416">
                  <c:v>3.8739999999999998E-4</c:v>
                </c:pt>
                <c:pt idx="417">
                  <c:v>3.858E-4</c:v>
                </c:pt>
                <c:pt idx="418">
                  <c:v>3.8450000000000002E-4</c:v>
                </c:pt>
                <c:pt idx="419">
                  <c:v>3.834E-4</c:v>
                </c:pt>
                <c:pt idx="420">
                  <c:v>3.8259999999999998E-4</c:v>
                </c:pt>
                <c:pt idx="421">
                  <c:v>3.8210000000000002E-4</c:v>
                </c:pt>
                <c:pt idx="422">
                  <c:v>3.8190000000000001E-4</c:v>
                </c:pt>
                <c:pt idx="423">
                  <c:v>3.8200000000000002E-4</c:v>
                </c:pt>
                <c:pt idx="424">
                  <c:v>3.8240000000000003E-4</c:v>
                </c:pt>
                <c:pt idx="425">
                  <c:v>3.8299999999999999E-4</c:v>
                </c:pt>
                <c:pt idx="426">
                  <c:v>3.8390000000000001E-4</c:v>
                </c:pt>
                <c:pt idx="427">
                  <c:v>3.8509999999999998E-4</c:v>
                </c:pt>
                <c:pt idx="428">
                  <c:v>3.8660000000000002E-4</c:v>
                </c:pt>
                <c:pt idx="429">
                  <c:v>3.8830000000000001E-4</c:v>
                </c:pt>
                <c:pt idx="430">
                  <c:v>3.904E-4</c:v>
                </c:pt>
                <c:pt idx="431">
                  <c:v>3.926E-4</c:v>
                </c:pt>
                <c:pt idx="432">
                  <c:v>3.9520000000000001E-4</c:v>
                </c:pt>
                <c:pt idx="433">
                  <c:v>3.9800000000000002E-4</c:v>
                </c:pt>
                <c:pt idx="434">
                  <c:v>4.0099999999999999E-4</c:v>
                </c:pt>
                <c:pt idx="435">
                  <c:v>4.0430000000000002E-4</c:v>
                </c:pt>
                <c:pt idx="436">
                  <c:v>4.0779999999999999E-4</c:v>
                </c:pt>
                <c:pt idx="437">
                  <c:v>4.1159999999999998E-4</c:v>
                </c:pt>
                <c:pt idx="438">
                  <c:v>4.1560000000000002E-4</c:v>
                </c:pt>
                <c:pt idx="439">
                  <c:v>4.1980000000000001E-4</c:v>
                </c:pt>
                <c:pt idx="440">
                  <c:v>4.2420000000000001E-4</c:v>
                </c:pt>
                <c:pt idx="441">
                  <c:v>4.2870000000000001E-4</c:v>
                </c:pt>
                <c:pt idx="442">
                  <c:v>4.3350000000000002E-4</c:v>
                </c:pt>
                <c:pt idx="443">
                  <c:v>4.3849999999999998E-4</c:v>
                </c:pt>
                <c:pt idx="444">
                  <c:v>4.437E-4</c:v>
                </c:pt>
                <c:pt idx="445">
                  <c:v>4.4900000000000002E-4</c:v>
                </c:pt>
                <c:pt idx="446">
                  <c:v>4.5449999999999999E-4</c:v>
                </c:pt>
                <c:pt idx="447">
                  <c:v>4.6010000000000002E-4</c:v>
                </c:pt>
                <c:pt idx="448">
                  <c:v>4.6589999999999999E-4</c:v>
                </c:pt>
                <c:pt idx="449">
                  <c:v>4.7179999999999998E-4</c:v>
                </c:pt>
                <c:pt idx="450">
                  <c:v>4.7790000000000002E-4</c:v>
                </c:pt>
                <c:pt idx="451">
                  <c:v>4.841E-4</c:v>
                </c:pt>
                <c:pt idx="452">
                  <c:v>4.9039999999999999E-4</c:v>
                </c:pt>
                <c:pt idx="453">
                  <c:v>4.9680000000000004E-4</c:v>
                </c:pt>
                <c:pt idx="454">
                  <c:v>5.0339999999999998E-4</c:v>
                </c:pt>
                <c:pt idx="455">
                  <c:v>5.1000000000000004E-4</c:v>
                </c:pt>
                <c:pt idx="456">
                  <c:v>5.1679999999999999E-4</c:v>
                </c:pt>
                <c:pt idx="457">
                  <c:v>5.2360000000000004E-4</c:v>
                </c:pt>
                <c:pt idx="458">
                  <c:v>5.3050000000000005E-4</c:v>
                </c:pt>
                <c:pt idx="459">
                  <c:v>5.375E-4</c:v>
                </c:pt>
                <c:pt idx="460">
                  <c:v>5.4460000000000001E-4</c:v>
                </c:pt>
                <c:pt idx="461">
                  <c:v>5.5179999999999997E-4</c:v>
                </c:pt>
                <c:pt idx="462">
                  <c:v>5.5900000000000004E-4</c:v>
                </c:pt>
                <c:pt idx="463">
                  <c:v>5.6630000000000005E-4</c:v>
                </c:pt>
                <c:pt idx="464">
                  <c:v>5.7359999999999996E-4</c:v>
                </c:pt>
                <c:pt idx="465">
                  <c:v>5.8100000000000003E-4</c:v>
                </c:pt>
                <c:pt idx="466">
                  <c:v>5.8839999999999999E-4</c:v>
                </c:pt>
                <c:pt idx="467">
                  <c:v>5.9579999999999995E-4</c:v>
                </c:pt>
                <c:pt idx="468">
                  <c:v>6.0329999999999997E-4</c:v>
                </c:pt>
                <c:pt idx="469">
                  <c:v>6.1090000000000005E-4</c:v>
                </c:pt>
                <c:pt idx="470">
                  <c:v>6.1839999999999996E-4</c:v>
                </c:pt>
                <c:pt idx="471">
                  <c:v>6.2600000000000004E-4</c:v>
                </c:pt>
                <c:pt idx="472">
                  <c:v>6.3349999999999995E-4</c:v>
                </c:pt>
                <c:pt idx="473">
                  <c:v>6.4110000000000002E-4</c:v>
                </c:pt>
                <c:pt idx="474">
                  <c:v>6.4869999999999999E-4</c:v>
                </c:pt>
                <c:pt idx="475">
                  <c:v>6.5629999999999996E-4</c:v>
                </c:pt>
                <c:pt idx="476">
                  <c:v>6.6379999999999998E-4</c:v>
                </c:pt>
                <c:pt idx="477">
                  <c:v>6.7139999999999995E-4</c:v>
                </c:pt>
                <c:pt idx="478">
                  <c:v>6.7889999999999997E-4</c:v>
                </c:pt>
                <c:pt idx="479">
                  <c:v>6.8639999999999999E-4</c:v>
                </c:pt>
                <c:pt idx="480">
                  <c:v>6.9390000000000001E-4</c:v>
                </c:pt>
                <c:pt idx="481">
                  <c:v>7.0129999999999997E-4</c:v>
                </c:pt>
                <c:pt idx="482">
                  <c:v>7.0859999999999999E-4</c:v>
                </c:pt>
                <c:pt idx="483">
                  <c:v>7.159E-4</c:v>
                </c:pt>
                <c:pt idx="484">
                  <c:v>7.2320000000000001E-4</c:v>
                </c:pt>
                <c:pt idx="485">
                  <c:v>7.3030000000000002E-4</c:v>
                </c:pt>
                <c:pt idx="486">
                  <c:v>7.3740000000000003E-4</c:v>
                </c:pt>
                <c:pt idx="487">
                  <c:v>7.4439999999999999E-4</c:v>
                </c:pt>
                <c:pt idx="488">
                  <c:v>7.5129999999999999E-4</c:v>
                </c:pt>
                <c:pt idx="489">
                  <c:v>7.5799999999999999E-4</c:v>
                </c:pt>
                <c:pt idx="490">
                  <c:v>7.6460000000000005E-4</c:v>
                </c:pt>
                <c:pt idx="491">
                  <c:v>7.7110000000000004E-4</c:v>
                </c:pt>
                <c:pt idx="492">
                  <c:v>7.7740000000000003E-4</c:v>
                </c:pt>
                <c:pt idx="493">
                  <c:v>7.8359999999999996E-4</c:v>
                </c:pt>
                <c:pt idx="494">
                  <c:v>7.896E-4</c:v>
                </c:pt>
                <c:pt idx="495">
                  <c:v>7.9529999999999998E-4</c:v>
                </c:pt>
                <c:pt idx="496">
                  <c:v>8.0090000000000001E-4</c:v>
                </c:pt>
                <c:pt idx="497">
                  <c:v>8.0619999999999997E-4</c:v>
                </c:pt>
                <c:pt idx="498">
                  <c:v>8.1130000000000004E-4</c:v>
                </c:pt>
                <c:pt idx="499">
                  <c:v>8.1610000000000005E-4</c:v>
                </c:pt>
                <c:pt idx="500">
                  <c:v>8.206E-4</c:v>
                </c:pt>
                <c:pt idx="501">
                  <c:v>8.2479999999999999E-4</c:v>
                </c:pt>
                <c:pt idx="502">
                  <c:v>8.2859999999999997E-4</c:v>
                </c:pt>
                <c:pt idx="503">
                  <c:v>8.3210000000000001E-4</c:v>
                </c:pt>
                <c:pt idx="504">
                  <c:v>8.3520000000000003E-4</c:v>
                </c:pt>
                <c:pt idx="505">
                  <c:v>8.3790000000000004E-4</c:v>
                </c:pt>
                <c:pt idx="506">
                  <c:v>8.4009999999999998E-4</c:v>
                </c:pt>
                <c:pt idx="507">
                  <c:v>8.4190000000000003E-4</c:v>
                </c:pt>
                <c:pt idx="508">
                  <c:v>8.4309999999999995E-4</c:v>
                </c:pt>
                <c:pt idx="509">
                  <c:v>8.4389999999999997E-4</c:v>
                </c:pt>
                <c:pt idx="510">
                  <c:v>8.4409999999999997E-4</c:v>
                </c:pt>
                <c:pt idx="511">
                  <c:v>8.4369999999999996E-4</c:v>
                </c:pt>
                <c:pt idx="512">
                  <c:v>8.4270000000000005E-4</c:v>
                </c:pt>
                <c:pt idx="513">
                  <c:v>8.4099999999999995E-4</c:v>
                </c:pt>
                <c:pt idx="514">
                  <c:v>8.386E-4</c:v>
                </c:pt>
                <c:pt idx="515">
                  <c:v>8.3549999999999998E-4</c:v>
                </c:pt>
                <c:pt idx="516">
                  <c:v>8.3160000000000005E-4</c:v>
                </c:pt>
                <c:pt idx="517">
                  <c:v>8.2669999999999998E-4</c:v>
                </c:pt>
                <c:pt idx="518">
                  <c:v>8.2100000000000001E-4</c:v>
                </c:pt>
                <c:pt idx="519">
                  <c:v>8.141E-4</c:v>
                </c:pt>
                <c:pt idx="520">
                  <c:v>8.0619999999999997E-4</c:v>
                </c:pt>
                <c:pt idx="521">
                  <c:v>7.9699999999999997E-4</c:v>
                </c:pt>
                <c:pt idx="522">
                  <c:v>7.8649999999999998E-4</c:v>
                </c:pt>
                <c:pt idx="523">
                  <c:v>7.7459999999999996E-4</c:v>
                </c:pt>
                <c:pt idx="524">
                  <c:v>7.6130000000000002E-4</c:v>
                </c:pt>
                <c:pt idx="525">
                  <c:v>7.4660000000000004E-4</c:v>
                </c:pt>
                <c:pt idx="526">
                  <c:v>7.3059999999999998E-4</c:v>
                </c:pt>
                <c:pt idx="527">
                  <c:v>7.1319999999999999E-4</c:v>
                </c:pt>
                <c:pt idx="528">
                  <c:v>6.9459999999999997E-4</c:v>
                </c:pt>
                <c:pt idx="529">
                  <c:v>6.7500000000000004E-4</c:v>
                </c:pt>
                <c:pt idx="530">
                  <c:v>6.5450000000000003E-4</c:v>
                </c:pt>
                <c:pt idx="531">
                  <c:v>6.3349999999999995E-4</c:v>
                </c:pt>
                <c:pt idx="532">
                  <c:v>6.1249999999999998E-4</c:v>
                </c:pt>
                <c:pt idx="533">
                  <c:v>5.9190000000000002E-4</c:v>
                </c:pt>
                <c:pt idx="534">
                  <c:v>5.7260000000000004E-4</c:v>
                </c:pt>
                <c:pt idx="535">
                  <c:v>5.555E-4</c:v>
                </c:pt>
                <c:pt idx="536">
                  <c:v>5.419E-4</c:v>
                </c:pt>
                <c:pt idx="537">
                  <c:v>5.3330000000000001E-4</c:v>
                </c:pt>
                <c:pt idx="538">
                  <c:v>5.3160000000000002E-4</c:v>
                </c:pt>
                <c:pt idx="539">
                  <c:v>5.3839999999999997E-4</c:v>
                </c:pt>
                <c:pt idx="540">
                  <c:v>5.5539999999999995E-4</c:v>
                </c:pt>
                <c:pt idx="541">
                  <c:v>5.8390000000000004E-4</c:v>
                </c:pt>
                <c:pt idx="542">
                  <c:v>6.2449999999999995E-4</c:v>
                </c:pt>
                <c:pt idx="543">
                  <c:v>6.7710000000000003E-4</c:v>
                </c:pt>
                <c:pt idx="544">
                  <c:v>7.4140000000000002E-4</c:v>
                </c:pt>
                <c:pt idx="545">
                  <c:v>8.1629999999999995E-4</c:v>
                </c:pt>
                <c:pt idx="546">
                  <c:v>9.0079999999999999E-4</c:v>
                </c:pt>
                <c:pt idx="547">
                  <c:v>9.9360000000000008E-4</c:v>
                </c:pt>
                <c:pt idx="548">
                  <c:v>1.093E-3</c:v>
                </c:pt>
                <c:pt idx="549">
                  <c:v>1.199E-3</c:v>
                </c:pt>
                <c:pt idx="550">
                  <c:v>1.3090000000000001E-3</c:v>
                </c:pt>
                <c:pt idx="551">
                  <c:v>1.421E-3</c:v>
                </c:pt>
                <c:pt idx="552">
                  <c:v>1.5349999999999999E-3</c:v>
                </c:pt>
                <c:pt idx="553">
                  <c:v>1.6490000000000001E-3</c:v>
                </c:pt>
                <c:pt idx="554">
                  <c:v>1.761E-3</c:v>
                </c:pt>
                <c:pt idx="555">
                  <c:v>1.8710000000000001E-3</c:v>
                </c:pt>
                <c:pt idx="556">
                  <c:v>1.9759999999999999E-3</c:v>
                </c:pt>
                <c:pt idx="557">
                  <c:v>2.0769999999999999E-3</c:v>
                </c:pt>
                <c:pt idx="558">
                  <c:v>2.1710000000000002E-3</c:v>
                </c:pt>
                <c:pt idx="559">
                  <c:v>2.2590000000000002E-3</c:v>
                </c:pt>
                <c:pt idx="560">
                  <c:v>2.3389999999999999E-3</c:v>
                </c:pt>
                <c:pt idx="561">
                  <c:v>2.4099999999999998E-3</c:v>
                </c:pt>
                <c:pt idx="562">
                  <c:v>2.4719999999999998E-3</c:v>
                </c:pt>
                <c:pt idx="563">
                  <c:v>2.5240000000000002E-3</c:v>
                </c:pt>
                <c:pt idx="564">
                  <c:v>2.565E-3</c:v>
                </c:pt>
                <c:pt idx="565">
                  <c:v>2.594E-3</c:v>
                </c:pt>
                <c:pt idx="566">
                  <c:v>2.6090000000000002E-3</c:v>
                </c:pt>
                <c:pt idx="567">
                  <c:v>2.6099999999999999E-3</c:v>
                </c:pt>
                <c:pt idx="568">
                  <c:v>2.5959999999999998E-3</c:v>
                </c:pt>
                <c:pt idx="569">
                  <c:v>2.565E-3</c:v>
                </c:pt>
                <c:pt idx="570">
                  <c:v>2.5179999999999998E-3</c:v>
                </c:pt>
                <c:pt idx="571">
                  <c:v>2.4550000000000002E-3</c:v>
                </c:pt>
                <c:pt idx="572">
                  <c:v>2.3770000000000002E-3</c:v>
                </c:pt>
                <c:pt idx="573">
                  <c:v>2.2850000000000001E-3</c:v>
                </c:pt>
                <c:pt idx="574">
                  <c:v>2.1789999999999999E-3</c:v>
                </c:pt>
                <c:pt idx="575">
                  <c:v>2.062E-3</c:v>
                </c:pt>
                <c:pt idx="576">
                  <c:v>1.9369999999999999E-3</c:v>
                </c:pt>
                <c:pt idx="577">
                  <c:v>1.8060000000000001E-3</c:v>
                </c:pt>
                <c:pt idx="578">
                  <c:v>1.67E-3</c:v>
                </c:pt>
                <c:pt idx="579">
                  <c:v>1.534E-3</c:v>
                </c:pt>
                <c:pt idx="580">
                  <c:v>1.3979999999999999E-3</c:v>
                </c:pt>
                <c:pt idx="581">
                  <c:v>1.2650000000000001E-3</c:v>
                </c:pt>
                <c:pt idx="582">
                  <c:v>1.1360000000000001E-3</c:v>
                </c:pt>
                <c:pt idx="583">
                  <c:v>1.013E-3</c:v>
                </c:pt>
                <c:pt idx="584">
                  <c:v>8.9619999999999999E-4</c:v>
                </c:pt>
                <c:pt idx="585">
                  <c:v>7.8680000000000004E-4</c:v>
                </c:pt>
                <c:pt idx="586">
                  <c:v>6.8550000000000002E-4</c:v>
                </c:pt>
                <c:pt idx="587">
                  <c:v>5.9279999999999999E-4</c:v>
                </c:pt>
                <c:pt idx="588">
                  <c:v>5.0900000000000001E-4</c:v>
                </c:pt>
                <c:pt idx="589">
                  <c:v>4.3409999999999998E-4</c:v>
                </c:pt>
                <c:pt idx="590">
                  <c:v>3.6880000000000002E-4</c:v>
                </c:pt>
                <c:pt idx="591">
                  <c:v>3.1320000000000002E-4</c:v>
                </c:pt>
                <c:pt idx="592">
                  <c:v>2.6719999999999999E-4</c:v>
                </c:pt>
                <c:pt idx="593">
                  <c:v>2.298E-4</c:v>
                </c:pt>
                <c:pt idx="594">
                  <c:v>2.0039999999999999E-4</c:v>
                </c:pt>
                <c:pt idx="595">
                  <c:v>1.783E-4</c:v>
                </c:pt>
                <c:pt idx="596">
                  <c:v>1.6259999999999999E-4</c:v>
                </c:pt>
                <c:pt idx="597">
                  <c:v>1.516E-4</c:v>
                </c:pt>
                <c:pt idx="598">
                  <c:v>1.44E-4</c:v>
                </c:pt>
                <c:pt idx="599">
                  <c:v>1.3899999999999999E-4</c:v>
                </c:pt>
                <c:pt idx="600">
                  <c:v>1.3569999999999999E-4</c:v>
                </c:pt>
                <c:pt idx="601">
                  <c:v>1.3359999999999999E-4</c:v>
                </c:pt>
                <c:pt idx="602">
                  <c:v>1.3210000000000001E-4</c:v>
                </c:pt>
                <c:pt idx="603">
                  <c:v>1.3109999999999999E-4</c:v>
                </c:pt>
                <c:pt idx="604">
                  <c:v>1.304E-4</c:v>
                </c:pt>
                <c:pt idx="605">
                  <c:v>1.2990000000000001E-4</c:v>
                </c:pt>
                <c:pt idx="606">
                  <c:v>1.295E-4</c:v>
                </c:pt>
                <c:pt idx="607">
                  <c:v>1.293E-4</c:v>
                </c:pt>
                <c:pt idx="608">
                  <c:v>1.2909999999999999E-4</c:v>
                </c:pt>
                <c:pt idx="609">
                  <c:v>1.2889999999999999E-4</c:v>
                </c:pt>
                <c:pt idx="610">
                  <c:v>1.2879999999999999E-4</c:v>
                </c:pt>
                <c:pt idx="611">
                  <c:v>1.2870000000000001E-4</c:v>
                </c:pt>
                <c:pt idx="612">
                  <c:v>1.2860000000000001E-4</c:v>
                </c:pt>
                <c:pt idx="613">
                  <c:v>1.2860000000000001E-4</c:v>
                </c:pt>
                <c:pt idx="614">
                  <c:v>1.2860000000000001E-4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19-414E-B42D-FA012352E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91-4BBF-875C-FDBA4880B0F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scaling'!$Q$3:$Q$870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scaling'!$U$3:$U$870</c:f>
              <c:numCache>
                <c:formatCode>0.00E+00</c:formatCode>
                <c:ptCount val="868"/>
                <c:pt idx="0">
                  <c:v>3.4576668990856323E-20</c:v>
                </c:pt>
                <c:pt idx="1">
                  <c:v>4.0926626054332268E-20</c:v>
                </c:pt>
                <c:pt idx="2">
                  <c:v>4.6230063208256105E-20</c:v>
                </c:pt>
                <c:pt idx="3">
                  <c:v>5.3533735657335788E-20</c:v>
                </c:pt>
                <c:pt idx="4">
                  <c:v>6.3313551561328731E-20</c:v>
                </c:pt>
                <c:pt idx="5">
                  <c:v>7.3385222929046858E-20</c:v>
                </c:pt>
                <c:pt idx="6">
                  <c:v>8.388486475683872E-20</c:v>
                </c:pt>
                <c:pt idx="7">
                  <c:v>9.562715162494358E-20</c:v>
                </c:pt>
                <c:pt idx="8">
                  <c:v>1.0901835499775287E-19</c:v>
                </c:pt>
                <c:pt idx="9">
                  <c:v>1.2250124783789061E-19</c:v>
                </c:pt>
                <c:pt idx="10">
                  <c:v>1.3553882696728026E-19</c:v>
                </c:pt>
                <c:pt idx="11">
                  <c:v>1.4980466224820908E-19</c:v>
                </c:pt>
                <c:pt idx="12">
                  <c:v>1.6464862251794464E-19</c:v>
                </c:pt>
                <c:pt idx="13">
                  <c:v>1.7913388842208707E-19</c:v>
                </c:pt>
                <c:pt idx="14">
                  <c:v>1.9363419463940634E-19</c:v>
                </c:pt>
                <c:pt idx="15">
                  <c:v>2.0805492270902411E-19</c:v>
                </c:pt>
                <c:pt idx="16">
                  <c:v>2.2231838062972679E-19</c:v>
                </c:pt>
                <c:pt idx="17">
                  <c:v>2.3634234383231938E-19</c:v>
                </c:pt>
                <c:pt idx="18">
                  <c:v>2.5005014343642744E-19</c:v>
                </c:pt>
                <c:pt idx="19">
                  <c:v>2.6337051146233248E-19</c:v>
                </c:pt>
                <c:pt idx="20">
                  <c:v>2.7622822065525318E-19</c:v>
                </c:pt>
                <c:pt idx="21">
                  <c:v>2.8861032027782106E-19</c:v>
                </c:pt>
                <c:pt idx="22">
                  <c:v>3.0049529477981343E-19</c:v>
                </c:pt>
                <c:pt idx="23">
                  <c:v>3.1188020929485949E-19</c:v>
                </c:pt>
                <c:pt idx="24">
                  <c:v>3.2278997171635598E-19</c:v>
                </c:pt>
                <c:pt idx="25">
                  <c:v>3.3328470377930607E-19</c:v>
                </c:pt>
                <c:pt idx="26">
                  <c:v>3.4344915451700921E-19</c:v>
                </c:pt>
                <c:pt idx="27">
                  <c:v>3.5336271719081294E-19</c:v>
                </c:pt>
                <c:pt idx="28">
                  <c:v>3.6310451855257058E-19</c:v>
                </c:pt>
                <c:pt idx="29">
                  <c:v>3.7276391492325087E-19</c:v>
                </c:pt>
                <c:pt idx="30">
                  <c:v>3.8240827867984662E-19</c:v>
                </c:pt>
                <c:pt idx="31">
                  <c:v>3.9206905877182266E-19</c:v>
                </c:pt>
                <c:pt idx="32">
                  <c:v>4.0176124579409583E-19</c:v>
                </c:pt>
                <c:pt idx="33">
                  <c:v>4.1147169441881082E-19</c:v>
                </c:pt>
                <c:pt idx="34">
                  <c:v>4.2118369732888042E-19</c:v>
                </c:pt>
                <c:pt idx="35">
                  <c:v>4.3085759746675518E-19</c:v>
                </c:pt>
                <c:pt idx="36">
                  <c:v>4.404655738134648E-19</c:v>
                </c:pt>
                <c:pt idx="37">
                  <c:v>4.4995647580250098E-19</c:v>
                </c:pt>
                <c:pt idx="38">
                  <c:v>4.5930144799042332E-19</c:v>
                </c:pt>
                <c:pt idx="39">
                  <c:v>4.684833675410164E-19</c:v>
                </c:pt>
                <c:pt idx="40">
                  <c:v>4.7752348391155792E-19</c:v>
                </c:pt>
                <c:pt idx="41">
                  <c:v>4.8644024772379604E-19</c:v>
                </c:pt>
                <c:pt idx="42">
                  <c:v>4.9528372174616409E-19</c:v>
                </c:pt>
                <c:pt idx="43">
                  <c:v>5.0414025324157956E-19</c:v>
                </c:pt>
                <c:pt idx="44">
                  <c:v>5.1312009528555093E-19</c:v>
                </c:pt>
                <c:pt idx="45">
                  <c:v>5.2233810561777218E-19</c:v>
                </c:pt>
                <c:pt idx="46">
                  <c:v>5.3195451918984175E-19</c:v>
                </c:pt>
                <c:pt idx="47">
                  <c:v>5.4212433565999443E-19</c:v>
                </c:pt>
                <c:pt idx="48">
                  <c:v>5.530208726439522E-19</c:v>
                </c:pt>
                <c:pt idx="49">
                  <c:v>5.648114595375589E-19</c:v>
                </c:pt>
                <c:pt idx="50">
                  <c:v>5.7775793521789285E-19</c:v>
                </c:pt>
                <c:pt idx="51">
                  <c:v>5.9218663885546848E-19</c:v>
                </c:pt>
                <c:pt idx="52">
                  <c:v>6.0850159826645124E-19</c:v>
                </c:pt>
                <c:pt idx="53">
                  <c:v>6.2718748058164326E-19</c:v>
                </c:pt>
                <c:pt idx="54">
                  <c:v>6.4898031516529296E-19</c:v>
                </c:pt>
                <c:pt idx="55">
                  <c:v>6.7488022914514047E-19</c:v>
                </c:pt>
                <c:pt idx="56">
                  <c:v>7.0586031810749483E-19</c:v>
                </c:pt>
                <c:pt idx="57">
                  <c:v>7.4334461244408462E-19</c:v>
                </c:pt>
                <c:pt idx="58">
                  <c:v>7.8925952201741654E-19</c:v>
                </c:pt>
                <c:pt idx="59">
                  <c:v>8.4644585027029224E-19</c:v>
                </c:pt>
                <c:pt idx="60">
                  <c:v>9.1916215594866662E-19</c:v>
                </c:pt>
                <c:pt idx="61">
                  <c:v>1.0134327079251666E-18</c:v>
                </c:pt>
                <c:pt idx="62">
                  <c:v>1.1416081962593125E-18</c:v>
                </c:pt>
                <c:pt idx="63">
                  <c:v>1.3227316131674905E-18</c:v>
                </c:pt>
                <c:pt idx="64">
                  <c:v>1.5552970890650887E-18</c:v>
                </c:pt>
                <c:pt idx="65">
                  <c:v>1.858155388666363E-18</c:v>
                </c:pt>
                <c:pt idx="66">
                  <c:v>2.2540227829673163E-18</c:v>
                </c:pt>
                <c:pt idx="67">
                  <c:v>2.7716514334963685E-18</c:v>
                </c:pt>
                <c:pt idx="68">
                  <c:v>3.4275398978163095E-18</c:v>
                </c:pt>
                <c:pt idx="69">
                  <c:v>4.2751607018603115E-18</c:v>
                </c:pt>
                <c:pt idx="70">
                  <c:v>5.3746901516785994E-18</c:v>
                </c:pt>
                <c:pt idx="71">
                  <c:v>6.8297474952710361E-18</c:v>
                </c:pt>
                <c:pt idx="72">
                  <c:v>8.7553356697082955E-18</c:v>
                </c:pt>
                <c:pt idx="73">
                  <c:v>1.1223350816723437E-17</c:v>
                </c:pt>
                <c:pt idx="74">
                  <c:v>1.4331709933524411E-17</c:v>
                </c:pt>
                <c:pt idx="75">
                  <c:v>1.8183813339217093E-17</c:v>
                </c:pt>
                <c:pt idx="76">
                  <c:v>2.2829822308835525E-17</c:v>
                </c:pt>
                <c:pt idx="77">
                  <c:v>2.8367101502553761E-17</c:v>
                </c:pt>
                <c:pt idx="78">
                  <c:v>3.488428108810981E-17</c:v>
                </c:pt>
                <c:pt idx="79">
                  <c:v>4.2433808187985926E-17</c:v>
                </c:pt>
                <c:pt idx="80">
                  <c:v>5.1051184513332881E-17</c:v>
                </c:pt>
                <c:pt idx="81">
                  <c:v>6.0843895402521782E-17</c:v>
                </c:pt>
                <c:pt idx="82">
                  <c:v>7.1739862494944297E-17</c:v>
                </c:pt>
                <c:pt idx="83">
                  <c:v>8.3633656325835033E-17</c:v>
                </c:pt>
                <c:pt idx="84">
                  <c:v>9.6328441700073867E-17</c:v>
                </c:pt>
                <c:pt idx="85">
                  <c:v>1.0954197865225391E-16</c:v>
                </c:pt>
                <c:pt idx="86">
                  <c:v>1.2291904911326478E-16</c:v>
                </c:pt>
                <c:pt idx="87">
                  <c:v>1.3596027822901569E-16</c:v>
                </c:pt>
                <c:pt idx="88">
                  <c:v>1.4815485913848936E-16</c:v>
                </c:pt>
                <c:pt idx="89">
                  <c:v>1.5880559330255303E-16</c:v>
                </c:pt>
                <c:pt idx="90">
                  <c:v>1.6708852345449136E-16</c:v>
                </c:pt>
                <c:pt idx="91">
                  <c:v>1.7214126521456266E-16</c:v>
                </c:pt>
                <c:pt idx="92">
                  <c:v>1.7308745487495609E-16</c:v>
                </c:pt>
                <c:pt idx="93">
                  <c:v>1.6900492505616306E-16</c:v>
                </c:pt>
                <c:pt idx="94">
                  <c:v>1.5912680410751131E-16</c:v>
                </c:pt>
                <c:pt idx="95">
                  <c:v>1.427558359105669E-16</c:v>
                </c:pt>
                <c:pt idx="96">
                  <c:v>1.1934386814543468E-16</c:v>
                </c:pt>
                <c:pt idx="97">
                  <c:v>8.8463220638771427E-17</c:v>
                </c:pt>
                <c:pt idx="98">
                  <c:v>4.9870667569328918E-17</c:v>
                </c:pt>
                <c:pt idx="99">
                  <c:v>3.4906238473076236E-18</c:v>
                </c:pt>
                <c:pt idx="100">
                  <c:v>-5.0661943524515852E-17</c:v>
                </c:pt>
                <c:pt idx="101">
                  <c:v>-1.1240661485072546E-16</c:v>
                </c:pt>
                <c:pt idx="102">
                  <c:v>-1.8151633283229808E-16</c:v>
                </c:pt>
                <c:pt idx="103">
                  <c:v>-2.5760802779901834E-16</c:v>
                </c:pt>
                <c:pt idx="104">
                  <c:v>-3.4019697755896971E-16</c:v>
                </c:pt>
                <c:pt idx="105">
                  <c:v>-4.2875020367375845E-16</c:v>
                </c:pt>
                <c:pt idx="106">
                  <c:v>-5.2259185171947E-16</c:v>
                </c:pt>
                <c:pt idx="107">
                  <c:v>-6.2102406778104347E-16</c:v>
                </c:pt>
                <c:pt idx="108">
                  <c:v>-7.2327347631408468E-16</c:v>
                </c:pt>
                <c:pt idx="109">
                  <c:v>-8.2850648313148904E-16</c:v>
                </c:pt>
                <c:pt idx="110">
                  <c:v>-9.3593251263544677E-16</c:v>
                </c:pt>
                <c:pt idx="111">
                  <c:v>-1.0447590434066461E-15</c:v>
                </c:pt>
                <c:pt idx="112">
                  <c:v>-1.1541587557883081E-15</c:v>
                </c:pt>
                <c:pt idx="113">
                  <c:v>-1.2633792701067843E-15</c:v>
                </c:pt>
                <c:pt idx="114">
                  <c:v>-1.3716731348947422E-15</c:v>
                </c:pt>
                <c:pt idx="115">
                  <c:v>-1.4784026036140529E-15</c:v>
                </c:pt>
                <c:pt idx="116">
                  <c:v>-1.5829174197406588E-15</c:v>
                </c:pt>
                <c:pt idx="117">
                  <c:v>-1.6847135320850829E-15</c:v>
                </c:pt>
                <c:pt idx="118">
                  <c:v>-1.7833149192140469E-15</c:v>
                </c:pt>
                <c:pt idx="119">
                  <c:v>-1.8783460227684882E-15</c:v>
                </c:pt>
                <c:pt idx="120">
                  <c:v>-1.969504007118795E-15</c:v>
                </c:pt>
                <c:pt idx="121">
                  <c:v>-2.0565436439590513E-15</c:v>
                </c:pt>
                <c:pt idx="122">
                  <c:v>-2.1392918811899392E-15</c:v>
                </c:pt>
                <c:pt idx="123">
                  <c:v>-2.2176253756540585E-15</c:v>
                </c:pt>
                <c:pt idx="124">
                  <c:v>-2.2914759288466761E-15</c:v>
                </c:pt>
                <c:pt idx="125">
                  <c:v>-2.3608307331379499E-15</c:v>
                </c:pt>
                <c:pt idx="126">
                  <c:v>-2.4256981918937094E-15</c:v>
                </c:pt>
                <c:pt idx="127">
                  <c:v>-2.4861234841085284E-15</c:v>
                </c:pt>
                <c:pt idx="128">
                  <c:v>-2.5421692886125126E-15</c:v>
                </c:pt>
                <c:pt idx="129">
                  <c:v>-2.5939208567083154E-15</c:v>
                </c:pt>
                <c:pt idx="130">
                  <c:v>-2.6414752221384538E-15</c:v>
                </c:pt>
                <c:pt idx="131">
                  <c:v>-2.6849266142493147E-15</c:v>
                </c:pt>
                <c:pt idx="132">
                  <c:v>-2.7243858346078652E-15</c:v>
                </c:pt>
                <c:pt idx="133">
                  <c:v>-2.7599540394626207E-15</c:v>
                </c:pt>
                <c:pt idx="134">
                  <c:v>-2.7917513304381225E-15</c:v>
                </c:pt>
                <c:pt idx="135">
                  <c:v>-2.819898701796817E-15</c:v>
                </c:pt>
                <c:pt idx="136">
                  <c:v>-2.8445179333552324E-15</c:v>
                </c:pt>
                <c:pt idx="137">
                  <c:v>-2.8657185906301873E-15</c:v>
                </c:pt>
                <c:pt idx="138">
                  <c:v>-2.8836298886173886E-15</c:v>
                </c:pt>
                <c:pt idx="139">
                  <c:v>-2.8983667162932124E-15</c:v>
                </c:pt>
                <c:pt idx="140">
                  <c:v>-2.9100377698647437E-15</c:v>
                </c:pt>
                <c:pt idx="141">
                  <c:v>-2.9187504901367528E-15</c:v>
                </c:pt>
                <c:pt idx="142">
                  <c:v>-2.9246251141824439E-15</c:v>
                </c:pt>
                <c:pt idx="143">
                  <c:v>-2.9277605131080934E-15</c:v>
                </c:pt>
                <c:pt idx="144">
                  <c:v>-2.928268771141742E-15</c:v>
                </c:pt>
                <c:pt idx="145">
                  <c:v>-2.9262715392993225E-15</c:v>
                </c:pt>
                <c:pt idx="146">
                  <c:v>-2.9218936015758482E-15</c:v>
                </c:pt>
                <c:pt idx="147">
                  <c:v>-2.9152704644645915E-15</c:v>
                </c:pt>
                <c:pt idx="148">
                  <c:v>-2.9065548861786108E-15</c:v>
                </c:pt>
                <c:pt idx="149">
                  <c:v>-2.8959104431296002E-15</c:v>
                </c:pt>
                <c:pt idx="150">
                  <c:v>-2.8835148251410319E-15</c:v>
                </c:pt>
                <c:pt idx="151">
                  <c:v>-2.8695629737090227E-15</c:v>
                </c:pt>
                <c:pt idx="152">
                  <c:v>-2.8542658106560058E-15</c:v>
                </c:pt>
                <c:pt idx="153">
                  <c:v>-2.8378483313234069E-15</c:v>
                </c:pt>
                <c:pt idx="154">
                  <c:v>-2.820536340177002E-15</c:v>
                </c:pt>
                <c:pt idx="155">
                  <c:v>-2.8025593780093798E-15</c:v>
                </c:pt>
                <c:pt idx="156">
                  <c:v>-2.7841462903178525E-15</c:v>
                </c:pt>
                <c:pt idx="157">
                  <c:v>-2.7655174585787985E-15</c:v>
                </c:pt>
                <c:pt idx="158">
                  <c:v>-2.7468828517914622E-15</c:v>
                </c:pt>
                <c:pt idx="159">
                  <c:v>-2.7284410347863954E-15</c:v>
                </c:pt>
                <c:pt idx="160">
                  <c:v>-2.7103659122807178E-15</c:v>
                </c:pt>
                <c:pt idx="161">
                  <c:v>-2.6928142933666786E-15</c:v>
                </c:pt>
                <c:pt idx="162">
                  <c:v>-2.675915511478399E-15</c:v>
                </c:pt>
                <c:pt idx="163">
                  <c:v>-2.6597755196420481E-15</c:v>
                </c:pt>
                <c:pt idx="164">
                  <c:v>-2.6444602758858205E-15</c:v>
                </c:pt>
                <c:pt idx="165">
                  <c:v>-2.6300022847515874E-15</c:v>
                </c:pt>
                <c:pt idx="166">
                  <c:v>-2.6163941384409075E-15</c:v>
                </c:pt>
                <c:pt idx="167">
                  <c:v>-2.6035798057868576E-15</c:v>
                </c:pt>
                <c:pt idx="168">
                  <c:v>-2.5914736946762688E-15</c:v>
                </c:pt>
                <c:pt idx="169">
                  <c:v>-2.5799538415453297E-15</c:v>
                </c:pt>
                <c:pt idx="170">
                  <c:v>-2.5688892534832689E-15</c:v>
                </c:pt>
                <c:pt idx="171">
                  <c:v>-2.558118923633702E-15</c:v>
                </c:pt>
                <c:pt idx="172">
                  <c:v>-2.5474895275546862E-15</c:v>
                </c:pt>
                <c:pt idx="173">
                  <c:v>-2.5368435649918165E-15</c:v>
                </c:pt>
                <c:pt idx="174">
                  <c:v>-2.5260401323170749E-15</c:v>
                </c:pt>
                <c:pt idx="175">
                  <c:v>-2.5149490418388097E-15</c:v>
                </c:pt>
                <c:pt idx="176">
                  <c:v>-2.503456747250537E-15</c:v>
                </c:pt>
                <c:pt idx="177">
                  <c:v>-2.4914798187305596E-15</c:v>
                </c:pt>
                <c:pt idx="178">
                  <c:v>-2.4789394715297008E-15</c:v>
                </c:pt>
                <c:pt idx="179">
                  <c:v>-2.4657877943333934E-15</c:v>
                </c:pt>
                <c:pt idx="180">
                  <c:v>-2.4519894093701343E-15</c:v>
                </c:pt>
                <c:pt idx="181">
                  <c:v>-2.4375389946972268E-15</c:v>
                </c:pt>
                <c:pt idx="182">
                  <c:v>-2.4224243512260082E-15</c:v>
                </c:pt>
                <c:pt idx="183">
                  <c:v>-2.4066646975003419E-15</c:v>
                </c:pt>
                <c:pt idx="184">
                  <c:v>-2.3902753675987535E-15</c:v>
                </c:pt>
                <c:pt idx="185">
                  <c:v>-2.3732764685382337E-15</c:v>
                </c:pt>
                <c:pt idx="186">
                  <c:v>-2.3556932817684171E-15</c:v>
                </c:pt>
                <c:pt idx="187">
                  <c:v>-2.3375523517942526E-15</c:v>
                </c:pt>
                <c:pt idx="188">
                  <c:v>-2.3188828443833772E-15</c:v>
                </c:pt>
                <c:pt idx="189">
                  <c:v>-2.2997133700675216E-15</c:v>
                </c:pt>
                <c:pt idx="190">
                  <c:v>-2.2800717632786504E-15</c:v>
                </c:pt>
                <c:pt idx="191">
                  <c:v>-2.2599853158888095E-15</c:v>
                </c:pt>
                <c:pt idx="192">
                  <c:v>-2.2394799093598779E-15</c:v>
                </c:pt>
                <c:pt idx="193">
                  <c:v>-2.2185802960919269E-15</c:v>
                </c:pt>
                <c:pt idx="194">
                  <c:v>-2.1973096760158401E-15</c:v>
                </c:pt>
                <c:pt idx="195">
                  <c:v>-2.175689767269973E-15</c:v>
                </c:pt>
                <c:pt idx="196">
                  <c:v>-2.1537410475205983E-15</c:v>
                </c:pt>
                <c:pt idx="197">
                  <c:v>-2.1314825789903791E-15</c:v>
                </c:pt>
                <c:pt idx="198">
                  <c:v>-2.1089320222428268E-15</c:v>
                </c:pt>
                <c:pt idx="199">
                  <c:v>-2.086106056468621E-15</c:v>
                </c:pt>
                <c:pt idx="200">
                  <c:v>-2.0630201525985517E-15</c:v>
                </c:pt>
                <c:pt idx="201">
                  <c:v>-2.0396887187544321E-15</c:v>
                </c:pt>
                <c:pt idx="202">
                  <c:v>-2.0161252812270908E-15</c:v>
                </c:pt>
                <c:pt idx="203">
                  <c:v>-1.9923424517606033E-15</c:v>
                </c:pt>
                <c:pt idx="204">
                  <c:v>-1.9683519680127747E-15</c:v>
                </c:pt>
                <c:pt idx="205">
                  <c:v>-1.9441647758481355E-15</c:v>
                </c:pt>
                <c:pt idx="206">
                  <c:v>-1.9197910684302246E-15</c:v>
                </c:pt>
                <c:pt idx="207">
                  <c:v>-1.8952404714926427E-15</c:v>
                </c:pt>
                <c:pt idx="208">
                  <c:v>-1.8705218784219121E-15</c:v>
                </c:pt>
                <c:pt idx="209">
                  <c:v>-1.8456436952197122E-15</c:v>
                </c:pt>
                <c:pt idx="210">
                  <c:v>-1.8206138403793537E-15</c:v>
                </c:pt>
                <c:pt idx="211">
                  <c:v>-1.7954396574722616E-15</c:v>
                </c:pt>
                <c:pt idx="212">
                  <c:v>-1.7701281713899031E-15</c:v>
                </c:pt>
                <c:pt idx="213">
                  <c:v>-1.7446858772378036E-15</c:v>
                </c:pt>
                <c:pt idx="214">
                  <c:v>-1.7191190392326661E-15</c:v>
                </c:pt>
                <c:pt idx="215">
                  <c:v>-1.6934333766233882E-15</c:v>
                </c:pt>
                <c:pt idx="216">
                  <c:v>-1.6676343159624482E-15</c:v>
                </c:pt>
                <c:pt idx="217">
                  <c:v>-1.6417270026898026E-15</c:v>
                </c:pt>
                <c:pt idx="218">
                  <c:v>-1.6157160884538335E-15</c:v>
                </c:pt>
                <c:pt idx="219">
                  <c:v>-1.5896060657873127E-15</c:v>
                </c:pt>
                <c:pt idx="220">
                  <c:v>-1.5634009825030199E-15</c:v>
                </c:pt>
                <c:pt idx="221">
                  <c:v>-1.5371047227686068E-15</c:v>
                </c:pt>
                <c:pt idx="222">
                  <c:v>-1.5107208732534194E-15</c:v>
                </c:pt>
                <c:pt idx="223">
                  <c:v>-1.4842528326733635E-15</c:v>
                </c:pt>
                <c:pt idx="224">
                  <c:v>-1.4577039140183146E-15</c:v>
                </c:pt>
                <c:pt idx="225">
                  <c:v>-1.4310771956095164E-15</c:v>
                </c:pt>
                <c:pt idx="226">
                  <c:v>-1.4043756817364421E-15</c:v>
                </c:pt>
                <c:pt idx="227">
                  <c:v>-1.3776022607154402E-15</c:v>
                </c:pt>
                <c:pt idx="228">
                  <c:v>-1.3507596314120698E-15</c:v>
                </c:pt>
                <c:pt idx="229">
                  <c:v>-1.3238504904239032E-15</c:v>
                </c:pt>
                <c:pt idx="230">
                  <c:v>-1.2968771724344246E-15</c:v>
                </c:pt>
                <c:pt idx="231">
                  <c:v>-1.2698420651458221E-15</c:v>
                </c:pt>
                <c:pt idx="232">
                  <c:v>-1.2427472372887656E-15</c:v>
                </c:pt>
                <c:pt idx="233">
                  <c:v>-1.2155947100965951E-15</c:v>
                </c:pt>
                <c:pt idx="234">
                  <c:v>-1.1883862856674462E-15</c:v>
                </c:pt>
                <c:pt idx="235">
                  <c:v>-1.1611236964098318E-15</c:v>
                </c:pt>
                <c:pt idx="236">
                  <c:v>-1.1338084701299974E-15</c:v>
                </c:pt>
                <c:pt idx="237">
                  <c:v>-1.1064420235849357E-15</c:v>
                </c:pt>
                <c:pt idx="238">
                  <c:v>-1.0790257106948507E-15</c:v>
                </c:pt>
                <c:pt idx="239">
                  <c:v>-1.0515608163311171E-15</c:v>
                </c:pt>
                <c:pt idx="240">
                  <c:v>-1.024048493422857E-15</c:v>
                </c:pt>
                <c:pt idx="241">
                  <c:v>-9.9648979106419465E-16</c:v>
                </c:pt>
                <c:pt idx="242">
                  <c:v>-9.6888578014095349E-16</c:v>
                </c:pt>
                <c:pt idx="243">
                  <c:v>-9.4123748599783129E-16</c:v>
                </c:pt>
                <c:pt idx="244">
                  <c:v>-9.135459453732353E-16</c:v>
                </c:pt>
                <c:pt idx="245">
                  <c:v>-8.858121800221092E-16</c:v>
                </c:pt>
                <c:pt idx="246">
                  <c:v>-8.5803744590769294E-16</c:v>
                </c:pt>
                <c:pt idx="247">
                  <c:v>-8.302227705636712E-16</c:v>
                </c:pt>
                <c:pt idx="248">
                  <c:v>-8.0236955758106043E-16</c:v>
                </c:pt>
                <c:pt idx="249">
                  <c:v>-7.7447924236408573E-16</c:v>
                </c:pt>
                <c:pt idx="250">
                  <c:v>-7.4655323570900617E-16</c:v>
                </c:pt>
                <c:pt idx="251">
                  <c:v>-7.1859314584942721E-16</c:v>
                </c:pt>
                <c:pt idx="252">
                  <c:v>-6.9060060399509091E-16</c:v>
                </c:pt>
                <c:pt idx="253">
                  <c:v>-6.6257728904315551E-16</c:v>
                </c:pt>
                <c:pt idx="254">
                  <c:v>-6.3452486532694638E-16</c:v>
                </c:pt>
                <c:pt idx="255">
                  <c:v>-6.0644508826242945E-16</c:v>
                </c:pt>
                <c:pt idx="256">
                  <c:v>-5.7833960214862076E-16</c:v>
                </c:pt>
                <c:pt idx="257">
                  <c:v>-5.5021001187829529E-16</c:v>
                </c:pt>
                <c:pt idx="258">
                  <c:v>-5.22057982974815E-16</c:v>
                </c:pt>
                <c:pt idx="259">
                  <c:v>-4.9388512269060646E-16</c:v>
                </c:pt>
                <c:pt idx="260">
                  <c:v>-4.656929235562139E-16</c:v>
                </c:pt>
                <c:pt idx="261">
                  <c:v>-4.3748294020403589E-16</c:v>
                </c:pt>
                <c:pt idx="262">
                  <c:v>-4.0925669039945374E-16</c:v>
                </c:pt>
                <c:pt idx="263">
                  <c:v>-3.8101559622873762E-16</c:v>
                </c:pt>
                <c:pt idx="264">
                  <c:v>-3.5276110767484021E-16</c:v>
                </c:pt>
                <c:pt idx="265">
                  <c:v>-3.244945153515529E-16</c:v>
                </c:pt>
                <c:pt idx="266">
                  <c:v>-2.9621720236742189E-16</c:v>
                </c:pt>
                <c:pt idx="267">
                  <c:v>-2.6793017576489552E-16</c:v>
                </c:pt>
                <c:pt idx="268">
                  <c:v>-2.3963457267480795E-16</c:v>
                </c:pt>
                <c:pt idx="269">
                  <c:v>-2.1133131850687973E-16</c:v>
                </c:pt>
                <c:pt idx="270">
                  <c:v>-1.8302118106328219E-16</c:v>
                </c:pt>
                <c:pt idx="271">
                  <c:v>-1.5470485865571349E-16</c:v>
                </c:pt>
                <c:pt idx="272">
                  <c:v>-1.2638292990648188E-16</c:v>
                </c:pt>
                <c:pt idx="273">
                  <c:v>-9.8055958034883536E-17</c:v>
                </c:pt>
                <c:pt idx="274">
                  <c:v>-6.9724399505378541E-17</c:v>
                </c:pt>
                <c:pt idx="275">
                  <c:v>-4.1388779015703936E-17</c:v>
                </c:pt>
                <c:pt idx="276">
                  <c:v>-1.3049748884644589E-17</c:v>
                </c:pt>
                <c:pt idx="277">
                  <c:v>1.5292058970741376E-17</c:v>
                </c:pt>
                <c:pt idx="278">
                  <c:v>4.363587630182115E-17</c:v>
                </c:pt>
                <c:pt idx="279">
                  <c:v>7.1980675266378276E-17</c:v>
                </c:pt>
                <c:pt idx="280">
                  <c:v>1.0032536414471039E-16</c:v>
                </c:pt>
                <c:pt idx="281">
                  <c:v>1.2866859875716136E-16</c:v>
                </c:pt>
                <c:pt idx="282">
                  <c:v>1.5700900369469194E-16</c:v>
                </c:pt>
                <c:pt idx="283">
                  <c:v>1.8534502671424906E-16</c:v>
                </c:pt>
                <c:pt idx="284">
                  <c:v>2.1367514647268051E-16</c:v>
                </c:pt>
                <c:pt idx="285">
                  <c:v>2.4199775647525805E-16</c:v>
                </c:pt>
                <c:pt idx="286">
                  <c:v>2.7031120222865771E-16</c:v>
                </c:pt>
                <c:pt idx="287">
                  <c:v>2.9861405566518299E-16</c:v>
                </c:pt>
                <c:pt idx="288">
                  <c:v>3.2690482536217049E-16</c:v>
                </c:pt>
                <c:pt idx="289">
                  <c:v>3.5518219294106844E-16</c:v>
                </c:pt>
                <c:pt idx="290">
                  <c:v>3.834448846794715E-16</c:v>
                </c:pt>
                <c:pt idx="291">
                  <c:v>4.1169174063584849E-16</c:v>
                </c:pt>
                <c:pt idx="292">
                  <c:v>4.3992165022742387E-16</c:v>
                </c:pt>
                <c:pt idx="293">
                  <c:v>4.6813366280741762E-16</c:v>
                </c:pt>
                <c:pt idx="294">
                  <c:v>4.9632675615191482E-16</c:v>
                </c:pt>
                <c:pt idx="295">
                  <c:v>5.245000536133288E-16</c:v>
                </c:pt>
                <c:pt idx="296">
                  <c:v>5.5265258765225227E-16</c:v>
                </c:pt>
                <c:pt idx="297">
                  <c:v>5.8078346693445705E-16</c:v>
                </c:pt>
                <c:pt idx="298">
                  <c:v>6.0889186489679173E-16</c:v>
                </c:pt>
                <c:pt idx="299">
                  <c:v>6.3697677335022643E-16</c:v>
                </c:pt>
                <c:pt idx="300">
                  <c:v>6.6503732289558549E-16</c:v>
                </c:pt>
                <c:pt idx="301">
                  <c:v>6.9307242785154629E-16</c:v>
                </c:pt>
                <c:pt idx="302">
                  <c:v>7.2108109358391212E-16</c:v>
                </c:pt>
                <c:pt idx="303">
                  <c:v>7.4906224573427437E-16</c:v>
                </c:pt>
                <c:pt idx="304">
                  <c:v>7.7701476659630768E-16</c:v>
                </c:pt>
                <c:pt idx="305">
                  <c:v>8.0493748535667654E-16</c:v>
                </c:pt>
                <c:pt idx="306">
                  <c:v>8.3282919114303708E-16</c:v>
                </c:pt>
                <c:pt idx="307">
                  <c:v>8.606887228272991E-16</c:v>
                </c:pt>
                <c:pt idx="308">
                  <c:v>8.8851485128553821E-16</c:v>
                </c:pt>
                <c:pt idx="309">
                  <c:v>9.1630629421216202E-16</c:v>
                </c:pt>
                <c:pt idx="310">
                  <c:v>9.4406187649117259E-16</c:v>
                </c:pt>
                <c:pt idx="311">
                  <c:v>9.7178029696299944E-16</c:v>
                </c:pt>
                <c:pt idx="312">
                  <c:v>9.9946024498401435E-16</c:v>
                </c:pt>
                <c:pt idx="313">
                  <c:v>1.0271003768927631E-15</c:v>
                </c:pt>
                <c:pt idx="314">
                  <c:v>1.0546992666010276E-15</c:v>
                </c:pt>
                <c:pt idx="315">
                  <c:v>1.0822554794312131E-15</c:v>
                </c:pt>
                <c:pt idx="316">
                  <c:v>1.1097675865238238E-15</c:v>
                </c:pt>
                <c:pt idx="317">
                  <c:v>1.1372341601851269E-15</c:v>
                </c:pt>
                <c:pt idx="318">
                  <c:v>1.164653731150872E-15</c:v>
                </c:pt>
                <c:pt idx="319">
                  <c:v>1.1920248207515769E-15</c:v>
                </c:pt>
                <c:pt idx="320">
                  <c:v>1.2193460079424477E-15</c:v>
                </c:pt>
                <c:pt idx="321">
                  <c:v>1.2466158068884459E-15</c:v>
                </c:pt>
                <c:pt idx="322">
                  <c:v>1.2738326320418256E-15</c:v>
                </c:pt>
                <c:pt idx="323">
                  <c:v>1.3009948189194978E-15</c:v>
                </c:pt>
                <c:pt idx="324">
                  <c:v>1.3281005467886067E-15</c:v>
                </c:pt>
                <c:pt idx="325">
                  <c:v>1.3551478660565896E-15</c:v>
                </c:pt>
                <c:pt idx="326">
                  <c:v>1.382134577516174E-15</c:v>
                </c:pt>
                <c:pt idx="327">
                  <c:v>1.4090583789504438E-15</c:v>
                </c:pt>
                <c:pt idx="328">
                  <c:v>1.4359166594581688E-15</c:v>
                </c:pt>
                <c:pt idx="329">
                  <c:v>1.4627067250987725E-15</c:v>
                </c:pt>
                <c:pt idx="330">
                  <c:v>1.4894255357702357E-15</c:v>
                </c:pt>
                <c:pt idx="331">
                  <c:v>1.5160698061492225E-15</c:v>
                </c:pt>
                <c:pt idx="332">
                  <c:v>1.5426361421783527E-15</c:v>
                </c:pt>
                <c:pt idx="333">
                  <c:v>1.569120719829864E-15</c:v>
                </c:pt>
                <c:pt idx="334">
                  <c:v>1.5955193252776588E-15</c:v>
                </c:pt>
                <c:pt idx="335">
                  <c:v>1.6218276358283465E-15</c:v>
                </c:pt>
                <c:pt idx="336">
                  <c:v>1.6480409440172027E-15</c:v>
                </c:pt>
                <c:pt idx="337">
                  <c:v>1.6741541626108435E-15</c:v>
                </c:pt>
                <c:pt idx="338">
                  <c:v>1.7001619638520721E-15</c:v>
                </c:pt>
                <c:pt idx="339">
                  <c:v>1.7260588258820198E-15</c:v>
                </c:pt>
                <c:pt idx="340">
                  <c:v>1.7518387514286487E-15</c:v>
                </c:pt>
                <c:pt idx="341">
                  <c:v>1.7774957063600646E-15</c:v>
                </c:pt>
                <c:pt idx="342">
                  <c:v>1.8030231888170866E-15</c:v>
                </c:pt>
                <c:pt idx="343">
                  <c:v>1.82841452599028E-15</c:v>
                </c:pt>
                <c:pt idx="344">
                  <c:v>1.8536625678446464E-15</c:v>
                </c:pt>
                <c:pt idx="345">
                  <c:v>1.8787599121050503E-15</c:v>
                </c:pt>
                <c:pt idx="346">
                  <c:v>1.9036987731716977E-15</c:v>
                </c:pt>
                <c:pt idx="347">
                  <c:v>1.9284708483359182E-15</c:v>
                </c:pt>
                <c:pt idx="348">
                  <c:v>1.9530674790184579E-15</c:v>
                </c:pt>
                <c:pt idx="349">
                  <c:v>1.9774793044882337E-15</c:v>
                </c:pt>
                <c:pt idx="350">
                  <c:v>2.0016966583841285E-15</c:v>
                </c:pt>
                <c:pt idx="351">
                  <c:v>2.0257089587978152E-15</c:v>
                </c:pt>
                <c:pt idx="352">
                  <c:v>2.0495048925907965E-15</c:v>
                </c:pt>
                <c:pt idx="353">
                  <c:v>2.073072373541763E-15</c:v>
                </c:pt>
                <c:pt idx="354">
                  <c:v>2.0963983906005115E-15</c:v>
                </c:pt>
                <c:pt idx="355">
                  <c:v>2.1194687005750022E-15</c:v>
                </c:pt>
                <c:pt idx="356">
                  <c:v>2.1422680489813667E-15</c:v>
                </c:pt>
                <c:pt idx="357">
                  <c:v>2.164779957101068E-15</c:v>
                </c:pt>
                <c:pt idx="358">
                  <c:v>2.1869865692430109E-15</c:v>
                </c:pt>
                <c:pt idx="359">
                  <c:v>2.2088687467435839E-15</c:v>
                </c:pt>
                <c:pt idx="360">
                  <c:v>2.2304058173873584E-15</c:v>
                </c:pt>
                <c:pt idx="361">
                  <c:v>2.2515756064433565E-15</c:v>
                </c:pt>
                <c:pt idx="362">
                  <c:v>2.2723544380308923E-15</c:v>
                </c:pt>
                <c:pt idx="363">
                  <c:v>2.2927169377001976E-15</c:v>
                </c:pt>
                <c:pt idx="364">
                  <c:v>2.3126362020043989E-15</c:v>
                </c:pt>
                <c:pt idx="365">
                  <c:v>2.3320842512292147E-15</c:v>
                </c:pt>
                <c:pt idx="366">
                  <c:v>2.3510310644715066E-15</c:v>
                </c:pt>
                <c:pt idx="367">
                  <c:v>2.3694454722604698E-15</c:v>
                </c:pt>
                <c:pt idx="368">
                  <c:v>2.387295539047691E-15</c:v>
                </c:pt>
                <c:pt idx="369">
                  <c:v>2.4045513219562561E-15</c:v>
                </c:pt>
                <c:pt idx="370">
                  <c:v>2.4211787012364569E-15</c:v>
                </c:pt>
                <c:pt idx="371">
                  <c:v>2.4371520677554428E-15</c:v>
                </c:pt>
                <c:pt idx="372">
                  <c:v>2.4524480716608616E-15</c:v>
                </c:pt>
                <c:pt idx="373">
                  <c:v>2.467054119878673E-15</c:v>
                </c:pt>
                <c:pt idx="374">
                  <c:v>2.4809642744495108E-15</c:v>
                </c:pt>
                <c:pt idx="375">
                  <c:v>2.4941938527285047E-15</c:v>
                </c:pt>
                <c:pt idx="376">
                  <c:v>2.5067710005792272E-15</c:v>
                </c:pt>
                <c:pt idx="377">
                  <c:v>2.51873879295909E-15</c:v>
                </c:pt>
                <c:pt idx="378">
                  <c:v>2.5301782050993108E-15</c:v>
                </c:pt>
                <c:pt idx="379">
                  <c:v>2.5411925216830195E-15</c:v>
                </c:pt>
                <c:pt idx="380">
                  <c:v>2.5519154849624197E-15</c:v>
                </c:pt>
                <c:pt idx="381">
                  <c:v>2.5624978274880473E-15</c:v>
                </c:pt>
                <c:pt idx="382">
                  <c:v>2.5731050293892416E-15</c:v>
                </c:pt>
                <c:pt idx="383">
                  <c:v>2.5839158628819782E-15</c:v>
                </c:pt>
                <c:pt idx="384">
                  <c:v>2.5950923614835749E-15</c:v>
                </c:pt>
                <c:pt idx="385">
                  <c:v>2.6067935073876635E-15</c:v>
                </c:pt>
                <c:pt idx="386">
                  <c:v>2.6191362335580629E-15</c:v>
                </c:pt>
                <c:pt idx="387">
                  <c:v>2.6322260794445825E-15</c:v>
                </c:pt>
                <c:pt idx="388">
                  <c:v>2.6461183811498042E-15</c:v>
                </c:pt>
                <c:pt idx="389">
                  <c:v>2.660845407880985E-15</c:v>
                </c:pt>
                <c:pt idx="390">
                  <c:v>2.6764037489535054E-15</c:v>
                </c:pt>
                <c:pt idx="391">
                  <c:v>2.6927512376195744E-15</c:v>
                </c:pt>
                <c:pt idx="392">
                  <c:v>2.7098240098053568E-15</c:v>
                </c:pt>
                <c:pt idx="393">
                  <c:v>2.7275246470792963E-15</c:v>
                </c:pt>
                <c:pt idx="394">
                  <c:v>2.745724201965518E-15</c:v>
                </c:pt>
                <c:pt idx="395">
                  <c:v>2.7642726632328216E-15</c:v>
                </c:pt>
                <c:pt idx="396">
                  <c:v>2.7829981630613747E-15</c:v>
                </c:pt>
                <c:pt idx="397">
                  <c:v>2.8017135176328226E-15</c:v>
                </c:pt>
                <c:pt idx="398">
                  <c:v>2.8202166713662461E-15</c:v>
                </c:pt>
                <c:pt idx="399">
                  <c:v>2.8382873628091872E-15</c:v>
                </c:pt>
                <c:pt idx="400">
                  <c:v>2.8556986352243442E-15</c:v>
                </c:pt>
                <c:pt idx="401">
                  <c:v>2.8722277652494754E-15</c:v>
                </c:pt>
                <c:pt idx="402">
                  <c:v>2.8876520389037333E-15</c:v>
                </c:pt>
                <c:pt idx="403">
                  <c:v>2.9017500567900964E-15</c:v>
                </c:pt>
                <c:pt idx="404">
                  <c:v>2.9143068118751023E-15</c:v>
                </c:pt>
                <c:pt idx="405">
                  <c:v>2.9251258471304812E-15</c:v>
                </c:pt>
                <c:pt idx="406">
                  <c:v>2.9340300134774894E-15</c:v>
                </c:pt>
                <c:pt idx="407">
                  <c:v>2.9408677620186126E-15</c:v>
                </c:pt>
                <c:pt idx="408">
                  <c:v>2.9454871660554468E-15</c:v>
                </c:pt>
                <c:pt idx="409">
                  <c:v>2.9477775302563928E-15</c:v>
                </c:pt>
                <c:pt idx="410">
                  <c:v>2.9476216668216992E-15</c:v>
                </c:pt>
                <c:pt idx="411">
                  <c:v>2.9449216105207747E-15</c:v>
                </c:pt>
                <c:pt idx="412">
                  <c:v>2.939553000915881E-15</c:v>
                </c:pt>
                <c:pt idx="413">
                  <c:v>2.9314120309902718E-15</c:v>
                </c:pt>
                <c:pt idx="414">
                  <c:v>2.9203754956380117E-15</c:v>
                </c:pt>
                <c:pt idx="415">
                  <c:v>2.9063096485968608E-15</c:v>
                </c:pt>
                <c:pt idx="416">
                  <c:v>2.8890843076083934E-15</c:v>
                </c:pt>
                <c:pt idx="417">
                  <c:v>2.8685696080458812E-15</c:v>
                </c:pt>
                <c:pt idx="418">
                  <c:v>2.8446327635015316E-15</c:v>
                </c:pt>
                <c:pt idx="419">
                  <c:v>2.8171454019249402E-15</c:v>
                </c:pt>
                <c:pt idx="420">
                  <c:v>2.7859884680528562E-15</c:v>
                </c:pt>
                <c:pt idx="421">
                  <c:v>2.751047846305523E-15</c:v>
                </c:pt>
                <c:pt idx="422">
                  <c:v>2.7121894023111602E-15</c:v>
                </c:pt>
                <c:pt idx="423">
                  <c:v>2.6692901232787E-15</c:v>
                </c:pt>
                <c:pt idx="424">
                  <c:v>2.6222190807913024E-15</c:v>
                </c:pt>
                <c:pt idx="425">
                  <c:v>2.57083611755618E-15</c:v>
                </c:pt>
                <c:pt idx="426">
                  <c:v>2.5150056068252536E-15</c:v>
                </c:pt>
                <c:pt idx="427">
                  <c:v>2.4545957527122285E-15</c:v>
                </c:pt>
                <c:pt idx="428">
                  <c:v>2.3894817189339677E-15</c:v>
                </c:pt>
                <c:pt idx="429">
                  <c:v>2.3195666430390272E-15</c:v>
                </c:pt>
                <c:pt idx="430">
                  <c:v>2.2447731217385057E-15</c:v>
                </c:pt>
                <c:pt idx="431">
                  <c:v>2.1650701578042974E-15</c:v>
                </c:pt>
                <c:pt idx="432">
                  <c:v>2.0804636424633732E-15</c:v>
                </c:pt>
                <c:pt idx="433">
                  <c:v>1.9910057951933028E-15</c:v>
                </c:pt>
                <c:pt idx="434">
                  <c:v>1.8968202550922157E-15</c:v>
                </c:pt>
                <c:pt idx="435">
                  <c:v>1.7980880434923389E-15</c:v>
                </c:pt>
                <c:pt idx="436">
                  <c:v>1.6950615960426233E-15</c:v>
                </c:pt>
                <c:pt idx="437">
                  <c:v>1.5880777409790756E-15</c:v>
                </c:pt>
                <c:pt idx="438">
                  <c:v>1.4775686780689654E-15</c:v>
                </c:pt>
                <c:pt idx="439">
                  <c:v>1.3641125614129246E-15</c:v>
                </c:pt>
                <c:pt idx="440">
                  <c:v>1.2483411982582137E-15</c:v>
                </c:pt>
                <c:pt idx="441">
                  <c:v>1.131048163319378E-15</c:v>
                </c:pt>
                <c:pt idx="442">
                  <c:v>1.0130867823706416E-15</c:v>
                </c:pt>
                <c:pt idx="443">
                  <c:v>8.9551248312645336E-16</c:v>
                </c:pt>
                <c:pt idx="444">
                  <c:v>7.7944461340999588E-16</c:v>
                </c:pt>
                <c:pt idx="445">
                  <c:v>6.6608401217144696E-16</c:v>
                </c:pt>
                <c:pt idx="446">
                  <c:v>5.5671407038043417E-16</c:v>
                </c:pt>
                <c:pt idx="447">
                  <c:v>4.5258905772092079E-16</c:v>
                </c:pt>
                <c:pt idx="448">
                  <c:v>3.5501285683612124E-16</c:v>
                </c:pt>
                <c:pt idx="449">
                  <c:v>2.6523780247277044E-16</c:v>
                </c:pt>
                <c:pt idx="450">
                  <c:v>1.8432285220794265E-16</c:v>
                </c:pt>
                <c:pt idx="451">
                  <c:v>1.1318333249560988E-16</c:v>
                </c:pt>
                <c:pt idx="452">
                  <c:v>5.2510939867990548E-17</c:v>
                </c:pt>
                <c:pt idx="453">
                  <c:v>2.6977580716311229E-18</c:v>
                </c:pt>
                <c:pt idx="454">
                  <c:v>-3.629836215012849E-17</c:v>
                </c:pt>
                <c:pt idx="455">
                  <c:v>-6.4826077069156605E-17</c:v>
                </c:pt>
                <c:pt idx="456">
                  <c:v>-8.348434140598833E-17</c:v>
                </c:pt>
                <c:pt idx="457">
                  <c:v>-9.3259402767415312E-17</c:v>
                </c:pt>
                <c:pt idx="458">
                  <c:v>-9.5278159584830545E-17</c:v>
                </c:pt>
                <c:pt idx="459">
                  <c:v>-9.0883816083079116E-17</c:v>
                </c:pt>
                <c:pt idx="460">
                  <c:v>-8.1508925663267089E-17</c:v>
                </c:pt>
                <c:pt idx="461">
                  <c:v>-6.8527629123193192E-17</c:v>
                </c:pt>
                <c:pt idx="462">
                  <c:v>-5.3165144196400445E-17</c:v>
                </c:pt>
                <c:pt idx="463">
                  <c:v>-3.6525929604987231E-17</c:v>
                </c:pt>
                <c:pt idx="464">
                  <c:v>-1.9618746861675338E-17</c:v>
                </c:pt>
                <c:pt idx="465">
                  <c:v>-3.1294446224385529E-18</c:v>
                </c:pt>
                <c:pt idx="466">
                  <c:v>1.23603010807721E-17</c:v>
                </c:pt>
                <c:pt idx="467">
                  <c:v>2.6455829543576536E-17</c:v>
                </c:pt>
                <c:pt idx="468">
                  <c:v>3.8860907247385496E-17</c:v>
                </c:pt>
                <c:pt idx="469">
                  <c:v>4.9471927770916273E-17</c:v>
                </c:pt>
                <c:pt idx="470">
                  <c:v>5.8200905004106464E-17</c:v>
                </c:pt>
                <c:pt idx="471">
                  <c:v>6.5029300430397502E-17</c:v>
                </c:pt>
                <c:pt idx="472">
                  <c:v>7.000016377678121E-17</c:v>
                </c:pt>
                <c:pt idx="473">
                  <c:v>7.3045764182420241E-17</c:v>
                </c:pt>
                <c:pt idx="474">
                  <c:v>7.4133793408415207E-17</c:v>
                </c:pt>
                <c:pt idx="475">
                  <c:v>7.3265456657583412E-17</c:v>
                </c:pt>
                <c:pt idx="476">
                  <c:v>7.0645539604688859E-17</c:v>
                </c:pt>
                <c:pt idx="477">
                  <c:v>6.6448995821812644E-17</c:v>
                </c:pt>
                <c:pt idx="478">
                  <c:v>6.0957248483518002E-17</c:v>
                </c:pt>
                <c:pt idx="479">
                  <c:v>5.4573292737363018E-17</c:v>
                </c:pt>
                <c:pt idx="480">
                  <c:v>4.7616309543292223E-17</c:v>
                </c:pt>
                <c:pt idx="481">
                  <c:v>4.056757704294568E-17</c:v>
                </c:pt>
                <c:pt idx="482">
                  <c:v>3.3770963684198743E-17</c:v>
                </c:pt>
                <c:pt idx="483">
                  <c:v>2.7432460258851151E-17</c:v>
                </c:pt>
                <c:pt idx="484">
                  <c:v>2.1783132432205315E-17</c:v>
                </c:pt>
                <c:pt idx="485">
                  <c:v>1.6909843323309158E-17</c:v>
                </c:pt>
                <c:pt idx="486">
                  <c:v>1.2831485515541685E-17</c:v>
                </c:pt>
                <c:pt idx="487">
                  <c:v>9.5285098326856044E-18</c:v>
                </c:pt>
                <c:pt idx="488">
                  <c:v>6.9566361120381131E-18</c:v>
                </c:pt>
                <c:pt idx="489">
                  <c:v>4.9779109184857681E-18</c:v>
                </c:pt>
                <c:pt idx="490">
                  <c:v>3.5005679888397405E-18</c:v>
                </c:pt>
                <c:pt idx="491">
                  <c:v>2.413460888545633E-18</c:v>
                </c:pt>
                <c:pt idx="492">
                  <c:v>1.6203186174609737E-18</c:v>
                </c:pt>
                <c:pt idx="493">
                  <c:v>1.0484934406130526E-18</c:v>
                </c:pt>
                <c:pt idx="494">
                  <c:v>6.3998424792116975E-19</c:v>
                </c:pt>
                <c:pt idx="495">
                  <c:v>3.4590576646041937E-19</c:v>
                </c:pt>
                <c:pt idx="496">
                  <c:v>1.3665395740623546E-19</c:v>
                </c:pt>
                <c:pt idx="497">
                  <c:v>-1.130427372418441E-20</c:v>
                </c:pt>
                <c:pt idx="498">
                  <c:v>-1.170456889432255E-19</c:v>
                </c:pt>
                <c:pt idx="499">
                  <c:v>-1.924896279621805E-19</c:v>
                </c:pt>
                <c:pt idx="500">
                  <c:v>-2.4645534960559171E-19</c:v>
                </c:pt>
                <c:pt idx="501">
                  <c:v>-2.8518101825843103E-19</c:v>
                </c:pt>
                <c:pt idx="502">
                  <c:v>-3.1289309841646743E-19</c:v>
                </c:pt>
                <c:pt idx="503">
                  <c:v>-3.3246786818481055E-19</c:v>
                </c:pt>
                <c:pt idx="504">
                  <c:v>-3.4605656139352243E-19</c:v>
                </c:pt>
                <c:pt idx="505">
                  <c:v>-3.5526729243091401E-19</c:v>
                </c:pt>
                <c:pt idx="506">
                  <c:v>-3.6122780497334989E-19</c:v>
                </c:pt>
                <c:pt idx="507">
                  <c:v>-3.6474457259590131E-19</c:v>
                </c:pt>
                <c:pt idx="508">
                  <c:v>-3.6649201980134621E-19</c:v>
                </c:pt>
                <c:pt idx="509">
                  <c:v>-3.6699045311540282E-19</c:v>
                </c:pt>
                <c:pt idx="510">
                  <c:v>-3.6657664808997053E-19</c:v>
                </c:pt>
                <c:pt idx="511">
                  <c:v>-3.6550562435189949E-19</c:v>
                </c:pt>
                <c:pt idx="512">
                  <c:v>-3.6395586765556863E-19</c:v>
                </c:pt>
                <c:pt idx="513">
                  <c:v>-3.6199164024628046E-19</c:v>
                </c:pt>
                <c:pt idx="514">
                  <c:v>-3.5964940327477537E-19</c:v>
                </c:pt>
                <c:pt idx="515">
                  <c:v>-3.5686985143725302E-19</c:v>
                </c:pt>
                <c:pt idx="516">
                  <c:v>-3.5364680021289321E-19</c:v>
                </c:pt>
                <c:pt idx="517">
                  <c:v>-3.4990272774521478E-19</c:v>
                </c:pt>
                <c:pt idx="518">
                  <c:v>-3.4558518784284454E-19</c:v>
                </c:pt>
                <c:pt idx="519">
                  <c:v>-3.4065831815087893E-19</c:v>
                </c:pt>
                <c:pt idx="520">
                  <c:v>-3.3509873759051864E-19</c:v>
                </c:pt>
                <c:pt idx="521">
                  <c:v>-3.2888388390249683E-19</c:v>
                </c:pt>
                <c:pt idx="522">
                  <c:v>-3.2199712626940504E-19</c:v>
                </c:pt>
                <c:pt idx="523">
                  <c:v>-3.1444574872311547E-19</c:v>
                </c:pt>
                <c:pt idx="524">
                  <c:v>-3.0623828709947559E-19</c:v>
                </c:pt>
                <c:pt idx="525">
                  <c:v>-2.973750604479006E-19</c:v>
                </c:pt>
                <c:pt idx="526">
                  <c:v>-2.8792406255574703E-19</c:v>
                </c:pt>
                <c:pt idx="527">
                  <c:v>-2.7791031838741102E-19</c:v>
                </c:pt>
                <c:pt idx="528">
                  <c:v>-2.6742149614467909E-19</c:v>
                </c:pt>
                <c:pt idx="529">
                  <c:v>-2.5658699946391325E-19</c:v>
                </c:pt>
                <c:pt idx="530">
                  <c:v>-2.4553138881987697E-19</c:v>
                </c:pt>
                <c:pt idx="531">
                  <c:v>-2.3439803178848402E-19</c:v>
                </c:pt>
                <c:pt idx="532">
                  <c:v>-2.2329991292124476E-19</c:v>
                </c:pt>
                <c:pt idx="533">
                  <c:v>-2.1235079887399779E-19</c:v>
                </c:pt>
                <c:pt idx="534">
                  <c:v>-2.0160550971403833E-19</c:v>
                </c:pt>
                <c:pt idx="535">
                  <c:v>-1.9107901715433793E-19</c:v>
                </c:pt>
                <c:pt idx="536">
                  <c:v>-1.8074576577591058E-19</c:v>
                </c:pt>
                <c:pt idx="537">
                  <c:v>-1.7052981891235242E-19</c:v>
                </c:pt>
                <c:pt idx="538">
                  <c:v>-1.6033284932098475E-19</c:v>
                </c:pt>
                <c:pt idx="539">
                  <c:v>-1.500669366724731E-19</c:v>
                </c:pt>
                <c:pt idx="540">
                  <c:v>-1.3962222433598442E-19</c:v>
                </c:pt>
                <c:pt idx="541">
                  <c:v>-1.286692867321802E-19</c:v>
                </c:pt>
                <c:pt idx="542">
                  <c:v>-1.1747743570923159E-19</c:v>
                </c:pt>
                <c:pt idx="543">
                  <c:v>-1.0569110307974848E-19</c:v>
                </c:pt>
                <c:pt idx="544">
                  <c:v>-9.3636185809273943E-20</c:v>
                </c:pt>
                <c:pt idx="545">
                  <c:v>-8.0660118658462532E-20</c:v>
                </c:pt>
                <c:pt idx="546">
                  <c:v>-6.7518302355104163E-20</c:v>
                </c:pt>
                <c:pt idx="547">
                  <c:v>-5.4687746736767096E-20</c:v>
                </c:pt>
                <c:pt idx="548">
                  <c:v>-4.1563915056820234E-20</c:v>
                </c:pt>
                <c:pt idx="549">
                  <c:v>-2.9433758531607207E-20</c:v>
                </c:pt>
                <c:pt idx="550">
                  <c:v>-1.9123263068136162E-20</c:v>
                </c:pt>
                <c:pt idx="551">
                  <c:v>-1.0861250795211804E-20</c:v>
                </c:pt>
                <c:pt idx="552">
                  <c:v>-4.8576643547741764E-21</c:v>
                </c:pt>
                <c:pt idx="553">
                  <c:v>-1.1749801050211461E-21</c:v>
                </c:pt>
                <c:pt idx="554">
                  <c:v>7.8252823227455021E-22</c:v>
                </c:pt>
                <c:pt idx="555">
                  <c:v>1.4859114780643664E-21</c:v>
                </c:pt>
                <c:pt idx="556">
                  <c:v>1.4269480549974979E-21</c:v>
                </c:pt>
                <c:pt idx="557">
                  <c:v>1.1841983583185066E-21</c:v>
                </c:pt>
                <c:pt idx="558">
                  <c:v>7.9921316877038269E-22</c:v>
                </c:pt>
                <c:pt idx="559">
                  <c:v>4.7608579067050031E-22</c:v>
                </c:pt>
                <c:pt idx="560">
                  <c:v>2.6906362032269007E-22</c:v>
                </c:pt>
                <c:pt idx="561">
                  <c:v>1.1936739885544255E-22</c:v>
                </c:pt>
                <c:pt idx="562">
                  <c:v>5.9035819696329897E-23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91-4BBF-875C-FDBA4880B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AD-4EBE-BF97-E35D216AE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73-4E20-AD59-83F8A6EE6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E-417A-B894-5FA682FE0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4.0000000000000035E-15"/>
          <c:min val="-5.0000000000000039E-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AVG!$B$2</c:f>
              <c:strCache>
                <c:ptCount val="1"/>
                <c:pt idx="0">
                  <c:v>avgx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pPr>
              <a:solidFill>
                <a:srgbClr val="2525EE"/>
              </a:solidFill>
              <a:ln>
                <a:solidFill>
                  <a:srgbClr val="2525EE"/>
                </a:solidFill>
              </a:ln>
            </c:spPr>
          </c:marker>
          <c:xVal>
            <c:numRef>
              <c:f>AVG!$D$3:$D$870</c:f>
              <c:numCache>
                <c:formatCode>0.00E+00</c:formatCode>
                <c:ptCount val="868"/>
                <c:pt idx="0">
                  <c:v>-0.25719999999999998</c:v>
                </c:pt>
                <c:pt idx="1">
                  <c:v>-0.25690000000000002</c:v>
                </c:pt>
                <c:pt idx="2">
                  <c:v>-0.25650000000000001</c:v>
                </c:pt>
                <c:pt idx="3">
                  <c:v>-0.25600000000000001</c:v>
                </c:pt>
                <c:pt idx="4">
                  <c:v>-0.25540000000000002</c:v>
                </c:pt>
                <c:pt idx="5">
                  <c:v>-0.25480000000000003</c:v>
                </c:pt>
                <c:pt idx="6">
                  <c:v>-0.25409999999999999</c:v>
                </c:pt>
                <c:pt idx="7">
                  <c:v>-0.25340000000000001</c:v>
                </c:pt>
                <c:pt idx="8">
                  <c:v>-0.25259999999999999</c:v>
                </c:pt>
                <c:pt idx="9">
                  <c:v>-0.25169999999999998</c:v>
                </c:pt>
                <c:pt idx="10">
                  <c:v>-0.25090000000000001</c:v>
                </c:pt>
                <c:pt idx="11">
                  <c:v>-0.25</c:v>
                </c:pt>
                <c:pt idx="12">
                  <c:v>-0.24909999999999999</c:v>
                </c:pt>
                <c:pt idx="13">
                  <c:v>-0.2482</c:v>
                </c:pt>
                <c:pt idx="14">
                  <c:v>-0.24729999999999999</c:v>
                </c:pt>
                <c:pt idx="15">
                  <c:v>-0.24640000000000001</c:v>
                </c:pt>
                <c:pt idx="16">
                  <c:v>-0.2455</c:v>
                </c:pt>
                <c:pt idx="17">
                  <c:v>-0.24460000000000001</c:v>
                </c:pt>
                <c:pt idx="18">
                  <c:v>-0.2437</c:v>
                </c:pt>
                <c:pt idx="19">
                  <c:v>-0.24279999999999999</c:v>
                </c:pt>
                <c:pt idx="20">
                  <c:v>-0.24179999999999999</c:v>
                </c:pt>
                <c:pt idx="21">
                  <c:v>-0.2409</c:v>
                </c:pt>
                <c:pt idx="22">
                  <c:v>-0.24</c:v>
                </c:pt>
                <c:pt idx="23">
                  <c:v>-0.23910000000000001</c:v>
                </c:pt>
                <c:pt idx="24">
                  <c:v>-0.2382</c:v>
                </c:pt>
                <c:pt idx="25">
                  <c:v>-0.23730000000000001</c:v>
                </c:pt>
                <c:pt idx="26">
                  <c:v>-0.2364</c:v>
                </c:pt>
                <c:pt idx="27">
                  <c:v>-0.23549999999999999</c:v>
                </c:pt>
                <c:pt idx="28">
                  <c:v>-0.2346</c:v>
                </c:pt>
                <c:pt idx="29">
                  <c:v>-0.23369999999999999</c:v>
                </c:pt>
                <c:pt idx="30">
                  <c:v>-0.23280000000000001</c:v>
                </c:pt>
                <c:pt idx="31">
                  <c:v>-0.2319</c:v>
                </c:pt>
                <c:pt idx="32">
                  <c:v>-0.23100000000000001</c:v>
                </c:pt>
                <c:pt idx="33">
                  <c:v>-0.2301</c:v>
                </c:pt>
                <c:pt idx="34">
                  <c:v>-0.22919999999999999</c:v>
                </c:pt>
                <c:pt idx="35">
                  <c:v>-0.2283</c:v>
                </c:pt>
                <c:pt idx="36">
                  <c:v>-0.22739999999999999</c:v>
                </c:pt>
                <c:pt idx="37">
                  <c:v>-0.22650000000000001</c:v>
                </c:pt>
                <c:pt idx="38">
                  <c:v>-0.22550000000000001</c:v>
                </c:pt>
                <c:pt idx="39">
                  <c:v>-0.22459999999999999</c:v>
                </c:pt>
                <c:pt idx="40">
                  <c:v>-0.22370000000000001</c:v>
                </c:pt>
                <c:pt idx="41">
                  <c:v>-0.2228</c:v>
                </c:pt>
                <c:pt idx="42">
                  <c:v>-0.22189999999999999</c:v>
                </c:pt>
                <c:pt idx="43">
                  <c:v>-0.221</c:v>
                </c:pt>
                <c:pt idx="44">
                  <c:v>-0.22009999999999999</c:v>
                </c:pt>
                <c:pt idx="45">
                  <c:v>-0.21920000000000001</c:v>
                </c:pt>
                <c:pt idx="46">
                  <c:v>-0.21829999999999999</c:v>
                </c:pt>
                <c:pt idx="47">
                  <c:v>-0.21740000000000001</c:v>
                </c:pt>
                <c:pt idx="48">
                  <c:v>-0.2165</c:v>
                </c:pt>
                <c:pt idx="49">
                  <c:v>-0.21560000000000001</c:v>
                </c:pt>
                <c:pt idx="50">
                  <c:v>-0.2147</c:v>
                </c:pt>
                <c:pt idx="51">
                  <c:v>-0.21379999999999999</c:v>
                </c:pt>
                <c:pt idx="52">
                  <c:v>-0.21290000000000001</c:v>
                </c:pt>
                <c:pt idx="53">
                  <c:v>-0.21199999999999999</c:v>
                </c:pt>
                <c:pt idx="54">
                  <c:v>-0.21110000000000001</c:v>
                </c:pt>
                <c:pt idx="55">
                  <c:v>-0.2102</c:v>
                </c:pt>
                <c:pt idx="56">
                  <c:v>-0.2092</c:v>
                </c:pt>
                <c:pt idx="57">
                  <c:v>-0.20830000000000001</c:v>
                </c:pt>
                <c:pt idx="58">
                  <c:v>-0.2074</c:v>
                </c:pt>
                <c:pt idx="59">
                  <c:v>-0.20649999999999999</c:v>
                </c:pt>
                <c:pt idx="60">
                  <c:v>-0.2056</c:v>
                </c:pt>
                <c:pt idx="61">
                  <c:v>-0.20469999999999999</c:v>
                </c:pt>
                <c:pt idx="62">
                  <c:v>-0.20380000000000001</c:v>
                </c:pt>
                <c:pt idx="63">
                  <c:v>-0.2029</c:v>
                </c:pt>
                <c:pt idx="64">
                  <c:v>-0.20200000000000001</c:v>
                </c:pt>
                <c:pt idx="65">
                  <c:v>-0.2011</c:v>
                </c:pt>
                <c:pt idx="66">
                  <c:v>-0.20019999999999999</c:v>
                </c:pt>
                <c:pt idx="67">
                  <c:v>-0.1993</c:v>
                </c:pt>
                <c:pt idx="68">
                  <c:v>-0.19839999999999999</c:v>
                </c:pt>
                <c:pt idx="69">
                  <c:v>-0.19750000000000001</c:v>
                </c:pt>
                <c:pt idx="70">
                  <c:v>-0.1966</c:v>
                </c:pt>
                <c:pt idx="71">
                  <c:v>-0.19570000000000001</c:v>
                </c:pt>
                <c:pt idx="72">
                  <c:v>-0.1948</c:v>
                </c:pt>
                <c:pt idx="73">
                  <c:v>-0.19389999999999999</c:v>
                </c:pt>
                <c:pt idx="74">
                  <c:v>-0.19289999999999999</c:v>
                </c:pt>
                <c:pt idx="75">
                  <c:v>-0.192</c:v>
                </c:pt>
                <c:pt idx="76">
                  <c:v>-0.19109999999999999</c:v>
                </c:pt>
                <c:pt idx="77">
                  <c:v>-0.19020000000000001</c:v>
                </c:pt>
                <c:pt idx="78">
                  <c:v>-0.1893</c:v>
                </c:pt>
                <c:pt idx="79">
                  <c:v>-0.18840000000000001</c:v>
                </c:pt>
                <c:pt idx="80">
                  <c:v>-0.1875</c:v>
                </c:pt>
                <c:pt idx="81">
                  <c:v>-0.18659999999999999</c:v>
                </c:pt>
                <c:pt idx="82">
                  <c:v>-0.1857</c:v>
                </c:pt>
                <c:pt idx="83">
                  <c:v>-0.18479999999999999</c:v>
                </c:pt>
                <c:pt idx="84">
                  <c:v>-0.18390000000000001</c:v>
                </c:pt>
                <c:pt idx="85">
                  <c:v>-0.183</c:v>
                </c:pt>
                <c:pt idx="86">
                  <c:v>-0.18210000000000001</c:v>
                </c:pt>
                <c:pt idx="87">
                  <c:v>-0.1812</c:v>
                </c:pt>
                <c:pt idx="88">
                  <c:v>-0.18029999999999999</c:v>
                </c:pt>
                <c:pt idx="89">
                  <c:v>-0.1794</c:v>
                </c:pt>
                <c:pt idx="90">
                  <c:v>-0.17849999999999999</c:v>
                </c:pt>
                <c:pt idx="91">
                  <c:v>-0.17760000000000001</c:v>
                </c:pt>
                <c:pt idx="92">
                  <c:v>-0.17660000000000001</c:v>
                </c:pt>
                <c:pt idx="93">
                  <c:v>-0.1757</c:v>
                </c:pt>
                <c:pt idx="94">
                  <c:v>-0.17480000000000001</c:v>
                </c:pt>
                <c:pt idx="95">
                  <c:v>-0.1739</c:v>
                </c:pt>
                <c:pt idx="96">
                  <c:v>-0.17299999999999999</c:v>
                </c:pt>
                <c:pt idx="97">
                  <c:v>-0.1721</c:v>
                </c:pt>
                <c:pt idx="98">
                  <c:v>-0.17119999999999999</c:v>
                </c:pt>
                <c:pt idx="99">
                  <c:v>-0.17030000000000001</c:v>
                </c:pt>
                <c:pt idx="100">
                  <c:v>-0.1694</c:v>
                </c:pt>
                <c:pt idx="101">
                  <c:v>-0.16850000000000001</c:v>
                </c:pt>
                <c:pt idx="102">
                  <c:v>-0.1676</c:v>
                </c:pt>
                <c:pt idx="103">
                  <c:v>-0.16669999999999999</c:v>
                </c:pt>
                <c:pt idx="104">
                  <c:v>-0.1658</c:v>
                </c:pt>
                <c:pt idx="105">
                  <c:v>-0.16489999999999999</c:v>
                </c:pt>
                <c:pt idx="106">
                  <c:v>-0.16400000000000001</c:v>
                </c:pt>
                <c:pt idx="107">
                  <c:v>-0.16309999999999999</c:v>
                </c:pt>
                <c:pt idx="108">
                  <c:v>-0.16220000000000001</c:v>
                </c:pt>
                <c:pt idx="109">
                  <c:v>-0.1613</c:v>
                </c:pt>
                <c:pt idx="110">
                  <c:v>-0.1603</c:v>
                </c:pt>
                <c:pt idx="111">
                  <c:v>-0.15939999999999999</c:v>
                </c:pt>
                <c:pt idx="112">
                  <c:v>-0.1585</c:v>
                </c:pt>
                <c:pt idx="113">
                  <c:v>-0.15759999999999999</c:v>
                </c:pt>
                <c:pt idx="114">
                  <c:v>-0.15670000000000001</c:v>
                </c:pt>
                <c:pt idx="115">
                  <c:v>-0.15579999999999999</c:v>
                </c:pt>
                <c:pt idx="116">
                  <c:v>-0.15490000000000001</c:v>
                </c:pt>
                <c:pt idx="117">
                  <c:v>-0.154</c:v>
                </c:pt>
                <c:pt idx="118">
                  <c:v>-0.15310000000000001</c:v>
                </c:pt>
                <c:pt idx="119">
                  <c:v>-0.1522</c:v>
                </c:pt>
                <c:pt idx="120">
                  <c:v>-0.15129999999999999</c:v>
                </c:pt>
                <c:pt idx="121">
                  <c:v>-0.15040000000000001</c:v>
                </c:pt>
                <c:pt idx="122">
                  <c:v>-0.14949999999999999</c:v>
                </c:pt>
                <c:pt idx="123">
                  <c:v>-0.14860000000000001</c:v>
                </c:pt>
                <c:pt idx="124">
                  <c:v>-0.1477</c:v>
                </c:pt>
                <c:pt idx="125">
                  <c:v>-0.14680000000000001</c:v>
                </c:pt>
                <c:pt idx="126">
                  <c:v>-0.1459</c:v>
                </c:pt>
                <c:pt idx="127">
                  <c:v>-0.14499999999999999</c:v>
                </c:pt>
                <c:pt idx="128">
                  <c:v>-0.14399999999999999</c:v>
                </c:pt>
                <c:pt idx="129">
                  <c:v>-0.1431</c:v>
                </c:pt>
                <c:pt idx="130">
                  <c:v>-0.14219999999999999</c:v>
                </c:pt>
                <c:pt idx="131">
                  <c:v>-0.14130000000000001</c:v>
                </c:pt>
                <c:pt idx="132">
                  <c:v>-0.1404</c:v>
                </c:pt>
                <c:pt idx="133">
                  <c:v>-0.13950000000000001</c:v>
                </c:pt>
                <c:pt idx="134">
                  <c:v>-0.1386</c:v>
                </c:pt>
                <c:pt idx="135">
                  <c:v>-0.13769999999999999</c:v>
                </c:pt>
                <c:pt idx="136">
                  <c:v>-0.1368</c:v>
                </c:pt>
                <c:pt idx="137">
                  <c:v>-0.13589999999999999</c:v>
                </c:pt>
                <c:pt idx="138">
                  <c:v>-0.13500000000000001</c:v>
                </c:pt>
                <c:pt idx="139">
                  <c:v>-0.1341</c:v>
                </c:pt>
                <c:pt idx="140">
                  <c:v>-0.13320000000000001</c:v>
                </c:pt>
                <c:pt idx="141">
                  <c:v>-0.1323</c:v>
                </c:pt>
                <c:pt idx="142">
                  <c:v>-0.13139999999999999</c:v>
                </c:pt>
                <c:pt idx="143">
                  <c:v>-0.1305</c:v>
                </c:pt>
                <c:pt idx="144">
                  <c:v>-0.12959999999999999</c:v>
                </c:pt>
                <c:pt idx="145">
                  <c:v>-0.12859999999999999</c:v>
                </c:pt>
                <c:pt idx="146">
                  <c:v>-0.12770000000000001</c:v>
                </c:pt>
                <c:pt idx="147">
                  <c:v>-0.1268</c:v>
                </c:pt>
                <c:pt idx="148">
                  <c:v>-0.12590000000000001</c:v>
                </c:pt>
                <c:pt idx="149">
                  <c:v>-0.125</c:v>
                </c:pt>
                <c:pt idx="150">
                  <c:v>-0.1241</c:v>
                </c:pt>
                <c:pt idx="151">
                  <c:v>-0.1232</c:v>
                </c:pt>
                <c:pt idx="152">
                  <c:v>-0.12230000000000001</c:v>
                </c:pt>
                <c:pt idx="153">
                  <c:v>-0.12139999999999999</c:v>
                </c:pt>
                <c:pt idx="154">
                  <c:v>-0.1205</c:v>
                </c:pt>
                <c:pt idx="155">
                  <c:v>-0.1196</c:v>
                </c:pt>
                <c:pt idx="156">
                  <c:v>-0.1187</c:v>
                </c:pt>
                <c:pt idx="157">
                  <c:v>-0.1178</c:v>
                </c:pt>
                <c:pt idx="158">
                  <c:v>-0.1169</c:v>
                </c:pt>
                <c:pt idx="159">
                  <c:v>-0.11600000000000001</c:v>
                </c:pt>
                <c:pt idx="160">
                  <c:v>-0.115</c:v>
                </c:pt>
                <c:pt idx="161">
                  <c:v>-0.11409999999999999</c:v>
                </c:pt>
                <c:pt idx="162">
                  <c:v>-0.1132</c:v>
                </c:pt>
                <c:pt idx="163">
                  <c:v>-0.1123</c:v>
                </c:pt>
                <c:pt idx="164">
                  <c:v>-0.1114</c:v>
                </c:pt>
                <c:pt idx="165">
                  <c:v>-0.1105</c:v>
                </c:pt>
                <c:pt idx="166">
                  <c:v>-0.1096</c:v>
                </c:pt>
                <c:pt idx="167">
                  <c:v>-0.1087</c:v>
                </c:pt>
                <c:pt idx="168">
                  <c:v>-0.10780000000000001</c:v>
                </c:pt>
                <c:pt idx="169">
                  <c:v>-0.1069</c:v>
                </c:pt>
                <c:pt idx="170">
                  <c:v>-0.106</c:v>
                </c:pt>
                <c:pt idx="171">
                  <c:v>-0.1051</c:v>
                </c:pt>
                <c:pt idx="172">
                  <c:v>-0.1042</c:v>
                </c:pt>
                <c:pt idx="173">
                  <c:v>-0.1033</c:v>
                </c:pt>
                <c:pt idx="174">
                  <c:v>-0.1023</c:v>
                </c:pt>
                <c:pt idx="175">
                  <c:v>-0.1014</c:v>
                </c:pt>
                <c:pt idx="176">
                  <c:v>-0.10050000000000001</c:v>
                </c:pt>
                <c:pt idx="177">
                  <c:v>-9.962E-2</c:v>
                </c:pt>
                <c:pt idx="178">
                  <c:v>-9.8720000000000002E-2</c:v>
                </c:pt>
                <c:pt idx="179">
                  <c:v>-9.7809999999999994E-2</c:v>
                </c:pt>
                <c:pt idx="180">
                  <c:v>-9.69E-2</c:v>
                </c:pt>
                <c:pt idx="181">
                  <c:v>-9.5990000000000006E-2</c:v>
                </c:pt>
                <c:pt idx="182">
                  <c:v>-9.5089999999999994E-2</c:v>
                </c:pt>
                <c:pt idx="183">
                  <c:v>-9.418E-2</c:v>
                </c:pt>
                <c:pt idx="184">
                  <c:v>-9.3270000000000006E-2</c:v>
                </c:pt>
                <c:pt idx="185">
                  <c:v>-9.2359999999999998E-2</c:v>
                </c:pt>
                <c:pt idx="186">
                  <c:v>-9.146E-2</c:v>
                </c:pt>
                <c:pt idx="187">
                  <c:v>-9.0550000000000005E-2</c:v>
                </c:pt>
                <c:pt idx="188">
                  <c:v>-8.9639999999999997E-2</c:v>
                </c:pt>
                <c:pt idx="189">
                  <c:v>-8.8730000000000003E-2</c:v>
                </c:pt>
                <c:pt idx="190">
                  <c:v>-8.7819999999999995E-2</c:v>
                </c:pt>
                <c:pt idx="191">
                  <c:v>-8.6919999999999997E-2</c:v>
                </c:pt>
                <c:pt idx="192">
                  <c:v>-8.6010000000000003E-2</c:v>
                </c:pt>
                <c:pt idx="193">
                  <c:v>-8.5099999999999995E-2</c:v>
                </c:pt>
                <c:pt idx="194">
                  <c:v>-8.4190000000000001E-2</c:v>
                </c:pt>
                <c:pt idx="195">
                  <c:v>-8.3280000000000007E-2</c:v>
                </c:pt>
                <c:pt idx="196">
                  <c:v>-8.2369999999999999E-2</c:v>
                </c:pt>
                <c:pt idx="197">
                  <c:v>-8.1470000000000001E-2</c:v>
                </c:pt>
                <c:pt idx="198">
                  <c:v>-8.0560000000000007E-2</c:v>
                </c:pt>
                <c:pt idx="199">
                  <c:v>-7.9649999999999999E-2</c:v>
                </c:pt>
                <c:pt idx="200">
                  <c:v>-7.8740000000000004E-2</c:v>
                </c:pt>
                <c:pt idx="201">
                  <c:v>-7.7829999999999996E-2</c:v>
                </c:pt>
                <c:pt idx="202">
                  <c:v>-7.6920000000000002E-2</c:v>
                </c:pt>
                <c:pt idx="203">
                  <c:v>-7.6020000000000004E-2</c:v>
                </c:pt>
                <c:pt idx="204">
                  <c:v>-7.5109999999999996E-2</c:v>
                </c:pt>
                <c:pt idx="205">
                  <c:v>-7.4200000000000002E-2</c:v>
                </c:pt>
                <c:pt idx="206">
                  <c:v>-7.3289999999999994E-2</c:v>
                </c:pt>
                <c:pt idx="207">
                  <c:v>-7.238E-2</c:v>
                </c:pt>
                <c:pt idx="208">
                  <c:v>-7.1470000000000006E-2</c:v>
                </c:pt>
                <c:pt idx="209">
                  <c:v>-7.0569999999999994E-2</c:v>
                </c:pt>
                <c:pt idx="210">
                  <c:v>-6.966E-2</c:v>
                </c:pt>
                <c:pt idx="211">
                  <c:v>-6.8750000000000006E-2</c:v>
                </c:pt>
                <c:pt idx="212">
                  <c:v>-6.7839999999999998E-2</c:v>
                </c:pt>
                <c:pt idx="213">
                  <c:v>-6.6930000000000003E-2</c:v>
                </c:pt>
                <c:pt idx="214">
                  <c:v>-6.6019999999999995E-2</c:v>
                </c:pt>
                <c:pt idx="215">
                  <c:v>-6.5110000000000001E-2</c:v>
                </c:pt>
                <c:pt idx="216">
                  <c:v>-6.4199999999999993E-2</c:v>
                </c:pt>
                <c:pt idx="217">
                  <c:v>-6.3299999999999995E-2</c:v>
                </c:pt>
                <c:pt idx="218">
                  <c:v>-6.2390000000000001E-2</c:v>
                </c:pt>
                <c:pt idx="219">
                  <c:v>-6.148E-2</c:v>
                </c:pt>
                <c:pt idx="220">
                  <c:v>-6.0569999999999999E-2</c:v>
                </c:pt>
                <c:pt idx="221">
                  <c:v>-5.9659999999999998E-2</c:v>
                </c:pt>
                <c:pt idx="222">
                  <c:v>-5.8749999999999997E-2</c:v>
                </c:pt>
                <c:pt idx="223">
                  <c:v>-5.7840000000000003E-2</c:v>
                </c:pt>
                <c:pt idx="224">
                  <c:v>-5.6930000000000001E-2</c:v>
                </c:pt>
                <c:pt idx="225">
                  <c:v>-5.602E-2</c:v>
                </c:pt>
                <c:pt idx="226">
                  <c:v>-5.5109999999999999E-2</c:v>
                </c:pt>
                <c:pt idx="227">
                  <c:v>-5.4210000000000001E-2</c:v>
                </c:pt>
                <c:pt idx="228">
                  <c:v>-5.33E-2</c:v>
                </c:pt>
                <c:pt idx="229">
                  <c:v>-5.2389999999999999E-2</c:v>
                </c:pt>
                <c:pt idx="230">
                  <c:v>-5.1479999999999998E-2</c:v>
                </c:pt>
                <c:pt idx="231">
                  <c:v>-5.0569999999999997E-2</c:v>
                </c:pt>
                <c:pt idx="232">
                  <c:v>-4.9660000000000003E-2</c:v>
                </c:pt>
                <c:pt idx="233">
                  <c:v>-4.8750000000000002E-2</c:v>
                </c:pt>
                <c:pt idx="234">
                  <c:v>-4.7840000000000001E-2</c:v>
                </c:pt>
                <c:pt idx="235">
                  <c:v>-4.6929999999999999E-2</c:v>
                </c:pt>
                <c:pt idx="236">
                  <c:v>-4.6019999999999998E-2</c:v>
                </c:pt>
                <c:pt idx="237">
                  <c:v>-4.5109999999999997E-2</c:v>
                </c:pt>
                <c:pt idx="238">
                  <c:v>-4.4200000000000003E-2</c:v>
                </c:pt>
                <c:pt idx="239">
                  <c:v>-4.3299999999999998E-2</c:v>
                </c:pt>
                <c:pt idx="240">
                  <c:v>-4.2389999999999997E-2</c:v>
                </c:pt>
                <c:pt idx="241">
                  <c:v>-4.1480000000000003E-2</c:v>
                </c:pt>
                <c:pt idx="242">
                  <c:v>-4.0570000000000002E-2</c:v>
                </c:pt>
                <c:pt idx="243">
                  <c:v>-3.9660000000000001E-2</c:v>
                </c:pt>
                <c:pt idx="244">
                  <c:v>-3.875E-2</c:v>
                </c:pt>
                <c:pt idx="245">
                  <c:v>-3.7839999999999999E-2</c:v>
                </c:pt>
                <c:pt idx="246">
                  <c:v>-3.6929999999999998E-2</c:v>
                </c:pt>
                <c:pt idx="247">
                  <c:v>-3.6020000000000003E-2</c:v>
                </c:pt>
                <c:pt idx="248">
                  <c:v>-3.5110000000000002E-2</c:v>
                </c:pt>
                <c:pt idx="249">
                  <c:v>-3.4200000000000001E-2</c:v>
                </c:pt>
                <c:pt idx="250">
                  <c:v>-3.329E-2</c:v>
                </c:pt>
                <c:pt idx="251">
                  <c:v>-3.2379999999999999E-2</c:v>
                </c:pt>
                <c:pt idx="252">
                  <c:v>-3.1469999999999998E-2</c:v>
                </c:pt>
                <c:pt idx="253">
                  <c:v>-3.056E-2</c:v>
                </c:pt>
                <c:pt idx="254">
                  <c:v>-2.9649999999999999E-2</c:v>
                </c:pt>
                <c:pt idx="255">
                  <c:v>-2.8740000000000002E-2</c:v>
                </c:pt>
                <c:pt idx="256">
                  <c:v>-2.7830000000000001E-2</c:v>
                </c:pt>
                <c:pt idx="257">
                  <c:v>-2.6919999999999999E-2</c:v>
                </c:pt>
                <c:pt idx="258">
                  <c:v>-2.6020000000000001E-2</c:v>
                </c:pt>
                <c:pt idx="259">
                  <c:v>-2.511E-2</c:v>
                </c:pt>
                <c:pt idx="260">
                  <c:v>-2.4199999999999999E-2</c:v>
                </c:pt>
                <c:pt idx="261">
                  <c:v>-2.3290000000000002E-2</c:v>
                </c:pt>
                <c:pt idx="262">
                  <c:v>-2.2380000000000001E-2</c:v>
                </c:pt>
                <c:pt idx="263">
                  <c:v>-2.147E-2</c:v>
                </c:pt>
                <c:pt idx="264">
                  <c:v>-2.0559999999999998E-2</c:v>
                </c:pt>
                <c:pt idx="265">
                  <c:v>-1.9650000000000001E-2</c:v>
                </c:pt>
                <c:pt idx="266">
                  <c:v>-1.874E-2</c:v>
                </c:pt>
                <c:pt idx="267">
                  <c:v>-1.7829999999999999E-2</c:v>
                </c:pt>
                <c:pt idx="268">
                  <c:v>-1.6920000000000001E-2</c:v>
                </c:pt>
                <c:pt idx="269">
                  <c:v>-1.601E-2</c:v>
                </c:pt>
                <c:pt idx="270">
                  <c:v>-1.5100000000000001E-2</c:v>
                </c:pt>
                <c:pt idx="271">
                  <c:v>-1.4189999999999999E-2</c:v>
                </c:pt>
                <c:pt idx="272">
                  <c:v>-1.328E-2</c:v>
                </c:pt>
                <c:pt idx="273">
                  <c:v>-1.2370000000000001E-2</c:v>
                </c:pt>
                <c:pt idx="274">
                  <c:v>-1.146E-2</c:v>
                </c:pt>
                <c:pt idx="275">
                  <c:v>-1.055E-2</c:v>
                </c:pt>
                <c:pt idx="276">
                  <c:v>-9.6410000000000003E-3</c:v>
                </c:pt>
                <c:pt idx="277">
                  <c:v>-8.7309999999999992E-3</c:v>
                </c:pt>
                <c:pt idx="278">
                  <c:v>-7.8209999999999998E-3</c:v>
                </c:pt>
                <c:pt idx="279">
                  <c:v>-6.9109999999999996E-3</c:v>
                </c:pt>
                <c:pt idx="280">
                  <c:v>-6.0020000000000004E-3</c:v>
                </c:pt>
                <c:pt idx="281">
                  <c:v>-5.0920000000000002E-3</c:v>
                </c:pt>
                <c:pt idx="282">
                  <c:v>-4.182E-3</c:v>
                </c:pt>
                <c:pt idx="283">
                  <c:v>-3.2720000000000002E-3</c:v>
                </c:pt>
                <c:pt idx="284">
                  <c:v>-2.3630000000000001E-3</c:v>
                </c:pt>
                <c:pt idx="285">
                  <c:v>-1.4530000000000001E-3</c:v>
                </c:pt>
                <c:pt idx="286">
                  <c:v>-5.4299999999999997E-4</c:v>
                </c:pt>
                <c:pt idx="287">
                  <c:v>3.6680000000000003E-4</c:v>
                </c:pt>
                <c:pt idx="288">
                  <c:v>1.2769999999999999E-3</c:v>
                </c:pt>
                <c:pt idx="289">
                  <c:v>2.186E-3</c:v>
                </c:pt>
                <c:pt idx="290">
                  <c:v>3.0959999999999998E-3</c:v>
                </c:pt>
                <c:pt idx="291">
                  <c:v>4.006E-3</c:v>
                </c:pt>
                <c:pt idx="292">
                  <c:v>4.9160000000000002E-3</c:v>
                </c:pt>
                <c:pt idx="293">
                  <c:v>5.8250000000000003E-3</c:v>
                </c:pt>
                <c:pt idx="294">
                  <c:v>6.7349999999999997E-3</c:v>
                </c:pt>
                <c:pt idx="295">
                  <c:v>7.6449999999999999E-3</c:v>
                </c:pt>
                <c:pt idx="296">
                  <c:v>8.5550000000000001E-3</c:v>
                </c:pt>
                <c:pt idx="297">
                  <c:v>9.4640000000000002E-3</c:v>
                </c:pt>
                <c:pt idx="298">
                  <c:v>1.0370000000000001E-2</c:v>
                </c:pt>
                <c:pt idx="299">
                  <c:v>1.128E-2</c:v>
                </c:pt>
                <c:pt idx="300">
                  <c:v>1.2189999999999999E-2</c:v>
                </c:pt>
                <c:pt idx="301">
                  <c:v>1.3100000000000001E-2</c:v>
                </c:pt>
                <c:pt idx="302">
                  <c:v>1.401E-2</c:v>
                </c:pt>
                <c:pt idx="303">
                  <c:v>1.4919999999999999E-2</c:v>
                </c:pt>
                <c:pt idx="304">
                  <c:v>1.583E-2</c:v>
                </c:pt>
                <c:pt idx="305">
                  <c:v>1.6740000000000001E-2</c:v>
                </c:pt>
                <c:pt idx="306">
                  <c:v>1.7649999999999999E-2</c:v>
                </c:pt>
                <c:pt idx="307">
                  <c:v>1.856E-2</c:v>
                </c:pt>
                <c:pt idx="308">
                  <c:v>1.9470000000000001E-2</c:v>
                </c:pt>
                <c:pt idx="309">
                  <c:v>2.0379999999999999E-2</c:v>
                </c:pt>
                <c:pt idx="310">
                  <c:v>2.129E-2</c:v>
                </c:pt>
                <c:pt idx="311">
                  <c:v>2.2200000000000001E-2</c:v>
                </c:pt>
                <c:pt idx="312">
                  <c:v>2.3109999999999999E-2</c:v>
                </c:pt>
                <c:pt idx="313">
                  <c:v>2.402E-2</c:v>
                </c:pt>
                <c:pt idx="314">
                  <c:v>2.4930000000000001E-2</c:v>
                </c:pt>
                <c:pt idx="315">
                  <c:v>2.5839999999999998E-2</c:v>
                </c:pt>
                <c:pt idx="316">
                  <c:v>2.6749999999999999E-2</c:v>
                </c:pt>
                <c:pt idx="317">
                  <c:v>2.7660000000000001E-2</c:v>
                </c:pt>
                <c:pt idx="318">
                  <c:v>2.8570000000000002E-2</c:v>
                </c:pt>
                <c:pt idx="319">
                  <c:v>2.9479999999999999E-2</c:v>
                </c:pt>
                <c:pt idx="320">
                  <c:v>3.039E-2</c:v>
                </c:pt>
                <c:pt idx="321">
                  <c:v>3.1300000000000001E-2</c:v>
                </c:pt>
                <c:pt idx="322">
                  <c:v>3.2210000000000003E-2</c:v>
                </c:pt>
                <c:pt idx="323">
                  <c:v>3.3119999999999997E-2</c:v>
                </c:pt>
                <c:pt idx="324">
                  <c:v>3.4020000000000002E-2</c:v>
                </c:pt>
                <c:pt idx="325">
                  <c:v>3.4930000000000003E-2</c:v>
                </c:pt>
                <c:pt idx="326">
                  <c:v>3.5839999999999997E-2</c:v>
                </c:pt>
                <c:pt idx="327">
                  <c:v>3.6749999999999998E-2</c:v>
                </c:pt>
                <c:pt idx="328">
                  <c:v>3.7659999999999999E-2</c:v>
                </c:pt>
                <c:pt idx="329">
                  <c:v>3.857E-2</c:v>
                </c:pt>
                <c:pt idx="330">
                  <c:v>3.9480000000000001E-2</c:v>
                </c:pt>
                <c:pt idx="331">
                  <c:v>4.0390000000000002E-2</c:v>
                </c:pt>
                <c:pt idx="332">
                  <c:v>4.1300000000000003E-2</c:v>
                </c:pt>
                <c:pt idx="333">
                  <c:v>4.2209999999999998E-2</c:v>
                </c:pt>
                <c:pt idx="334">
                  <c:v>4.3119999999999999E-2</c:v>
                </c:pt>
                <c:pt idx="335">
                  <c:v>4.403E-2</c:v>
                </c:pt>
                <c:pt idx="336">
                  <c:v>4.4940000000000001E-2</c:v>
                </c:pt>
                <c:pt idx="337">
                  <c:v>4.5850000000000002E-2</c:v>
                </c:pt>
                <c:pt idx="338">
                  <c:v>4.6760000000000003E-2</c:v>
                </c:pt>
                <c:pt idx="339">
                  <c:v>4.7669999999999997E-2</c:v>
                </c:pt>
                <c:pt idx="340">
                  <c:v>4.8570000000000002E-2</c:v>
                </c:pt>
                <c:pt idx="341">
                  <c:v>4.9480000000000003E-2</c:v>
                </c:pt>
                <c:pt idx="342">
                  <c:v>5.0389999999999997E-2</c:v>
                </c:pt>
                <c:pt idx="343">
                  <c:v>5.1299999999999998E-2</c:v>
                </c:pt>
                <c:pt idx="344">
                  <c:v>5.2209999999999999E-2</c:v>
                </c:pt>
                <c:pt idx="345">
                  <c:v>5.3120000000000001E-2</c:v>
                </c:pt>
                <c:pt idx="346">
                  <c:v>5.4030000000000002E-2</c:v>
                </c:pt>
                <c:pt idx="347">
                  <c:v>5.4940000000000003E-2</c:v>
                </c:pt>
                <c:pt idx="348">
                  <c:v>5.5849999999999997E-2</c:v>
                </c:pt>
                <c:pt idx="349">
                  <c:v>5.6759999999999998E-2</c:v>
                </c:pt>
                <c:pt idx="350">
                  <c:v>5.7669999999999999E-2</c:v>
                </c:pt>
                <c:pt idx="351">
                  <c:v>5.8569999999999997E-2</c:v>
                </c:pt>
                <c:pt idx="352">
                  <c:v>5.9479999999999998E-2</c:v>
                </c:pt>
                <c:pt idx="353">
                  <c:v>6.0389999999999999E-2</c:v>
                </c:pt>
                <c:pt idx="354">
                  <c:v>6.13E-2</c:v>
                </c:pt>
                <c:pt idx="355">
                  <c:v>6.2210000000000001E-2</c:v>
                </c:pt>
                <c:pt idx="356">
                  <c:v>6.3119999999999996E-2</c:v>
                </c:pt>
                <c:pt idx="357">
                  <c:v>6.4030000000000004E-2</c:v>
                </c:pt>
                <c:pt idx="358">
                  <c:v>6.4939999999999998E-2</c:v>
                </c:pt>
                <c:pt idx="359">
                  <c:v>6.5850000000000006E-2</c:v>
                </c:pt>
                <c:pt idx="360">
                  <c:v>6.6750000000000004E-2</c:v>
                </c:pt>
                <c:pt idx="361">
                  <c:v>6.7659999999999998E-2</c:v>
                </c:pt>
                <c:pt idx="362">
                  <c:v>6.8570000000000006E-2</c:v>
                </c:pt>
                <c:pt idx="363">
                  <c:v>6.948E-2</c:v>
                </c:pt>
                <c:pt idx="364">
                  <c:v>7.0389999999999994E-2</c:v>
                </c:pt>
                <c:pt idx="365">
                  <c:v>7.1300000000000002E-2</c:v>
                </c:pt>
                <c:pt idx="366">
                  <c:v>7.2209999999999996E-2</c:v>
                </c:pt>
                <c:pt idx="367">
                  <c:v>7.3109999999999994E-2</c:v>
                </c:pt>
                <c:pt idx="368">
                  <c:v>7.4020000000000002E-2</c:v>
                </c:pt>
                <c:pt idx="369">
                  <c:v>7.4929999999999997E-2</c:v>
                </c:pt>
                <c:pt idx="370">
                  <c:v>7.5840000000000005E-2</c:v>
                </c:pt>
                <c:pt idx="371">
                  <c:v>7.6749999999999999E-2</c:v>
                </c:pt>
                <c:pt idx="372">
                  <c:v>7.7660000000000007E-2</c:v>
                </c:pt>
                <c:pt idx="373">
                  <c:v>7.8560000000000005E-2</c:v>
                </c:pt>
                <c:pt idx="374">
                  <c:v>7.9469999999999999E-2</c:v>
                </c:pt>
                <c:pt idx="375">
                  <c:v>8.0379999999999993E-2</c:v>
                </c:pt>
                <c:pt idx="376">
                  <c:v>8.1290000000000001E-2</c:v>
                </c:pt>
                <c:pt idx="377">
                  <c:v>8.2199999999999995E-2</c:v>
                </c:pt>
                <c:pt idx="378">
                  <c:v>8.3110000000000003E-2</c:v>
                </c:pt>
                <c:pt idx="379">
                  <c:v>8.4010000000000001E-2</c:v>
                </c:pt>
                <c:pt idx="380">
                  <c:v>8.4919999999999995E-2</c:v>
                </c:pt>
                <c:pt idx="381">
                  <c:v>8.5830000000000004E-2</c:v>
                </c:pt>
                <c:pt idx="382">
                  <c:v>8.6739999999999998E-2</c:v>
                </c:pt>
                <c:pt idx="383">
                  <c:v>8.7650000000000006E-2</c:v>
                </c:pt>
                <c:pt idx="384">
                  <c:v>8.8550000000000004E-2</c:v>
                </c:pt>
                <c:pt idx="385">
                  <c:v>8.9459999999999998E-2</c:v>
                </c:pt>
                <c:pt idx="386">
                  <c:v>9.0370000000000006E-2</c:v>
                </c:pt>
                <c:pt idx="387">
                  <c:v>9.128E-2</c:v>
                </c:pt>
                <c:pt idx="388">
                  <c:v>9.2189999999999994E-2</c:v>
                </c:pt>
                <c:pt idx="389">
                  <c:v>9.3090000000000006E-2</c:v>
                </c:pt>
                <c:pt idx="390">
                  <c:v>9.4E-2</c:v>
                </c:pt>
                <c:pt idx="391">
                  <c:v>9.4909999999999994E-2</c:v>
                </c:pt>
                <c:pt idx="392">
                  <c:v>9.5820000000000002E-2</c:v>
                </c:pt>
                <c:pt idx="393">
                  <c:v>9.672E-2</c:v>
                </c:pt>
                <c:pt idx="394">
                  <c:v>9.7629999999999995E-2</c:v>
                </c:pt>
                <c:pt idx="395">
                  <c:v>9.8540000000000003E-2</c:v>
                </c:pt>
                <c:pt idx="396">
                  <c:v>9.9449999999999997E-2</c:v>
                </c:pt>
                <c:pt idx="397">
                  <c:v>0.1004</c:v>
                </c:pt>
                <c:pt idx="398">
                  <c:v>0.1013</c:v>
                </c:pt>
                <c:pt idx="399">
                  <c:v>0.1022</c:v>
                </c:pt>
                <c:pt idx="400">
                  <c:v>0.1031</c:v>
                </c:pt>
                <c:pt idx="401">
                  <c:v>0.104</c:v>
                </c:pt>
                <c:pt idx="402">
                  <c:v>0.10489999999999999</c:v>
                </c:pt>
                <c:pt idx="403">
                  <c:v>0.10580000000000001</c:v>
                </c:pt>
                <c:pt idx="404">
                  <c:v>0.1067</c:v>
                </c:pt>
                <c:pt idx="405">
                  <c:v>0.1076</c:v>
                </c:pt>
                <c:pt idx="406">
                  <c:v>0.1085</c:v>
                </c:pt>
                <c:pt idx="407">
                  <c:v>0.1094</c:v>
                </c:pt>
                <c:pt idx="408">
                  <c:v>0.1103</c:v>
                </c:pt>
                <c:pt idx="409">
                  <c:v>0.11119999999999999</c:v>
                </c:pt>
                <c:pt idx="410">
                  <c:v>0.11210000000000001</c:v>
                </c:pt>
                <c:pt idx="411">
                  <c:v>0.11310000000000001</c:v>
                </c:pt>
                <c:pt idx="412">
                  <c:v>0.114</c:v>
                </c:pt>
                <c:pt idx="413">
                  <c:v>0.1149</c:v>
                </c:pt>
                <c:pt idx="414">
                  <c:v>0.1158</c:v>
                </c:pt>
                <c:pt idx="415">
                  <c:v>0.1167</c:v>
                </c:pt>
                <c:pt idx="416">
                  <c:v>0.1176</c:v>
                </c:pt>
                <c:pt idx="417">
                  <c:v>0.11849999999999999</c:v>
                </c:pt>
                <c:pt idx="418">
                  <c:v>0.11940000000000001</c:v>
                </c:pt>
                <c:pt idx="419">
                  <c:v>0.1203</c:v>
                </c:pt>
                <c:pt idx="420">
                  <c:v>0.1212</c:v>
                </c:pt>
                <c:pt idx="421">
                  <c:v>0.1221</c:v>
                </c:pt>
                <c:pt idx="422">
                  <c:v>0.123</c:v>
                </c:pt>
                <c:pt idx="423">
                  <c:v>0.1239</c:v>
                </c:pt>
                <c:pt idx="424">
                  <c:v>0.12479999999999999</c:v>
                </c:pt>
                <c:pt idx="425">
                  <c:v>0.12570000000000001</c:v>
                </c:pt>
                <c:pt idx="426">
                  <c:v>0.12670000000000001</c:v>
                </c:pt>
                <c:pt idx="427">
                  <c:v>0.12759999999999999</c:v>
                </c:pt>
                <c:pt idx="428">
                  <c:v>0.1285</c:v>
                </c:pt>
                <c:pt idx="429">
                  <c:v>0.12939999999999999</c:v>
                </c:pt>
                <c:pt idx="430">
                  <c:v>0.1303</c:v>
                </c:pt>
                <c:pt idx="431">
                  <c:v>0.13120000000000001</c:v>
                </c:pt>
                <c:pt idx="432">
                  <c:v>0.1321</c:v>
                </c:pt>
                <c:pt idx="433">
                  <c:v>0.13300000000000001</c:v>
                </c:pt>
                <c:pt idx="434">
                  <c:v>0.13389999999999999</c:v>
                </c:pt>
                <c:pt idx="435">
                  <c:v>0.1348</c:v>
                </c:pt>
                <c:pt idx="436">
                  <c:v>0.13569999999999999</c:v>
                </c:pt>
                <c:pt idx="437">
                  <c:v>0.1366</c:v>
                </c:pt>
                <c:pt idx="438">
                  <c:v>0.13750000000000001</c:v>
                </c:pt>
                <c:pt idx="439">
                  <c:v>0.1384</c:v>
                </c:pt>
                <c:pt idx="440">
                  <c:v>0.13930000000000001</c:v>
                </c:pt>
                <c:pt idx="441">
                  <c:v>0.14019999999999999</c:v>
                </c:pt>
                <c:pt idx="442">
                  <c:v>0.14119999999999999</c:v>
                </c:pt>
                <c:pt idx="443">
                  <c:v>0.1421</c:v>
                </c:pt>
                <c:pt idx="444">
                  <c:v>0.14299999999999999</c:v>
                </c:pt>
                <c:pt idx="445">
                  <c:v>0.1439</c:v>
                </c:pt>
                <c:pt idx="446">
                  <c:v>0.14480000000000001</c:v>
                </c:pt>
                <c:pt idx="447">
                  <c:v>0.1457</c:v>
                </c:pt>
                <c:pt idx="448">
                  <c:v>0.14660000000000001</c:v>
                </c:pt>
                <c:pt idx="449">
                  <c:v>0.14749999999999999</c:v>
                </c:pt>
                <c:pt idx="450">
                  <c:v>0.1484</c:v>
                </c:pt>
                <c:pt idx="451">
                  <c:v>0.14929999999999999</c:v>
                </c:pt>
                <c:pt idx="452">
                  <c:v>0.1502</c:v>
                </c:pt>
                <c:pt idx="453">
                  <c:v>0.15110000000000001</c:v>
                </c:pt>
                <c:pt idx="454">
                  <c:v>0.152</c:v>
                </c:pt>
                <c:pt idx="455">
                  <c:v>0.15290000000000001</c:v>
                </c:pt>
                <c:pt idx="456">
                  <c:v>0.15379999999999999</c:v>
                </c:pt>
                <c:pt idx="457">
                  <c:v>0.1547</c:v>
                </c:pt>
                <c:pt idx="458">
                  <c:v>0.15559999999999999</c:v>
                </c:pt>
                <c:pt idx="459">
                  <c:v>0.1565</c:v>
                </c:pt>
                <c:pt idx="460">
                  <c:v>0.1575</c:v>
                </c:pt>
                <c:pt idx="461">
                  <c:v>0.15840000000000001</c:v>
                </c:pt>
                <c:pt idx="462">
                  <c:v>0.1593</c:v>
                </c:pt>
                <c:pt idx="463">
                  <c:v>0.16020000000000001</c:v>
                </c:pt>
                <c:pt idx="464">
                  <c:v>0.16109999999999999</c:v>
                </c:pt>
                <c:pt idx="465">
                  <c:v>0.16200000000000001</c:v>
                </c:pt>
                <c:pt idx="466">
                  <c:v>0.16289999999999999</c:v>
                </c:pt>
                <c:pt idx="467">
                  <c:v>0.1638</c:v>
                </c:pt>
                <c:pt idx="468">
                  <c:v>0.16470000000000001</c:v>
                </c:pt>
                <c:pt idx="469">
                  <c:v>0.1656</c:v>
                </c:pt>
                <c:pt idx="470">
                  <c:v>0.16650000000000001</c:v>
                </c:pt>
                <c:pt idx="471">
                  <c:v>0.16739999999999999</c:v>
                </c:pt>
                <c:pt idx="472">
                  <c:v>0.16830000000000001</c:v>
                </c:pt>
                <c:pt idx="473">
                  <c:v>0.16919999999999999</c:v>
                </c:pt>
                <c:pt idx="474">
                  <c:v>0.1701</c:v>
                </c:pt>
                <c:pt idx="475">
                  <c:v>0.17100000000000001</c:v>
                </c:pt>
                <c:pt idx="476">
                  <c:v>0.1719</c:v>
                </c:pt>
                <c:pt idx="477">
                  <c:v>0.17280000000000001</c:v>
                </c:pt>
                <c:pt idx="478">
                  <c:v>0.17380000000000001</c:v>
                </c:pt>
                <c:pt idx="479">
                  <c:v>0.17469999999999999</c:v>
                </c:pt>
                <c:pt idx="480">
                  <c:v>0.17560000000000001</c:v>
                </c:pt>
                <c:pt idx="481">
                  <c:v>0.17649999999999999</c:v>
                </c:pt>
                <c:pt idx="482">
                  <c:v>0.1774</c:v>
                </c:pt>
                <c:pt idx="483">
                  <c:v>0.17829999999999999</c:v>
                </c:pt>
                <c:pt idx="484">
                  <c:v>0.1792</c:v>
                </c:pt>
                <c:pt idx="485">
                  <c:v>0.18010000000000001</c:v>
                </c:pt>
                <c:pt idx="486">
                  <c:v>0.18099999999999999</c:v>
                </c:pt>
                <c:pt idx="487">
                  <c:v>0.18190000000000001</c:v>
                </c:pt>
                <c:pt idx="488">
                  <c:v>0.18279999999999999</c:v>
                </c:pt>
                <c:pt idx="489">
                  <c:v>0.1837</c:v>
                </c:pt>
                <c:pt idx="490">
                  <c:v>0.18459999999999999</c:v>
                </c:pt>
                <c:pt idx="491">
                  <c:v>0.1855</c:v>
                </c:pt>
                <c:pt idx="492">
                  <c:v>0.18640000000000001</c:v>
                </c:pt>
                <c:pt idx="493">
                  <c:v>0.18729999999999999</c:v>
                </c:pt>
                <c:pt idx="494">
                  <c:v>0.18820000000000001</c:v>
                </c:pt>
                <c:pt idx="495">
                  <c:v>0.18909999999999999</c:v>
                </c:pt>
                <c:pt idx="496">
                  <c:v>0.19009999999999999</c:v>
                </c:pt>
                <c:pt idx="497">
                  <c:v>0.191</c:v>
                </c:pt>
                <c:pt idx="498">
                  <c:v>0.19189999999999999</c:v>
                </c:pt>
                <c:pt idx="499">
                  <c:v>0.1928</c:v>
                </c:pt>
                <c:pt idx="500">
                  <c:v>0.19370000000000001</c:v>
                </c:pt>
                <c:pt idx="501">
                  <c:v>0.1946</c:v>
                </c:pt>
                <c:pt idx="502">
                  <c:v>0.19550000000000001</c:v>
                </c:pt>
                <c:pt idx="503">
                  <c:v>0.19639999999999999</c:v>
                </c:pt>
                <c:pt idx="504">
                  <c:v>0.1973</c:v>
                </c:pt>
                <c:pt idx="505">
                  <c:v>0.19819999999999999</c:v>
                </c:pt>
                <c:pt idx="506">
                  <c:v>0.1991</c:v>
                </c:pt>
                <c:pt idx="507">
                  <c:v>0.2</c:v>
                </c:pt>
                <c:pt idx="508">
                  <c:v>0.2009</c:v>
                </c:pt>
                <c:pt idx="509">
                  <c:v>0.20180000000000001</c:v>
                </c:pt>
                <c:pt idx="510">
                  <c:v>0.20269999999999999</c:v>
                </c:pt>
                <c:pt idx="511">
                  <c:v>0.2036</c:v>
                </c:pt>
                <c:pt idx="512">
                  <c:v>0.20449999999999999</c:v>
                </c:pt>
                <c:pt idx="513">
                  <c:v>0.2054</c:v>
                </c:pt>
                <c:pt idx="514">
                  <c:v>0.2064</c:v>
                </c:pt>
                <c:pt idx="515">
                  <c:v>0.20730000000000001</c:v>
                </c:pt>
                <c:pt idx="516">
                  <c:v>0.2082</c:v>
                </c:pt>
                <c:pt idx="517">
                  <c:v>0.20910000000000001</c:v>
                </c:pt>
                <c:pt idx="518">
                  <c:v>0.21</c:v>
                </c:pt>
                <c:pt idx="519">
                  <c:v>0.2109</c:v>
                </c:pt>
                <c:pt idx="520">
                  <c:v>0.21179999999999999</c:v>
                </c:pt>
                <c:pt idx="521">
                  <c:v>0.2127</c:v>
                </c:pt>
                <c:pt idx="522">
                  <c:v>0.21360000000000001</c:v>
                </c:pt>
                <c:pt idx="523">
                  <c:v>0.2145</c:v>
                </c:pt>
                <c:pt idx="524">
                  <c:v>0.21540000000000001</c:v>
                </c:pt>
                <c:pt idx="525">
                  <c:v>0.21629999999999999</c:v>
                </c:pt>
                <c:pt idx="526">
                  <c:v>0.2172</c:v>
                </c:pt>
                <c:pt idx="527">
                  <c:v>0.21809999999999999</c:v>
                </c:pt>
                <c:pt idx="528">
                  <c:v>0.219</c:v>
                </c:pt>
                <c:pt idx="529">
                  <c:v>0.21990000000000001</c:v>
                </c:pt>
                <c:pt idx="530">
                  <c:v>0.2208</c:v>
                </c:pt>
                <c:pt idx="531">
                  <c:v>0.22170000000000001</c:v>
                </c:pt>
                <c:pt idx="532">
                  <c:v>0.22270000000000001</c:v>
                </c:pt>
                <c:pt idx="533">
                  <c:v>0.22359999999999999</c:v>
                </c:pt>
                <c:pt idx="534">
                  <c:v>0.22450000000000001</c:v>
                </c:pt>
                <c:pt idx="535">
                  <c:v>0.22539999999999999</c:v>
                </c:pt>
                <c:pt idx="536">
                  <c:v>0.2263</c:v>
                </c:pt>
                <c:pt idx="537">
                  <c:v>0.22720000000000001</c:v>
                </c:pt>
                <c:pt idx="538">
                  <c:v>0.2281</c:v>
                </c:pt>
                <c:pt idx="539">
                  <c:v>0.22900000000000001</c:v>
                </c:pt>
                <c:pt idx="540">
                  <c:v>0.22989999999999999</c:v>
                </c:pt>
                <c:pt idx="541">
                  <c:v>0.23080000000000001</c:v>
                </c:pt>
                <c:pt idx="542">
                  <c:v>0.23169999999999999</c:v>
                </c:pt>
                <c:pt idx="543">
                  <c:v>0.2326</c:v>
                </c:pt>
                <c:pt idx="544">
                  <c:v>0.23350000000000001</c:v>
                </c:pt>
                <c:pt idx="545">
                  <c:v>0.2344</c:v>
                </c:pt>
                <c:pt idx="546">
                  <c:v>0.23530000000000001</c:v>
                </c:pt>
                <c:pt idx="547">
                  <c:v>0.23619999999999999</c:v>
                </c:pt>
                <c:pt idx="548">
                  <c:v>0.23710000000000001</c:v>
                </c:pt>
                <c:pt idx="549">
                  <c:v>0.23799999999999999</c:v>
                </c:pt>
                <c:pt idx="550">
                  <c:v>0.23899999999999999</c:v>
                </c:pt>
                <c:pt idx="551">
                  <c:v>0.2399</c:v>
                </c:pt>
                <c:pt idx="552">
                  <c:v>0.24079999999999999</c:v>
                </c:pt>
                <c:pt idx="553">
                  <c:v>0.2417</c:v>
                </c:pt>
                <c:pt idx="554">
                  <c:v>0.24260000000000001</c:v>
                </c:pt>
                <c:pt idx="555">
                  <c:v>0.24349999999999999</c:v>
                </c:pt>
                <c:pt idx="556">
                  <c:v>0.24440000000000001</c:v>
                </c:pt>
                <c:pt idx="557">
                  <c:v>0.24529999999999999</c:v>
                </c:pt>
                <c:pt idx="558">
                  <c:v>0.2462</c:v>
                </c:pt>
                <c:pt idx="559">
                  <c:v>0.24709999999999999</c:v>
                </c:pt>
                <c:pt idx="560">
                  <c:v>0.248</c:v>
                </c:pt>
                <c:pt idx="561">
                  <c:v>0.24890000000000001</c:v>
                </c:pt>
                <c:pt idx="562">
                  <c:v>0.24979999999999999</c:v>
                </c:pt>
                <c:pt idx="563">
                  <c:v>0.25069999999999998</c:v>
                </c:pt>
                <c:pt idx="564">
                  <c:v>0.25159999999999999</c:v>
                </c:pt>
                <c:pt idx="565">
                  <c:v>0.2525</c:v>
                </c:pt>
                <c:pt idx="566">
                  <c:v>0.25340000000000001</c:v>
                </c:pt>
                <c:pt idx="567">
                  <c:v>0.25430000000000003</c:v>
                </c:pt>
                <c:pt idx="568">
                  <c:v>0.25530000000000003</c:v>
                </c:pt>
                <c:pt idx="569">
                  <c:v>0.25619999999999998</c:v>
                </c:pt>
                <c:pt idx="570">
                  <c:v>0.2571</c:v>
                </c:pt>
                <c:pt idx="571">
                  <c:v>0.25800000000000001</c:v>
                </c:pt>
                <c:pt idx="572">
                  <c:v>0.25890000000000002</c:v>
                </c:pt>
                <c:pt idx="573">
                  <c:v>0.25979999999999998</c:v>
                </c:pt>
                <c:pt idx="574">
                  <c:v>0.26069999999999999</c:v>
                </c:pt>
                <c:pt idx="575">
                  <c:v>0.2616</c:v>
                </c:pt>
                <c:pt idx="576">
                  <c:v>0.26250000000000001</c:v>
                </c:pt>
                <c:pt idx="577">
                  <c:v>0.26340000000000002</c:v>
                </c:pt>
                <c:pt idx="578">
                  <c:v>0.26429999999999998</c:v>
                </c:pt>
                <c:pt idx="579">
                  <c:v>0.26519999999999999</c:v>
                </c:pt>
                <c:pt idx="580">
                  <c:v>0.2661</c:v>
                </c:pt>
                <c:pt idx="581">
                  <c:v>0.26700000000000002</c:v>
                </c:pt>
                <c:pt idx="582">
                  <c:v>0.26790000000000003</c:v>
                </c:pt>
                <c:pt idx="583">
                  <c:v>0.26879999999999998</c:v>
                </c:pt>
                <c:pt idx="584">
                  <c:v>0.2697</c:v>
                </c:pt>
                <c:pt idx="585">
                  <c:v>0.27060000000000001</c:v>
                </c:pt>
                <c:pt idx="586">
                  <c:v>0.27150000000000002</c:v>
                </c:pt>
                <c:pt idx="587">
                  <c:v>0.27250000000000002</c:v>
                </c:pt>
                <c:pt idx="588">
                  <c:v>0.27339999999999998</c:v>
                </c:pt>
                <c:pt idx="589">
                  <c:v>0.27429999999999999</c:v>
                </c:pt>
                <c:pt idx="590">
                  <c:v>0.2752</c:v>
                </c:pt>
                <c:pt idx="591">
                  <c:v>0.27610000000000001</c:v>
                </c:pt>
                <c:pt idx="592">
                  <c:v>0.27700000000000002</c:v>
                </c:pt>
                <c:pt idx="593">
                  <c:v>0.27789999999999998</c:v>
                </c:pt>
                <c:pt idx="594">
                  <c:v>0.27879999999999999</c:v>
                </c:pt>
                <c:pt idx="595">
                  <c:v>0.2797</c:v>
                </c:pt>
                <c:pt idx="596">
                  <c:v>0.28060000000000002</c:v>
                </c:pt>
                <c:pt idx="597">
                  <c:v>0.28149999999999997</c:v>
                </c:pt>
                <c:pt idx="598">
                  <c:v>0.28239999999999998</c:v>
                </c:pt>
                <c:pt idx="599">
                  <c:v>0.2833</c:v>
                </c:pt>
                <c:pt idx="600">
                  <c:v>0.28420000000000001</c:v>
                </c:pt>
                <c:pt idx="601">
                  <c:v>0.28510000000000002</c:v>
                </c:pt>
                <c:pt idx="602">
                  <c:v>0.28599999999999998</c:v>
                </c:pt>
                <c:pt idx="603">
                  <c:v>0.28689999999999999</c:v>
                </c:pt>
                <c:pt idx="604">
                  <c:v>0.2878</c:v>
                </c:pt>
                <c:pt idx="605">
                  <c:v>0.2888</c:v>
                </c:pt>
                <c:pt idx="606">
                  <c:v>0.28970000000000001</c:v>
                </c:pt>
                <c:pt idx="607">
                  <c:v>0.29060000000000002</c:v>
                </c:pt>
                <c:pt idx="608">
                  <c:v>0.29149999999999998</c:v>
                </c:pt>
                <c:pt idx="609">
                  <c:v>0.29239999999999999</c:v>
                </c:pt>
                <c:pt idx="610">
                  <c:v>0.29330000000000001</c:v>
                </c:pt>
                <c:pt idx="611">
                  <c:v>0.29420000000000002</c:v>
                </c:pt>
                <c:pt idx="612">
                  <c:v>0.29509999999999997</c:v>
                </c:pt>
                <c:pt idx="613">
                  <c:v>0.29599999999999999</c:v>
                </c:pt>
                <c:pt idx="614">
                  <c:v>0.2969</c:v>
                </c:pt>
                <c:pt idx="615">
                  <c:v>0.29780000000000001</c:v>
                </c:pt>
                <c:pt idx="616">
                  <c:v>0.29870000000000002</c:v>
                </c:pt>
                <c:pt idx="617">
                  <c:v>0.29959999999999998</c:v>
                </c:pt>
                <c:pt idx="618">
                  <c:v>0.30049999999999999</c:v>
                </c:pt>
                <c:pt idx="619">
                  <c:v>0.3014</c:v>
                </c:pt>
                <c:pt idx="620">
                  <c:v>0.30230000000000001</c:v>
                </c:pt>
                <c:pt idx="621">
                  <c:v>0.30320000000000003</c:v>
                </c:pt>
                <c:pt idx="622">
                  <c:v>0.30409999999999998</c:v>
                </c:pt>
                <c:pt idx="623">
                  <c:v>0.30509999999999998</c:v>
                </c:pt>
                <c:pt idx="624">
                  <c:v>0.30599999999999999</c:v>
                </c:pt>
                <c:pt idx="625">
                  <c:v>0.30690000000000001</c:v>
                </c:pt>
                <c:pt idx="626">
                  <c:v>0.30780000000000002</c:v>
                </c:pt>
                <c:pt idx="627">
                  <c:v>0.30869999999999997</c:v>
                </c:pt>
                <c:pt idx="628">
                  <c:v>0.30959999999999999</c:v>
                </c:pt>
                <c:pt idx="629">
                  <c:v>0.3105</c:v>
                </c:pt>
                <c:pt idx="630">
                  <c:v>0.31140000000000001</c:v>
                </c:pt>
                <c:pt idx="631">
                  <c:v>0.31230000000000002</c:v>
                </c:pt>
                <c:pt idx="632">
                  <c:v>0.31319999999999998</c:v>
                </c:pt>
                <c:pt idx="633">
                  <c:v>0.31409999999999999</c:v>
                </c:pt>
                <c:pt idx="634">
                  <c:v>0.315</c:v>
                </c:pt>
                <c:pt idx="635">
                  <c:v>0.31590000000000001</c:v>
                </c:pt>
                <c:pt idx="636">
                  <c:v>0.31680000000000003</c:v>
                </c:pt>
                <c:pt idx="637">
                  <c:v>0.31769999999999998</c:v>
                </c:pt>
                <c:pt idx="638">
                  <c:v>0.31859999999999999</c:v>
                </c:pt>
                <c:pt idx="639">
                  <c:v>0.31950000000000001</c:v>
                </c:pt>
                <c:pt idx="640">
                  <c:v>0.32040000000000002</c:v>
                </c:pt>
                <c:pt idx="641">
                  <c:v>0.32140000000000002</c:v>
                </c:pt>
                <c:pt idx="642">
                  <c:v>0.32229999999999998</c:v>
                </c:pt>
                <c:pt idx="643">
                  <c:v>0.32319999999999999</c:v>
                </c:pt>
                <c:pt idx="644">
                  <c:v>0.3241</c:v>
                </c:pt>
                <c:pt idx="645">
                  <c:v>0.32500000000000001</c:v>
                </c:pt>
                <c:pt idx="646">
                  <c:v>0.32590000000000002</c:v>
                </c:pt>
                <c:pt idx="647">
                  <c:v>0.32679999999999998</c:v>
                </c:pt>
                <c:pt idx="648">
                  <c:v>0.32769999999999999</c:v>
                </c:pt>
                <c:pt idx="649">
                  <c:v>0.3286</c:v>
                </c:pt>
                <c:pt idx="650">
                  <c:v>0.32950000000000002</c:v>
                </c:pt>
                <c:pt idx="651">
                  <c:v>0.33040000000000003</c:v>
                </c:pt>
                <c:pt idx="652">
                  <c:v>0.33129999999999998</c:v>
                </c:pt>
                <c:pt idx="653">
                  <c:v>0.3322</c:v>
                </c:pt>
                <c:pt idx="654">
                  <c:v>0.33310000000000001</c:v>
                </c:pt>
                <c:pt idx="655">
                  <c:v>0.33400000000000002</c:v>
                </c:pt>
                <c:pt idx="656">
                  <c:v>0.33489999999999998</c:v>
                </c:pt>
                <c:pt idx="657">
                  <c:v>0.33579999999999999</c:v>
                </c:pt>
                <c:pt idx="658">
                  <c:v>0.33679999999999999</c:v>
                </c:pt>
                <c:pt idx="659">
                  <c:v>0.3377</c:v>
                </c:pt>
                <c:pt idx="660">
                  <c:v>0.33860000000000001</c:v>
                </c:pt>
                <c:pt idx="661">
                  <c:v>0.33950000000000002</c:v>
                </c:pt>
                <c:pt idx="662">
                  <c:v>0.34039999999999998</c:v>
                </c:pt>
                <c:pt idx="663">
                  <c:v>0.34129999999999999</c:v>
                </c:pt>
                <c:pt idx="664">
                  <c:v>0.3422</c:v>
                </c:pt>
                <c:pt idx="665">
                  <c:v>0.34310000000000002</c:v>
                </c:pt>
                <c:pt idx="666">
                  <c:v>0.34399999999999997</c:v>
                </c:pt>
                <c:pt idx="667">
                  <c:v>0.34489999999999998</c:v>
                </c:pt>
                <c:pt idx="668">
                  <c:v>0.3458</c:v>
                </c:pt>
                <c:pt idx="669">
                  <c:v>0.34670000000000001</c:v>
                </c:pt>
                <c:pt idx="670">
                  <c:v>0.34760000000000002</c:v>
                </c:pt>
                <c:pt idx="671">
                  <c:v>0.34849999999999998</c:v>
                </c:pt>
                <c:pt idx="672">
                  <c:v>0.34939999999999999</c:v>
                </c:pt>
                <c:pt idx="673">
                  <c:v>0.3503</c:v>
                </c:pt>
                <c:pt idx="674">
                  <c:v>0.35120000000000001</c:v>
                </c:pt>
                <c:pt idx="675">
                  <c:v>0.35210000000000002</c:v>
                </c:pt>
                <c:pt idx="676">
                  <c:v>0.35310000000000002</c:v>
                </c:pt>
                <c:pt idx="677">
                  <c:v>0.35399999999999998</c:v>
                </c:pt>
                <c:pt idx="678">
                  <c:v>0.35489999999999999</c:v>
                </c:pt>
                <c:pt idx="679">
                  <c:v>0.35580000000000001</c:v>
                </c:pt>
                <c:pt idx="680">
                  <c:v>0.35670000000000002</c:v>
                </c:pt>
                <c:pt idx="681">
                  <c:v>0.35759999999999997</c:v>
                </c:pt>
                <c:pt idx="682">
                  <c:v>0.35849999999999999</c:v>
                </c:pt>
                <c:pt idx="683">
                  <c:v>0.3594</c:v>
                </c:pt>
                <c:pt idx="684">
                  <c:v>0.36030000000000001</c:v>
                </c:pt>
                <c:pt idx="685">
                  <c:v>0.36120000000000002</c:v>
                </c:pt>
                <c:pt idx="686">
                  <c:v>0.36209999999999998</c:v>
                </c:pt>
                <c:pt idx="687">
                  <c:v>0.36299999999999999</c:v>
                </c:pt>
                <c:pt idx="688">
                  <c:v>0.3639</c:v>
                </c:pt>
                <c:pt idx="689">
                  <c:v>0.36480000000000001</c:v>
                </c:pt>
                <c:pt idx="690">
                  <c:v>0.36570000000000003</c:v>
                </c:pt>
                <c:pt idx="691">
                  <c:v>0.36659999999999998</c:v>
                </c:pt>
                <c:pt idx="692">
                  <c:v>0.36749999999999999</c:v>
                </c:pt>
                <c:pt idx="693">
                  <c:v>0.36840000000000001</c:v>
                </c:pt>
                <c:pt idx="694">
                  <c:v>0.36940000000000001</c:v>
                </c:pt>
                <c:pt idx="695">
                  <c:v>0.37030000000000002</c:v>
                </c:pt>
                <c:pt idx="696">
                  <c:v>0.37119999999999997</c:v>
                </c:pt>
                <c:pt idx="697">
                  <c:v>0.37209999999999999</c:v>
                </c:pt>
                <c:pt idx="698">
                  <c:v>0.373</c:v>
                </c:pt>
                <c:pt idx="699">
                  <c:v>0.37390000000000001</c:v>
                </c:pt>
                <c:pt idx="700">
                  <c:v>0.37480000000000002</c:v>
                </c:pt>
                <c:pt idx="701">
                  <c:v>0.37569999999999998</c:v>
                </c:pt>
                <c:pt idx="702">
                  <c:v>0.37659999999999999</c:v>
                </c:pt>
                <c:pt idx="703">
                  <c:v>0.3775</c:v>
                </c:pt>
                <c:pt idx="704">
                  <c:v>0.37840000000000001</c:v>
                </c:pt>
                <c:pt idx="705">
                  <c:v>0.37930000000000003</c:v>
                </c:pt>
                <c:pt idx="706">
                  <c:v>0.38019999999999998</c:v>
                </c:pt>
                <c:pt idx="707">
                  <c:v>0.38109999999999999</c:v>
                </c:pt>
                <c:pt idx="708">
                  <c:v>0.38200000000000001</c:v>
                </c:pt>
                <c:pt idx="709">
                  <c:v>0.38290000000000002</c:v>
                </c:pt>
                <c:pt idx="710">
                  <c:v>0.38379999999999997</c:v>
                </c:pt>
                <c:pt idx="711">
                  <c:v>0.38469999999999999</c:v>
                </c:pt>
                <c:pt idx="712">
                  <c:v>0.38569999999999999</c:v>
                </c:pt>
                <c:pt idx="713">
                  <c:v>0.3866</c:v>
                </c:pt>
                <c:pt idx="714">
                  <c:v>0.38750000000000001</c:v>
                </c:pt>
                <c:pt idx="715">
                  <c:v>0.38840000000000002</c:v>
                </c:pt>
                <c:pt idx="716">
                  <c:v>0.38929999999999998</c:v>
                </c:pt>
                <c:pt idx="717">
                  <c:v>0.39019999999999999</c:v>
                </c:pt>
                <c:pt idx="718">
                  <c:v>0.3911</c:v>
                </c:pt>
                <c:pt idx="719">
                  <c:v>0.39200000000000002</c:v>
                </c:pt>
                <c:pt idx="720">
                  <c:v>0.39290000000000003</c:v>
                </c:pt>
                <c:pt idx="721">
                  <c:v>0.39379999999999998</c:v>
                </c:pt>
                <c:pt idx="722">
                  <c:v>0.3947</c:v>
                </c:pt>
                <c:pt idx="723">
                  <c:v>0.39560000000000001</c:v>
                </c:pt>
                <c:pt idx="724">
                  <c:v>0.39650000000000002</c:v>
                </c:pt>
                <c:pt idx="725">
                  <c:v>0.39739999999999998</c:v>
                </c:pt>
                <c:pt idx="726">
                  <c:v>0.39829999999999999</c:v>
                </c:pt>
                <c:pt idx="727">
                  <c:v>0.3992</c:v>
                </c:pt>
                <c:pt idx="728">
                  <c:v>0.40010000000000001</c:v>
                </c:pt>
                <c:pt idx="729">
                  <c:v>0.40100000000000002</c:v>
                </c:pt>
                <c:pt idx="730">
                  <c:v>0.40200000000000002</c:v>
                </c:pt>
                <c:pt idx="731">
                  <c:v>0.40289999999999998</c:v>
                </c:pt>
                <c:pt idx="732">
                  <c:v>0.40379999999999999</c:v>
                </c:pt>
                <c:pt idx="733">
                  <c:v>0.4047</c:v>
                </c:pt>
                <c:pt idx="734">
                  <c:v>0.40560000000000002</c:v>
                </c:pt>
                <c:pt idx="735">
                  <c:v>0.40649999999999997</c:v>
                </c:pt>
                <c:pt idx="736">
                  <c:v>0.40739999999999998</c:v>
                </c:pt>
                <c:pt idx="737">
                  <c:v>0.4083</c:v>
                </c:pt>
                <c:pt idx="738">
                  <c:v>0.40920000000000001</c:v>
                </c:pt>
                <c:pt idx="739">
                  <c:v>0.41010000000000002</c:v>
                </c:pt>
                <c:pt idx="740">
                  <c:v>0.41099999999999998</c:v>
                </c:pt>
                <c:pt idx="741">
                  <c:v>0.41189999999999999</c:v>
                </c:pt>
                <c:pt idx="742">
                  <c:v>0.4128</c:v>
                </c:pt>
                <c:pt idx="743">
                  <c:v>0.41370000000000001</c:v>
                </c:pt>
                <c:pt idx="744">
                  <c:v>0.41460000000000002</c:v>
                </c:pt>
                <c:pt idx="745">
                  <c:v>0.41549999999999998</c:v>
                </c:pt>
                <c:pt idx="746">
                  <c:v>0.41639999999999999</c:v>
                </c:pt>
                <c:pt idx="747">
                  <c:v>0.4173</c:v>
                </c:pt>
                <c:pt idx="748">
                  <c:v>0.41830000000000001</c:v>
                </c:pt>
                <c:pt idx="749">
                  <c:v>0.41920000000000002</c:v>
                </c:pt>
                <c:pt idx="750">
                  <c:v>0.42009999999999997</c:v>
                </c:pt>
                <c:pt idx="751">
                  <c:v>0.42099999999999999</c:v>
                </c:pt>
                <c:pt idx="752">
                  <c:v>0.4219</c:v>
                </c:pt>
                <c:pt idx="753">
                  <c:v>0.42280000000000001</c:v>
                </c:pt>
                <c:pt idx="754">
                  <c:v>0.42370000000000002</c:v>
                </c:pt>
                <c:pt idx="755">
                  <c:v>0.42459999999999998</c:v>
                </c:pt>
                <c:pt idx="756">
                  <c:v>0.42549999999999999</c:v>
                </c:pt>
                <c:pt idx="757">
                  <c:v>0.4264</c:v>
                </c:pt>
                <c:pt idx="758">
                  <c:v>0.42730000000000001</c:v>
                </c:pt>
                <c:pt idx="759">
                  <c:v>0.42820000000000003</c:v>
                </c:pt>
                <c:pt idx="760">
                  <c:v>0.42909999999999998</c:v>
                </c:pt>
                <c:pt idx="761">
                  <c:v>0.43</c:v>
                </c:pt>
                <c:pt idx="762">
                  <c:v>0.43090000000000001</c:v>
                </c:pt>
                <c:pt idx="763">
                  <c:v>0.43180000000000002</c:v>
                </c:pt>
                <c:pt idx="764">
                  <c:v>0.43269999999999997</c:v>
                </c:pt>
                <c:pt idx="765">
                  <c:v>0.43359999999999999</c:v>
                </c:pt>
                <c:pt idx="766">
                  <c:v>0.4345</c:v>
                </c:pt>
                <c:pt idx="767">
                  <c:v>0.4355</c:v>
                </c:pt>
                <c:pt idx="768">
                  <c:v>0.43640000000000001</c:v>
                </c:pt>
                <c:pt idx="769">
                  <c:v>0.43730000000000002</c:v>
                </c:pt>
                <c:pt idx="770">
                  <c:v>0.43819999999999998</c:v>
                </c:pt>
                <c:pt idx="771">
                  <c:v>0.43909999999999999</c:v>
                </c:pt>
                <c:pt idx="772">
                  <c:v>0.44</c:v>
                </c:pt>
                <c:pt idx="773">
                  <c:v>0.44090000000000001</c:v>
                </c:pt>
                <c:pt idx="774">
                  <c:v>0.44180000000000003</c:v>
                </c:pt>
                <c:pt idx="775">
                  <c:v>0.44269999999999998</c:v>
                </c:pt>
                <c:pt idx="776">
                  <c:v>0.44359999999999999</c:v>
                </c:pt>
                <c:pt idx="777">
                  <c:v>0.44450000000000001</c:v>
                </c:pt>
                <c:pt idx="778">
                  <c:v>0.44540000000000002</c:v>
                </c:pt>
                <c:pt idx="779">
                  <c:v>0.44629999999999997</c:v>
                </c:pt>
                <c:pt idx="780">
                  <c:v>0.44719999999999999</c:v>
                </c:pt>
                <c:pt idx="781">
                  <c:v>0.4481</c:v>
                </c:pt>
                <c:pt idx="782">
                  <c:v>0.44900000000000001</c:v>
                </c:pt>
                <c:pt idx="783">
                  <c:v>0.44990000000000002</c:v>
                </c:pt>
                <c:pt idx="784">
                  <c:v>0.45079999999999998</c:v>
                </c:pt>
                <c:pt idx="785">
                  <c:v>0.45179999999999998</c:v>
                </c:pt>
                <c:pt idx="786">
                  <c:v>0.45269999999999999</c:v>
                </c:pt>
                <c:pt idx="787">
                  <c:v>0.4536</c:v>
                </c:pt>
                <c:pt idx="788">
                  <c:v>0.45450000000000002</c:v>
                </c:pt>
                <c:pt idx="789">
                  <c:v>0.45540000000000003</c:v>
                </c:pt>
                <c:pt idx="790">
                  <c:v>0.45629999999999998</c:v>
                </c:pt>
                <c:pt idx="791">
                  <c:v>0.4572</c:v>
                </c:pt>
                <c:pt idx="792">
                  <c:v>0.45810000000000001</c:v>
                </c:pt>
                <c:pt idx="793">
                  <c:v>0.45900000000000002</c:v>
                </c:pt>
                <c:pt idx="794">
                  <c:v>0.45989999999999998</c:v>
                </c:pt>
                <c:pt idx="795">
                  <c:v>0.46079999999999999</c:v>
                </c:pt>
                <c:pt idx="796">
                  <c:v>0.4617</c:v>
                </c:pt>
                <c:pt idx="797">
                  <c:v>0.46260000000000001</c:v>
                </c:pt>
                <c:pt idx="798">
                  <c:v>0.46350000000000002</c:v>
                </c:pt>
                <c:pt idx="799">
                  <c:v>0.46439999999999998</c:v>
                </c:pt>
                <c:pt idx="800">
                  <c:v>0.46529999999999999</c:v>
                </c:pt>
                <c:pt idx="801">
                  <c:v>0.4662</c:v>
                </c:pt>
                <c:pt idx="802">
                  <c:v>0.46710000000000002</c:v>
                </c:pt>
                <c:pt idx="803">
                  <c:v>0.46810000000000002</c:v>
                </c:pt>
                <c:pt idx="804">
                  <c:v>0.46899999999999997</c:v>
                </c:pt>
                <c:pt idx="805">
                  <c:v>0.46989999999999998</c:v>
                </c:pt>
                <c:pt idx="806">
                  <c:v>0.4708</c:v>
                </c:pt>
                <c:pt idx="807">
                  <c:v>0.47170000000000001</c:v>
                </c:pt>
                <c:pt idx="808">
                  <c:v>0.47260000000000002</c:v>
                </c:pt>
                <c:pt idx="809">
                  <c:v>0.47349999999999998</c:v>
                </c:pt>
                <c:pt idx="810">
                  <c:v>0.47439999999999999</c:v>
                </c:pt>
                <c:pt idx="811">
                  <c:v>0.4753</c:v>
                </c:pt>
                <c:pt idx="812">
                  <c:v>0.47620000000000001</c:v>
                </c:pt>
                <c:pt idx="813">
                  <c:v>0.47710000000000002</c:v>
                </c:pt>
                <c:pt idx="814">
                  <c:v>0.47799999999999998</c:v>
                </c:pt>
                <c:pt idx="815">
                  <c:v>0.47889999999999999</c:v>
                </c:pt>
                <c:pt idx="816">
                  <c:v>0.4798</c:v>
                </c:pt>
                <c:pt idx="817">
                  <c:v>0.48070000000000002</c:v>
                </c:pt>
                <c:pt idx="818">
                  <c:v>0.48159999999999997</c:v>
                </c:pt>
                <c:pt idx="819">
                  <c:v>0.48249999999999998</c:v>
                </c:pt>
                <c:pt idx="820">
                  <c:v>0.4834</c:v>
                </c:pt>
                <c:pt idx="821">
                  <c:v>0.4844</c:v>
                </c:pt>
                <c:pt idx="822">
                  <c:v>0.48530000000000001</c:v>
                </c:pt>
                <c:pt idx="823">
                  <c:v>0.48620000000000002</c:v>
                </c:pt>
                <c:pt idx="824">
                  <c:v>0.48709999999999998</c:v>
                </c:pt>
                <c:pt idx="825">
                  <c:v>0.48799999999999999</c:v>
                </c:pt>
                <c:pt idx="826">
                  <c:v>0.4889</c:v>
                </c:pt>
                <c:pt idx="827">
                  <c:v>0.48980000000000001</c:v>
                </c:pt>
                <c:pt idx="828">
                  <c:v>0.49070000000000003</c:v>
                </c:pt>
                <c:pt idx="829">
                  <c:v>0.49159999999999998</c:v>
                </c:pt>
                <c:pt idx="830">
                  <c:v>0.49249999999999999</c:v>
                </c:pt>
                <c:pt idx="831">
                  <c:v>0.49340000000000001</c:v>
                </c:pt>
                <c:pt idx="832">
                  <c:v>0.49430000000000002</c:v>
                </c:pt>
                <c:pt idx="833">
                  <c:v>0.49519999999999997</c:v>
                </c:pt>
                <c:pt idx="834">
                  <c:v>0.49609999999999999</c:v>
                </c:pt>
                <c:pt idx="835">
                  <c:v>0.497</c:v>
                </c:pt>
                <c:pt idx="836">
                  <c:v>0.49790000000000001</c:v>
                </c:pt>
                <c:pt idx="837">
                  <c:v>0.49880000000000002</c:v>
                </c:pt>
                <c:pt idx="838">
                  <c:v>0.49969999999999998</c:v>
                </c:pt>
                <c:pt idx="839">
                  <c:v>0.50070000000000003</c:v>
                </c:pt>
                <c:pt idx="840">
                  <c:v>0.50160000000000005</c:v>
                </c:pt>
                <c:pt idx="841">
                  <c:v>0.50249999999999995</c:v>
                </c:pt>
                <c:pt idx="842">
                  <c:v>0.50339999999999996</c:v>
                </c:pt>
                <c:pt idx="843">
                  <c:v>0.50429999999999997</c:v>
                </c:pt>
                <c:pt idx="844">
                  <c:v>0.50519999999999998</c:v>
                </c:pt>
                <c:pt idx="845">
                  <c:v>0.50609999999999999</c:v>
                </c:pt>
                <c:pt idx="846">
                  <c:v>0.50700000000000001</c:v>
                </c:pt>
                <c:pt idx="847">
                  <c:v>0.50790000000000002</c:v>
                </c:pt>
                <c:pt idx="848">
                  <c:v>0.50880000000000003</c:v>
                </c:pt>
                <c:pt idx="849">
                  <c:v>0.50970000000000004</c:v>
                </c:pt>
                <c:pt idx="850">
                  <c:v>0.51060000000000005</c:v>
                </c:pt>
                <c:pt idx="851">
                  <c:v>0.51149999999999995</c:v>
                </c:pt>
                <c:pt idx="852">
                  <c:v>0.51239999999999997</c:v>
                </c:pt>
                <c:pt idx="853">
                  <c:v>0.51329999999999998</c:v>
                </c:pt>
                <c:pt idx="854">
                  <c:v>0.51419999999999999</c:v>
                </c:pt>
                <c:pt idx="855">
                  <c:v>0.5151</c:v>
                </c:pt>
                <c:pt idx="856">
                  <c:v>0.51600000000000001</c:v>
                </c:pt>
                <c:pt idx="857">
                  <c:v>0.51690000000000003</c:v>
                </c:pt>
                <c:pt idx="858">
                  <c:v>0.51790000000000003</c:v>
                </c:pt>
                <c:pt idx="859">
                  <c:v>0.51880000000000004</c:v>
                </c:pt>
                <c:pt idx="860">
                  <c:v>0.51970000000000005</c:v>
                </c:pt>
                <c:pt idx="861">
                  <c:v>0.52059999999999995</c:v>
                </c:pt>
                <c:pt idx="862">
                  <c:v>0.52149999999999996</c:v>
                </c:pt>
                <c:pt idx="863">
                  <c:v>0.52239999999999998</c:v>
                </c:pt>
                <c:pt idx="864">
                  <c:v>0.52329999999999999</c:v>
                </c:pt>
                <c:pt idx="865">
                  <c:v>0.5242</c:v>
                </c:pt>
                <c:pt idx="866">
                  <c:v>0.52510000000000001</c:v>
                </c:pt>
                <c:pt idx="867">
                  <c:v>0.52600000000000002</c:v>
                </c:pt>
              </c:numCache>
            </c:numRef>
          </c:xVal>
          <c:yVal>
            <c:numRef>
              <c:f>AVG!$B$3:$B$870</c:f>
              <c:numCache>
                <c:formatCode>0.00E+00</c:formatCode>
                <c:ptCount val="868"/>
                <c:pt idx="0">
                  <c:v>-2.0789999999999999E-6</c:v>
                </c:pt>
                <c:pt idx="1">
                  <c:v>2.7749999999999999E-7</c:v>
                </c:pt>
                <c:pt idx="2">
                  <c:v>-7.7400000000000002E-7</c:v>
                </c:pt>
                <c:pt idx="3">
                  <c:v>1.9079999999999999E-7</c:v>
                </c:pt>
                <c:pt idx="4">
                  <c:v>4.9409999999999996E-7</c:v>
                </c:pt>
                <c:pt idx="5">
                  <c:v>-1.0729999999999999E-6</c:v>
                </c:pt>
                <c:pt idx="6">
                  <c:v>-1.26E-6</c:v>
                </c:pt>
                <c:pt idx="7">
                  <c:v>-1.4300000000000001E-6</c:v>
                </c:pt>
                <c:pt idx="8">
                  <c:v>-1.2780000000000001E-6</c:v>
                </c:pt>
                <c:pt idx="9">
                  <c:v>-1.105E-6</c:v>
                </c:pt>
                <c:pt idx="10">
                  <c:v>-8.005E-7</c:v>
                </c:pt>
                <c:pt idx="11">
                  <c:v>-8.4440000000000002E-7</c:v>
                </c:pt>
                <c:pt idx="12">
                  <c:v>-8.4659999999999997E-7</c:v>
                </c:pt>
                <c:pt idx="13">
                  <c:v>-8.4890000000000004E-7</c:v>
                </c:pt>
                <c:pt idx="14">
                  <c:v>-8.5109999999999999E-7</c:v>
                </c:pt>
                <c:pt idx="15">
                  <c:v>-8.5320000000000004E-7</c:v>
                </c:pt>
                <c:pt idx="16">
                  <c:v>-8.554E-7</c:v>
                </c:pt>
                <c:pt idx="17">
                  <c:v>-8.5740000000000004E-7</c:v>
                </c:pt>
                <c:pt idx="18">
                  <c:v>-8.5949999999999999E-7</c:v>
                </c:pt>
                <c:pt idx="19">
                  <c:v>-8.6150000000000003E-7</c:v>
                </c:pt>
                <c:pt idx="20">
                  <c:v>-8.6339999999999996E-7</c:v>
                </c:pt>
                <c:pt idx="21">
                  <c:v>-8.653E-7</c:v>
                </c:pt>
                <c:pt idx="22">
                  <c:v>-8.6710000000000003E-7</c:v>
                </c:pt>
                <c:pt idx="23">
                  <c:v>-8.6889999999999995E-7</c:v>
                </c:pt>
                <c:pt idx="24">
                  <c:v>-8.7059999999999997E-7</c:v>
                </c:pt>
                <c:pt idx="25">
                  <c:v>-8.723E-7</c:v>
                </c:pt>
                <c:pt idx="26">
                  <c:v>-8.7390000000000001E-7</c:v>
                </c:pt>
                <c:pt idx="27">
                  <c:v>-8.7540000000000002E-7</c:v>
                </c:pt>
                <c:pt idx="28">
                  <c:v>-8.7690000000000002E-7</c:v>
                </c:pt>
                <c:pt idx="29">
                  <c:v>-8.7840000000000003E-7</c:v>
                </c:pt>
                <c:pt idx="30">
                  <c:v>-8.7980000000000003E-7</c:v>
                </c:pt>
                <c:pt idx="31">
                  <c:v>-8.8110000000000002E-7</c:v>
                </c:pt>
                <c:pt idx="32">
                  <c:v>-8.8230000000000001E-7</c:v>
                </c:pt>
                <c:pt idx="33">
                  <c:v>-8.8349999999999999E-7</c:v>
                </c:pt>
                <c:pt idx="34">
                  <c:v>-8.8469999999999997E-7</c:v>
                </c:pt>
                <c:pt idx="35">
                  <c:v>-8.8579999999999995E-7</c:v>
                </c:pt>
                <c:pt idx="36">
                  <c:v>-8.8680000000000003E-7</c:v>
                </c:pt>
                <c:pt idx="37">
                  <c:v>-8.878E-7</c:v>
                </c:pt>
                <c:pt idx="38">
                  <c:v>-8.8879999999999996E-7</c:v>
                </c:pt>
                <c:pt idx="39">
                  <c:v>-8.8970000000000003E-7</c:v>
                </c:pt>
                <c:pt idx="40">
                  <c:v>-8.9049999999999999E-7</c:v>
                </c:pt>
                <c:pt idx="41">
                  <c:v>-8.9139999999999995E-7</c:v>
                </c:pt>
                <c:pt idx="42">
                  <c:v>-8.9220000000000001E-7</c:v>
                </c:pt>
                <c:pt idx="43">
                  <c:v>-8.9299999999999996E-7</c:v>
                </c:pt>
                <c:pt idx="44">
                  <c:v>-8.9380000000000002E-7</c:v>
                </c:pt>
                <c:pt idx="45">
                  <c:v>-8.9459999999999998E-7</c:v>
                </c:pt>
                <c:pt idx="46">
                  <c:v>-8.9530000000000003E-7</c:v>
                </c:pt>
                <c:pt idx="47">
                  <c:v>-8.9599999999999998E-7</c:v>
                </c:pt>
                <c:pt idx="48">
                  <c:v>-8.9670000000000003E-7</c:v>
                </c:pt>
                <c:pt idx="49">
                  <c:v>-8.9739999999999998E-7</c:v>
                </c:pt>
                <c:pt idx="50">
                  <c:v>-8.9810000000000003E-7</c:v>
                </c:pt>
                <c:pt idx="51">
                  <c:v>-8.9869999999999997E-7</c:v>
                </c:pt>
                <c:pt idx="52">
                  <c:v>-8.9930000000000001E-7</c:v>
                </c:pt>
                <c:pt idx="53">
                  <c:v>-8.9989999999999995E-7</c:v>
                </c:pt>
                <c:pt idx="54">
                  <c:v>-9.005E-7</c:v>
                </c:pt>
                <c:pt idx="55">
                  <c:v>-9.0100000000000003E-7</c:v>
                </c:pt>
                <c:pt idx="56">
                  <c:v>-9.0149999999999997E-7</c:v>
                </c:pt>
                <c:pt idx="57">
                  <c:v>-9.019E-7</c:v>
                </c:pt>
                <c:pt idx="58">
                  <c:v>-9.0240000000000003E-7</c:v>
                </c:pt>
                <c:pt idx="59">
                  <c:v>-9.0279999999999996E-7</c:v>
                </c:pt>
                <c:pt idx="60">
                  <c:v>-9.0319999999999999E-7</c:v>
                </c:pt>
                <c:pt idx="61">
                  <c:v>-9.0350000000000001E-7</c:v>
                </c:pt>
                <c:pt idx="62">
                  <c:v>-9.0390000000000004E-7</c:v>
                </c:pt>
                <c:pt idx="63">
                  <c:v>-9.0419999999999996E-7</c:v>
                </c:pt>
                <c:pt idx="64">
                  <c:v>-9.0449999999999998E-7</c:v>
                </c:pt>
                <c:pt idx="65">
                  <c:v>-9.0469999999999999E-7</c:v>
                </c:pt>
                <c:pt idx="66">
                  <c:v>-9.0500000000000002E-7</c:v>
                </c:pt>
                <c:pt idx="67">
                  <c:v>-9.0520000000000003E-7</c:v>
                </c:pt>
                <c:pt idx="68">
                  <c:v>-9.0530000000000004E-7</c:v>
                </c:pt>
                <c:pt idx="69">
                  <c:v>-9.0549999999999995E-7</c:v>
                </c:pt>
                <c:pt idx="70">
                  <c:v>-9.0559999999999996E-7</c:v>
                </c:pt>
                <c:pt idx="71">
                  <c:v>-9.0559999999999996E-7</c:v>
                </c:pt>
                <c:pt idx="72">
                  <c:v>-9.0559999999999996E-7</c:v>
                </c:pt>
                <c:pt idx="73">
                  <c:v>-9.0549999999999995E-7</c:v>
                </c:pt>
                <c:pt idx="74">
                  <c:v>-9.0530000000000004E-7</c:v>
                </c:pt>
                <c:pt idx="75">
                  <c:v>-9.0500000000000002E-7</c:v>
                </c:pt>
                <c:pt idx="76">
                  <c:v>-9.0469999999999999E-7</c:v>
                </c:pt>
                <c:pt idx="77">
                  <c:v>-9.0419999999999996E-7</c:v>
                </c:pt>
                <c:pt idx="78">
                  <c:v>-9.0360000000000002E-7</c:v>
                </c:pt>
                <c:pt idx="79">
                  <c:v>-9.0279999999999996E-7</c:v>
                </c:pt>
                <c:pt idx="80">
                  <c:v>-9.0179999999999999E-7</c:v>
                </c:pt>
                <c:pt idx="81">
                  <c:v>-9.005E-7</c:v>
                </c:pt>
                <c:pt idx="82">
                  <c:v>-8.9899999999999999E-7</c:v>
                </c:pt>
                <c:pt idx="83">
                  <c:v>-8.9700000000000005E-7</c:v>
                </c:pt>
                <c:pt idx="84">
                  <c:v>-8.9469999999999998E-7</c:v>
                </c:pt>
                <c:pt idx="85">
                  <c:v>-8.9189999999999999E-7</c:v>
                </c:pt>
                <c:pt idx="86">
                  <c:v>-8.8859999999999995E-7</c:v>
                </c:pt>
                <c:pt idx="87">
                  <c:v>-8.8479999999999998E-7</c:v>
                </c:pt>
                <c:pt idx="88">
                  <c:v>-8.8039999999999997E-7</c:v>
                </c:pt>
                <c:pt idx="89">
                  <c:v>-8.7550000000000002E-7</c:v>
                </c:pt>
                <c:pt idx="90">
                  <c:v>-8.7010000000000004E-7</c:v>
                </c:pt>
                <c:pt idx="91">
                  <c:v>-8.6420000000000002E-7</c:v>
                </c:pt>
                <c:pt idx="92">
                  <c:v>-8.5799999999999998E-7</c:v>
                </c:pt>
                <c:pt idx="93">
                  <c:v>-8.5140000000000001E-7</c:v>
                </c:pt>
                <c:pt idx="94">
                  <c:v>-8.4460000000000003E-7</c:v>
                </c:pt>
                <c:pt idx="95">
                  <c:v>-8.3770000000000004E-7</c:v>
                </c:pt>
                <c:pt idx="96">
                  <c:v>-8.3079999999999995E-7</c:v>
                </c:pt>
                <c:pt idx="97">
                  <c:v>-8.2399999999999997E-7</c:v>
                </c:pt>
                <c:pt idx="98">
                  <c:v>-8.1729999999999999E-7</c:v>
                </c:pt>
                <c:pt idx="99">
                  <c:v>-8.1090000000000004E-7</c:v>
                </c:pt>
                <c:pt idx="100">
                  <c:v>-8.0490000000000001E-7</c:v>
                </c:pt>
                <c:pt idx="101">
                  <c:v>-7.9930000000000002E-7</c:v>
                </c:pt>
                <c:pt idx="102">
                  <c:v>-7.9410000000000005E-7</c:v>
                </c:pt>
                <c:pt idx="103">
                  <c:v>-7.8960000000000003E-7</c:v>
                </c:pt>
                <c:pt idx="104">
                  <c:v>-7.8560000000000005E-7</c:v>
                </c:pt>
                <c:pt idx="105">
                  <c:v>-7.822E-7</c:v>
                </c:pt>
                <c:pt idx="106">
                  <c:v>-7.793E-7</c:v>
                </c:pt>
                <c:pt idx="107">
                  <c:v>-7.7700000000000004E-7</c:v>
                </c:pt>
                <c:pt idx="108">
                  <c:v>-7.7530000000000001E-7</c:v>
                </c:pt>
                <c:pt idx="109">
                  <c:v>-7.7400000000000002E-7</c:v>
                </c:pt>
                <c:pt idx="110">
                  <c:v>-7.7319999999999996E-7</c:v>
                </c:pt>
                <c:pt idx="111">
                  <c:v>-7.7280000000000004E-7</c:v>
                </c:pt>
                <c:pt idx="112">
                  <c:v>-7.7260000000000002E-7</c:v>
                </c:pt>
                <c:pt idx="113">
                  <c:v>-7.7280000000000004E-7</c:v>
                </c:pt>
                <c:pt idx="114">
                  <c:v>-7.7309999999999995E-7</c:v>
                </c:pt>
                <c:pt idx="115">
                  <c:v>-7.7359999999999999E-7</c:v>
                </c:pt>
                <c:pt idx="116">
                  <c:v>-7.7430000000000004E-7</c:v>
                </c:pt>
                <c:pt idx="117">
                  <c:v>-7.7489999999999998E-7</c:v>
                </c:pt>
                <c:pt idx="118">
                  <c:v>-7.7560000000000004E-7</c:v>
                </c:pt>
                <c:pt idx="119">
                  <c:v>-7.7629999999999998E-7</c:v>
                </c:pt>
                <c:pt idx="120">
                  <c:v>-7.7690000000000003E-7</c:v>
                </c:pt>
                <c:pt idx="121">
                  <c:v>-7.7749999999999997E-7</c:v>
                </c:pt>
                <c:pt idx="122">
                  <c:v>-7.779E-7</c:v>
                </c:pt>
                <c:pt idx="123">
                  <c:v>-7.7810000000000001E-7</c:v>
                </c:pt>
                <c:pt idx="124">
                  <c:v>-7.7820000000000002E-7</c:v>
                </c:pt>
                <c:pt idx="125">
                  <c:v>-7.7800000000000001E-7</c:v>
                </c:pt>
                <c:pt idx="126">
                  <c:v>-7.7769999999999998E-7</c:v>
                </c:pt>
                <c:pt idx="127">
                  <c:v>-7.7700000000000004E-7</c:v>
                </c:pt>
                <c:pt idx="128">
                  <c:v>-7.7609999999999997E-7</c:v>
                </c:pt>
                <c:pt idx="129">
                  <c:v>-7.7489999999999998E-7</c:v>
                </c:pt>
                <c:pt idx="130">
                  <c:v>-7.7339999999999998E-7</c:v>
                </c:pt>
                <c:pt idx="131">
                  <c:v>-7.7150000000000005E-7</c:v>
                </c:pt>
                <c:pt idx="132">
                  <c:v>-7.6929999999999999E-7</c:v>
                </c:pt>
                <c:pt idx="133">
                  <c:v>-7.6680000000000001E-7</c:v>
                </c:pt>
                <c:pt idx="134">
                  <c:v>-7.639E-7</c:v>
                </c:pt>
                <c:pt idx="135">
                  <c:v>-7.6069999999999998E-7</c:v>
                </c:pt>
                <c:pt idx="136">
                  <c:v>-7.5710000000000002E-7</c:v>
                </c:pt>
                <c:pt idx="137">
                  <c:v>-7.5320000000000005E-7</c:v>
                </c:pt>
                <c:pt idx="138">
                  <c:v>-7.4890000000000004E-7</c:v>
                </c:pt>
                <c:pt idx="139">
                  <c:v>-7.4420000000000001E-7</c:v>
                </c:pt>
                <c:pt idx="140">
                  <c:v>-7.3929999999999996E-7</c:v>
                </c:pt>
                <c:pt idx="141">
                  <c:v>-7.3389999999999997E-7</c:v>
                </c:pt>
                <c:pt idx="142">
                  <c:v>-7.2829999999999998E-7</c:v>
                </c:pt>
                <c:pt idx="143">
                  <c:v>-7.2239999999999996E-7</c:v>
                </c:pt>
                <c:pt idx="144">
                  <c:v>-7.1610000000000001E-7</c:v>
                </c:pt>
                <c:pt idx="145">
                  <c:v>-7.0959999999999995E-7</c:v>
                </c:pt>
                <c:pt idx="146">
                  <c:v>-7.0279999999999997E-7</c:v>
                </c:pt>
                <c:pt idx="147">
                  <c:v>-6.9569999999999996E-7</c:v>
                </c:pt>
                <c:pt idx="148">
                  <c:v>-6.8830000000000004E-7</c:v>
                </c:pt>
                <c:pt idx="149">
                  <c:v>-6.807E-7</c:v>
                </c:pt>
                <c:pt idx="150">
                  <c:v>-6.7290000000000005E-7</c:v>
                </c:pt>
                <c:pt idx="151">
                  <c:v>-6.6489999999999998E-7</c:v>
                </c:pt>
                <c:pt idx="152">
                  <c:v>-6.5659999999999999E-7</c:v>
                </c:pt>
                <c:pt idx="153">
                  <c:v>-6.4819999999999999E-7</c:v>
                </c:pt>
                <c:pt idx="154">
                  <c:v>-6.3949999999999998E-7</c:v>
                </c:pt>
                <c:pt idx="155">
                  <c:v>-6.3069999999999995E-7</c:v>
                </c:pt>
                <c:pt idx="156">
                  <c:v>-6.2170000000000001E-7</c:v>
                </c:pt>
                <c:pt idx="157">
                  <c:v>-6.1259999999999997E-7</c:v>
                </c:pt>
                <c:pt idx="158">
                  <c:v>-6.0330000000000001E-7</c:v>
                </c:pt>
                <c:pt idx="159">
                  <c:v>-5.9390000000000004E-7</c:v>
                </c:pt>
                <c:pt idx="160">
                  <c:v>-5.8439999999999997E-7</c:v>
                </c:pt>
                <c:pt idx="161">
                  <c:v>-5.7479999999999999E-7</c:v>
                </c:pt>
                <c:pt idx="162">
                  <c:v>-5.6499999999999999E-7</c:v>
                </c:pt>
                <c:pt idx="163">
                  <c:v>-5.552E-7</c:v>
                </c:pt>
                <c:pt idx="164">
                  <c:v>-5.4519999999999999E-7</c:v>
                </c:pt>
                <c:pt idx="165">
                  <c:v>-5.3519999999999997E-7</c:v>
                </c:pt>
                <c:pt idx="166">
                  <c:v>-5.2509999999999996E-7</c:v>
                </c:pt>
                <c:pt idx="167">
                  <c:v>-5.1490000000000004E-7</c:v>
                </c:pt>
                <c:pt idx="168">
                  <c:v>-5.0460000000000001E-7</c:v>
                </c:pt>
                <c:pt idx="169">
                  <c:v>-4.9429999999999997E-7</c:v>
                </c:pt>
                <c:pt idx="170">
                  <c:v>-4.8390000000000004E-7</c:v>
                </c:pt>
                <c:pt idx="171">
                  <c:v>-4.735E-7</c:v>
                </c:pt>
                <c:pt idx="172">
                  <c:v>-4.63E-7</c:v>
                </c:pt>
                <c:pt idx="173">
                  <c:v>-4.5250000000000001E-7</c:v>
                </c:pt>
                <c:pt idx="174">
                  <c:v>-4.4190000000000001E-7</c:v>
                </c:pt>
                <c:pt idx="175">
                  <c:v>-4.312E-7</c:v>
                </c:pt>
                <c:pt idx="176">
                  <c:v>-4.2059999999999999E-7</c:v>
                </c:pt>
                <c:pt idx="177">
                  <c:v>-4.0989999999999998E-7</c:v>
                </c:pt>
                <c:pt idx="178">
                  <c:v>-3.9910000000000002E-7</c:v>
                </c:pt>
                <c:pt idx="179">
                  <c:v>-3.883E-7</c:v>
                </c:pt>
                <c:pt idx="180">
                  <c:v>-3.7749999999999999E-7</c:v>
                </c:pt>
                <c:pt idx="181">
                  <c:v>-3.6670000000000002E-7</c:v>
                </c:pt>
                <c:pt idx="182">
                  <c:v>-3.558E-7</c:v>
                </c:pt>
                <c:pt idx="183">
                  <c:v>-3.4490000000000002E-7</c:v>
                </c:pt>
                <c:pt idx="184">
                  <c:v>-3.34E-7</c:v>
                </c:pt>
                <c:pt idx="185">
                  <c:v>-3.2300000000000002E-7</c:v>
                </c:pt>
                <c:pt idx="186">
                  <c:v>-3.1199999999999999E-7</c:v>
                </c:pt>
                <c:pt idx="187">
                  <c:v>-3.0100000000000001E-7</c:v>
                </c:pt>
                <c:pt idx="188">
                  <c:v>-2.8999999999999998E-7</c:v>
                </c:pt>
                <c:pt idx="189">
                  <c:v>-2.7889999999999999E-7</c:v>
                </c:pt>
                <c:pt idx="190">
                  <c:v>-2.678E-7</c:v>
                </c:pt>
                <c:pt idx="191">
                  <c:v>-2.5670000000000002E-7</c:v>
                </c:pt>
                <c:pt idx="192">
                  <c:v>-2.4559999999999998E-7</c:v>
                </c:pt>
                <c:pt idx="193">
                  <c:v>-2.3449999999999999E-7</c:v>
                </c:pt>
                <c:pt idx="194">
                  <c:v>-2.2329999999999999E-7</c:v>
                </c:pt>
                <c:pt idx="195">
                  <c:v>-2.121E-7</c:v>
                </c:pt>
                <c:pt idx="196">
                  <c:v>-2.0090000000000001E-7</c:v>
                </c:pt>
                <c:pt idx="197">
                  <c:v>-1.8970000000000001E-7</c:v>
                </c:pt>
                <c:pt idx="198">
                  <c:v>-1.7849999999999999E-7</c:v>
                </c:pt>
                <c:pt idx="199">
                  <c:v>-1.673E-7</c:v>
                </c:pt>
                <c:pt idx="200">
                  <c:v>-1.561E-7</c:v>
                </c:pt>
                <c:pt idx="201">
                  <c:v>-1.448E-7</c:v>
                </c:pt>
                <c:pt idx="202">
                  <c:v>-1.335E-7</c:v>
                </c:pt>
                <c:pt idx="203">
                  <c:v>-1.223E-7</c:v>
                </c:pt>
                <c:pt idx="204">
                  <c:v>-1.11E-7</c:v>
                </c:pt>
                <c:pt idx="205">
                  <c:v>-9.9709999999999998E-8</c:v>
                </c:pt>
                <c:pt idx="206">
                  <c:v>-8.8419999999999994E-8</c:v>
                </c:pt>
                <c:pt idx="207">
                  <c:v>-7.7120000000000005E-8</c:v>
                </c:pt>
                <c:pt idx="208">
                  <c:v>-6.5820000000000003E-8</c:v>
                </c:pt>
                <c:pt idx="209">
                  <c:v>-5.4510000000000003E-8</c:v>
                </c:pt>
                <c:pt idx="210">
                  <c:v>-4.3200000000000003E-8</c:v>
                </c:pt>
                <c:pt idx="211">
                  <c:v>-3.1879999999999998E-8</c:v>
                </c:pt>
                <c:pt idx="212">
                  <c:v>-2.0549999999999999E-8</c:v>
                </c:pt>
                <c:pt idx="213">
                  <c:v>-9.2219999999999998E-9</c:v>
                </c:pt>
                <c:pt idx="214">
                  <c:v>2.1139999999999999E-9</c:v>
                </c:pt>
                <c:pt idx="215">
                  <c:v>1.345E-8</c:v>
                </c:pt>
                <c:pt idx="216">
                  <c:v>2.48E-8</c:v>
                </c:pt>
                <c:pt idx="217">
                  <c:v>3.6150000000000003E-8</c:v>
                </c:pt>
                <c:pt idx="218">
                  <c:v>4.7500000000000002E-8</c:v>
                </c:pt>
                <c:pt idx="219">
                  <c:v>5.8859999999999999E-8</c:v>
                </c:pt>
                <c:pt idx="220">
                  <c:v>7.0210000000000005E-8</c:v>
                </c:pt>
                <c:pt idx="221">
                  <c:v>8.1580000000000007E-8</c:v>
                </c:pt>
                <c:pt idx="222">
                  <c:v>9.2939999999999997E-8</c:v>
                </c:pt>
                <c:pt idx="223">
                  <c:v>1.043E-7</c:v>
                </c:pt>
                <c:pt idx="224">
                  <c:v>1.157E-7</c:v>
                </c:pt>
                <c:pt idx="225">
                  <c:v>1.2700000000000001E-7</c:v>
                </c:pt>
                <c:pt idx="226">
                  <c:v>1.384E-7</c:v>
                </c:pt>
                <c:pt idx="227">
                  <c:v>1.498E-7</c:v>
                </c:pt>
                <c:pt idx="228">
                  <c:v>1.6110000000000001E-7</c:v>
                </c:pt>
                <c:pt idx="229">
                  <c:v>1.7249999999999999E-7</c:v>
                </c:pt>
                <c:pt idx="230">
                  <c:v>1.8379999999999999E-7</c:v>
                </c:pt>
                <c:pt idx="231">
                  <c:v>1.9509999999999999E-7</c:v>
                </c:pt>
                <c:pt idx="232">
                  <c:v>2.065E-7</c:v>
                </c:pt>
                <c:pt idx="233">
                  <c:v>2.178E-7</c:v>
                </c:pt>
                <c:pt idx="234">
                  <c:v>2.2910000000000001E-7</c:v>
                </c:pt>
                <c:pt idx="235">
                  <c:v>2.4040000000000001E-7</c:v>
                </c:pt>
                <c:pt idx="236">
                  <c:v>2.516E-7</c:v>
                </c:pt>
                <c:pt idx="237">
                  <c:v>2.629E-7</c:v>
                </c:pt>
                <c:pt idx="238">
                  <c:v>2.741E-7</c:v>
                </c:pt>
                <c:pt idx="239">
                  <c:v>2.854E-7</c:v>
                </c:pt>
                <c:pt idx="240">
                  <c:v>2.966E-7</c:v>
                </c:pt>
                <c:pt idx="241">
                  <c:v>3.0769999999999998E-7</c:v>
                </c:pt>
                <c:pt idx="242">
                  <c:v>3.1889999999999998E-7</c:v>
                </c:pt>
                <c:pt idx="243">
                  <c:v>3.3000000000000002E-7</c:v>
                </c:pt>
                <c:pt idx="244">
                  <c:v>3.411E-7</c:v>
                </c:pt>
                <c:pt idx="245">
                  <c:v>3.5219999999999999E-7</c:v>
                </c:pt>
                <c:pt idx="246">
                  <c:v>3.6329999999999998E-7</c:v>
                </c:pt>
                <c:pt idx="247">
                  <c:v>3.7430000000000001E-7</c:v>
                </c:pt>
                <c:pt idx="248">
                  <c:v>3.8529999999999999E-7</c:v>
                </c:pt>
                <c:pt idx="249">
                  <c:v>3.9620000000000001E-7</c:v>
                </c:pt>
                <c:pt idx="250">
                  <c:v>4.0719999999999999E-7</c:v>
                </c:pt>
                <c:pt idx="251">
                  <c:v>4.1810000000000002E-7</c:v>
                </c:pt>
                <c:pt idx="252">
                  <c:v>4.2889999999999998E-7</c:v>
                </c:pt>
                <c:pt idx="253">
                  <c:v>4.3980000000000001E-7</c:v>
                </c:pt>
                <c:pt idx="254">
                  <c:v>4.5050000000000002E-7</c:v>
                </c:pt>
                <c:pt idx="255">
                  <c:v>4.6129999999999998E-7</c:v>
                </c:pt>
                <c:pt idx="256">
                  <c:v>4.7199999999999999E-7</c:v>
                </c:pt>
                <c:pt idx="257">
                  <c:v>4.8269999999999995E-7</c:v>
                </c:pt>
                <c:pt idx="258">
                  <c:v>4.9340000000000001E-7</c:v>
                </c:pt>
                <c:pt idx="259">
                  <c:v>5.0399999999999996E-7</c:v>
                </c:pt>
                <c:pt idx="260">
                  <c:v>5.1460000000000002E-7</c:v>
                </c:pt>
                <c:pt idx="261">
                  <c:v>5.2519999999999996E-7</c:v>
                </c:pt>
                <c:pt idx="262">
                  <c:v>5.3570000000000001E-7</c:v>
                </c:pt>
                <c:pt idx="263">
                  <c:v>5.4619999999999995E-7</c:v>
                </c:pt>
                <c:pt idx="264">
                  <c:v>5.567E-7</c:v>
                </c:pt>
                <c:pt idx="265">
                  <c:v>5.6710000000000004E-7</c:v>
                </c:pt>
                <c:pt idx="266">
                  <c:v>5.7749999999999998E-7</c:v>
                </c:pt>
                <c:pt idx="267">
                  <c:v>5.8790000000000002E-7</c:v>
                </c:pt>
                <c:pt idx="268">
                  <c:v>5.9820000000000005E-7</c:v>
                </c:pt>
                <c:pt idx="269">
                  <c:v>6.0859999999999998E-7</c:v>
                </c:pt>
                <c:pt idx="270">
                  <c:v>6.1890000000000002E-7</c:v>
                </c:pt>
                <c:pt idx="271">
                  <c:v>6.2920000000000005E-7</c:v>
                </c:pt>
                <c:pt idx="272">
                  <c:v>6.3939999999999997E-7</c:v>
                </c:pt>
                <c:pt idx="273">
                  <c:v>6.497E-7</c:v>
                </c:pt>
                <c:pt idx="274">
                  <c:v>6.5990000000000003E-7</c:v>
                </c:pt>
                <c:pt idx="275">
                  <c:v>6.7010000000000005E-7</c:v>
                </c:pt>
                <c:pt idx="276">
                  <c:v>6.8039999999999998E-7</c:v>
                </c:pt>
                <c:pt idx="277">
                  <c:v>6.905E-7</c:v>
                </c:pt>
                <c:pt idx="278">
                  <c:v>7.0070000000000002E-7</c:v>
                </c:pt>
                <c:pt idx="279">
                  <c:v>7.1090000000000005E-7</c:v>
                </c:pt>
                <c:pt idx="280">
                  <c:v>7.2099999999999996E-7</c:v>
                </c:pt>
                <c:pt idx="281">
                  <c:v>7.3119999999999998E-7</c:v>
                </c:pt>
                <c:pt idx="282">
                  <c:v>7.413E-7</c:v>
                </c:pt>
                <c:pt idx="283">
                  <c:v>7.5140000000000002E-7</c:v>
                </c:pt>
                <c:pt idx="284">
                  <c:v>7.6150000000000004E-7</c:v>
                </c:pt>
                <c:pt idx="285">
                  <c:v>7.7169999999999996E-7</c:v>
                </c:pt>
                <c:pt idx="286">
                  <c:v>7.8179999999999997E-7</c:v>
                </c:pt>
                <c:pt idx="287">
                  <c:v>7.9189999999999999E-7</c:v>
                </c:pt>
                <c:pt idx="288">
                  <c:v>8.019E-7</c:v>
                </c:pt>
                <c:pt idx="289">
                  <c:v>8.1200000000000002E-7</c:v>
                </c:pt>
                <c:pt idx="290">
                  <c:v>8.2210000000000004E-7</c:v>
                </c:pt>
                <c:pt idx="291">
                  <c:v>8.3219999999999995E-7</c:v>
                </c:pt>
                <c:pt idx="292">
                  <c:v>8.4229999999999997E-7</c:v>
                </c:pt>
                <c:pt idx="293">
                  <c:v>8.5239999999999998E-7</c:v>
                </c:pt>
                <c:pt idx="294">
                  <c:v>8.625E-7</c:v>
                </c:pt>
                <c:pt idx="295">
                  <c:v>8.7250000000000001E-7</c:v>
                </c:pt>
                <c:pt idx="296">
                  <c:v>8.8260000000000003E-7</c:v>
                </c:pt>
                <c:pt idx="297">
                  <c:v>8.9270000000000005E-7</c:v>
                </c:pt>
                <c:pt idx="298">
                  <c:v>9.0279999999999996E-7</c:v>
                </c:pt>
                <c:pt idx="299">
                  <c:v>9.1289999999999998E-7</c:v>
                </c:pt>
                <c:pt idx="300">
                  <c:v>9.2299999999999999E-7</c:v>
                </c:pt>
                <c:pt idx="301">
                  <c:v>9.3310000000000001E-7</c:v>
                </c:pt>
                <c:pt idx="302">
                  <c:v>9.4320000000000003E-7</c:v>
                </c:pt>
                <c:pt idx="303">
                  <c:v>9.5330000000000005E-7</c:v>
                </c:pt>
                <c:pt idx="304">
                  <c:v>9.6339999999999996E-7</c:v>
                </c:pt>
                <c:pt idx="305">
                  <c:v>9.7350000000000008E-7</c:v>
                </c:pt>
                <c:pt idx="306">
                  <c:v>9.8359999999999999E-7</c:v>
                </c:pt>
                <c:pt idx="307">
                  <c:v>9.9379999999999991E-7</c:v>
                </c:pt>
                <c:pt idx="308">
                  <c:v>1.004E-6</c:v>
                </c:pt>
                <c:pt idx="309">
                  <c:v>1.0139999999999999E-6</c:v>
                </c:pt>
                <c:pt idx="310">
                  <c:v>1.0240000000000001E-6</c:v>
                </c:pt>
                <c:pt idx="311">
                  <c:v>1.034E-6</c:v>
                </c:pt>
                <c:pt idx="312">
                  <c:v>1.0449999999999999E-6</c:v>
                </c:pt>
                <c:pt idx="313">
                  <c:v>1.0550000000000001E-6</c:v>
                </c:pt>
                <c:pt idx="314">
                  <c:v>1.065E-6</c:v>
                </c:pt>
                <c:pt idx="315">
                  <c:v>1.0750000000000001E-6</c:v>
                </c:pt>
                <c:pt idx="316">
                  <c:v>1.0860000000000001E-6</c:v>
                </c:pt>
                <c:pt idx="317">
                  <c:v>1.096E-6</c:v>
                </c:pt>
                <c:pt idx="318">
                  <c:v>1.1060000000000001E-6</c:v>
                </c:pt>
                <c:pt idx="319">
                  <c:v>1.1170000000000001E-6</c:v>
                </c:pt>
                <c:pt idx="320">
                  <c:v>1.127E-6</c:v>
                </c:pt>
                <c:pt idx="321">
                  <c:v>1.1370000000000001E-6</c:v>
                </c:pt>
                <c:pt idx="322">
                  <c:v>1.1480000000000001E-6</c:v>
                </c:pt>
                <c:pt idx="323">
                  <c:v>1.158E-6</c:v>
                </c:pt>
                <c:pt idx="324">
                  <c:v>1.1680000000000001E-6</c:v>
                </c:pt>
                <c:pt idx="325">
                  <c:v>1.1790000000000001E-6</c:v>
                </c:pt>
                <c:pt idx="326">
                  <c:v>1.189E-6</c:v>
                </c:pt>
                <c:pt idx="327">
                  <c:v>1.1999999999999999E-6</c:v>
                </c:pt>
                <c:pt idx="328">
                  <c:v>1.2100000000000001E-6</c:v>
                </c:pt>
                <c:pt idx="329">
                  <c:v>1.22E-6</c:v>
                </c:pt>
                <c:pt idx="330">
                  <c:v>1.2309999999999999E-6</c:v>
                </c:pt>
                <c:pt idx="331">
                  <c:v>1.2410000000000001E-6</c:v>
                </c:pt>
                <c:pt idx="332">
                  <c:v>1.252E-6</c:v>
                </c:pt>
                <c:pt idx="333">
                  <c:v>1.2619999999999999E-6</c:v>
                </c:pt>
                <c:pt idx="334">
                  <c:v>1.2729999999999999E-6</c:v>
                </c:pt>
                <c:pt idx="335">
                  <c:v>1.283E-6</c:v>
                </c:pt>
                <c:pt idx="336">
                  <c:v>1.294E-6</c:v>
                </c:pt>
                <c:pt idx="337">
                  <c:v>1.3039999999999999E-6</c:v>
                </c:pt>
                <c:pt idx="338">
                  <c:v>1.3149999999999999E-6</c:v>
                </c:pt>
                <c:pt idx="339">
                  <c:v>1.325E-6</c:v>
                </c:pt>
                <c:pt idx="340">
                  <c:v>1.336E-6</c:v>
                </c:pt>
                <c:pt idx="341">
                  <c:v>1.3459999999999999E-6</c:v>
                </c:pt>
                <c:pt idx="342">
                  <c:v>1.3570000000000001E-6</c:v>
                </c:pt>
                <c:pt idx="343">
                  <c:v>1.3680000000000001E-6</c:v>
                </c:pt>
                <c:pt idx="344">
                  <c:v>1.378E-6</c:v>
                </c:pt>
                <c:pt idx="345">
                  <c:v>1.389E-6</c:v>
                </c:pt>
                <c:pt idx="346">
                  <c:v>1.3990000000000001E-6</c:v>
                </c:pt>
                <c:pt idx="347">
                  <c:v>1.4100000000000001E-6</c:v>
                </c:pt>
                <c:pt idx="348">
                  <c:v>1.42E-6</c:v>
                </c:pt>
                <c:pt idx="349">
                  <c:v>1.4309999999999999E-6</c:v>
                </c:pt>
                <c:pt idx="350">
                  <c:v>1.4419999999999999E-6</c:v>
                </c:pt>
                <c:pt idx="351">
                  <c:v>1.452E-6</c:v>
                </c:pt>
                <c:pt idx="352">
                  <c:v>1.463E-6</c:v>
                </c:pt>
                <c:pt idx="353">
                  <c:v>1.4729999999999999E-6</c:v>
                </c:pt>
                <c:pt idx="354">
                  <c:v>1.4839999999999999E-6</c:v>
                </c:pt>
                <c:pt idx="355">
                  <c:v>1.494E-6</c:v>
                </c:pt>
                <c:pt idx="356">
                  <c:v>1.505E-6</c:v>
                </c:pt>
                <c:pt idx="357">
                  <c:v>1.516E-6</c:v>
                </c:pt>
                <c:pt idx="358">
                  <c:v>1.5260000000000001E-6</c:v>
                </c:pt>
                <c:pt idx="359">
                  <c:v>1.5370000000000001E-6</c:v>
                </c:pt>
                <c:pt idx="360">
                  <c:v>1.548E-6</c:v>
                </c:pt>
                <c:pt idx="361">
                  <c:v>1.5579999999999999E-6</c:v>
                </c:pt>
                <c:pt idx="362">
                  <c:v>1.5689999999999999E-6</c:v>
                </c:pt>
                <c:pt idx="363">
                  <c:v>1.579E-6</c:v>
                </c:pt>
                <c:pt idx="364">
                  <c:v>1.59E-6</c:v>
                </c:pt>
                <c:pt idx="365">
                  <c:v>1.601E-6</c:v>
                </c:pt>
                <c:pt idx="366">
                  <c:v>1.6109999999999999E-6</c:v>
                </c:pt>
                <c:pt idx="367">
                  <c:v>1.6220000000000001E-6</c:v>
                </c:pt>
                <c:pt idx="368">
                  <c:v>1.6330000000000001E-6</c:v>
                </c:pt>
                <c:pt idx="369">
                  <c:v>1.643E-6</c:v>
                </c:pt>
                <c:pt idx="370">
                  <c:v>1.654E-6</c:v>
                </c:pt>
                <c:pt idx="371">
                  <c:v>1.6649999999999999E-6</c:v>
                </c:pt>
                <c:pt idx="372">
                  <c:v>1.6750000000000001E-6</c:v>
                </c:pt>
                <c:pt idx="373">
                  <c:v>1.686E-6</c:v>
                </c:pt>
                <c:pt idx="374">
                  <c:v>1.697E-6</c:v>
                </c:pt>
                <c:pt idx="375">
                  <c:v>1.7069999999999999E-6</c:v>
                </c:pt>
                <c:pt idx="376">
                  <c:v>1.7179999999999999E-6</c:v>
                </c:pt>
                <c:pt idx="377">
                  <c:v>1.7290000000000001E-6</c:v>
                </c:pt>
                <c:pt idx="378">
                  <c:v>1.7400000000000001E-6</c:v>
                </c:pt>
                <c:pt idx="379">
                  <c:v>1.751E-6</c:v>
                </c:pt>
                <c:pt idx="380">
                  <c:v>1.761E-6</c:v>
                </c:pt>
                <c:pt idx="381">
                  <c:v>1.7719999999999999E-6</c:v>
                </c:pt>
                <c:pt idx="382">
                  <c:v>1.7829999999999999E-6</c:v>
                </c:pt>
                <c:pt idx="383">
                  <c:v>1.7940000000000001E-6</c:v>
                </c:pt>
                <c:pt idx="384">
                  <c:v>1.8050000000000001E-6</c:v>
                </c:pt>
                <c:pt idx="385">
                  <c:v>1.8160000000000001E-6</c:v>
                </c:pt>
                <c:pt idx="386">
                  <c:v>1.827E-6</c:v>
                </c:pt>
                <c:pt idx="387">
                  <c:v>1.838E-6</c:v>
                </c:pt>
                <c:pt idx="388">
                  <c:v>1.849E-6</c:v>
                </c:pt>
                <c:pt idx="389">
                  <c:v>1.86E-6</c:v>
                </c:pt>
                <c:pt idx="390">
                  <c:v>1.871E-6</c:v>
                </c:pt>
                <c:pt idx="391">
                  <c:v>1.8819999999999999E-6</c:v>
                </c:pt>
                <c:pt idx="392">
                  <c:v>1.8929999999999999E-6</c:v>
                </c:pt>
                <c:pt idx="393">
                  <c:v>1.905E-6</c:v>
                </c:pt>
                <c:pt idx="394">
                  <c:v>1.916E-6</c:v>
                </c:pt>
                <c:pt idx="395">
                  <c:v>1.9269999999999999E-6</c:v>
                </c:pt>
                <c:pt idx="396">
                  <c:v>1.9379999999999999E-6</c:v>
                </c:pt>
                <c:pt idx="397">
                  <c:v>1.95E-6</c:v>
                </c:pt>
                <c:pt idx="398">
                  <c:v>1.9609999999999999E-6</c:v>
                </c:pt>
                <c:pt idx="399">
                  <c:v>1.973E-6</c:v>
                </c:pt>
                <c:pt idx="400">
                  <c:v>1.984E-6</c:v>
                </c:pt>
                <c:pt idx="401">
                  <c:v>1.996E-6</c:v>
                </c:pt>
                <c:pt idx="402">
                  <c:v>2.0080000000000001E-6</c:v>
                </c:pt>
                <c:pt idx="403">
                  <c:v>2.0190000000000001E-6</c:v>
                </c:pt>
                <c:pt idx="404">
                  <c:v>2.0310000000000001E-6</c:v>
                </c:pt>
                <c:pt idx="405">
                  <c:v>2.0430000000000002E-6</c:v>
                </c:pt>
                <c:pt idx="406">
                  <c:v>2.0549999999999998E-6</c:v>
                </c:pt>
                <c:pt idx="407">
                  <c:v>2.0669999999999999E-6</c:v>
                </c:pt>
                <c:pt idx="408">
                  <c:v>2.0789999999999999E-6</c:v>
                </c:pt>
                <c:pt idx="409">
                  <c:v>2.092E-6</c:v>
                </c:pt>
                <c:pt idx="410">
                  <c:v>2.1040000000000001E-6</c:v>
                </c:pt>
                <c:pt idx="411">
                  <c:v>2.1160000000000002E-6</c:v>
                </c:pt>
                <c:pt idx="412">
                  <c:v>2.1289999999999999E-6</c:v>
                </c:pt>
                <c:pt idx="413">
                  <c:v>2.1409999999999999E-6</c:v>
                </c:pt>
                <c:pt idx="414">
                  <c:v>2.154E-6</c:v>
                </c:pt>
                <c:pt idx="415">
                  <c:v>2.1670000000000002E-6</c:v>
                </c:pt>
                <c:pt idx="416">
                  <c:v>2.1799999999999999E-6</c:v>
                </c:pt>
                <c:pt idx="417">
                  <c:v>2.193E-6</c:v>
                </c:pt>
                <c:pt idx="418">
                  <c:v>2.2060000000000001E-6</c:v>
                </c:pt>
                <c:pt idx="419">
                  <c:v>2.2189999999999998E-6</c:v>
                </c:pt>
                <c:pt idx="420">
                  <c:v>2.232E-6</c:v>
                </c:pt>
                <c:pt idx="421">
                  <c:v>2.2460000000000002E-6</c:v>
                </c:pt>
                <c:pt idx="422">
                  <c:v>2.2589999999999999E-6</c:v>
                </c:pt>
                <c:pt idx="423">
                  <c:v>2.2730000000000001E-6</c:v>
                </c:pt>
                <c:pt idx="424">
                  <c:v>2.2859999999999998E-6</c:v>
                </c:pt>
                <c:pt idx="425">
                  <c:v>2.3E-6</c:v>
                </c:pt>
                <c:pt idx="426">
                  <c:v>2.3140000000000002E-6</c:v>
                </c:pt>
                <c:pt idx="427">
                  <c:v>2.328E-6</c:v>
                </c:pt>
                <c:pt idx="428">
                  <c:v>2.3420000000000002E-6</c:v>
                </c:pt>
                <c:pt idx="429">
                  <c:v>2.356E-6</c:v>
                </c:pt>
                <c:pt idx="430">
                  <c:v>2.3709999999999998E-6</c:v>
                </c:pt>
                <c:pt idx="431">
                  <c:v>2.385E-6</c:v>
                </c:pt>
                <c:pt idx="432">
                  <c:v>2.3999999999999999E-6</c:v>
                </c:pt>
                <c:pt idx="433">
                  <c:v>2.4140000000000001E-6</c:v>
                </c:pt>
                <c:pt idx="434">
                  <c:v>2.429E-6</c:v>
                </c:pt>
                <c:pt idx="435">
                  <c:v>2.4430000000000002E-6</c:v>
                </c:pt>
                <c:pt idx="436">
                  <c:v>2.458E-6</c:v>
                </c:pt>
                <c:pt idx="437">
                  <c:v>2.4719999999999998E-6</c:v>
                </c:pt>
                <c:pt idx="438">
                  <c:v>2.4870000000000001E-6</c:v>
                </c:pt>
                <c:pt idx="439">
                  <c:v>2.5019999999999999E-6</c:v>
                </c:pt>
                <c:pt idx="440">
                  <c:v>2.5160000000000001E-6</c:v>
                </c:pt>
                <c:pt idx="441">
                  <c:v>2.531E-6</c:v>
                </c:pt>
                <c:pt idx="442">
                  <c:v>2.5450000000000002E-6</c:v>
                </c:pt>
                <c:pt idx="443">
                  <c:v>2.5600000000000001E-6</c:v>
                </c:pt>
                <c:pt idx="444">
                  <c:v>2.5739999999999998E-6</c:v>
                </c:pt>
                <c:pt idx="445">
                  <c:v>2.588E-6</c:v>
                </c:pt>
                <c:pt idx="446">
                  <c:v>2.6019999999999998E-6</c:v>
                </c:pt>
                <c:pt idx="447">
                  <c:v>2.616E-6</c:v>
                </c:pt>
                <c:pt idx="448">
                  <c:v>2.6290000000000002E-6</c:v>
                </c:pt>
                <c:pt idx="449">
                  <c:v>2.6419999999999999E-6</c:v>
                </c:pt>
                <c:pt idx="450">
                  <c:v>2.655E-6</c:v>
                </c:pt>
                <c:pt idx="451">
                  <c:v>2.667E-6</c:v>
                </c:pt>
                <c:pt idx="452">
                  <c:v>2.6790000000000001E-6</c:v>
                </c:pt>
                <c:pt idx="453">
                  <c:v>2.6900000000000001E-6</c:v>
                </c:pt>
                <c:pt idx="454">
                  <c:v>2.7010000000000001E-6</c:v>
                </c:pt>
                <c:pt idx="455">
                  <c:v>2.711E-6</c:v>
                </c:pt>
                <c:pt idx="456">
                  <c:v>2.7190000000000001E-6</c:v>
                </c:pt>
                <c:pt idx="457">
                  <c:v>2.7269999999999999E-6</c:v>
                </c:pt>
                <c:pt idx="458">
                  <c:v>2.734E-6</c:v>
                </c:pt>
                <c:pt idx="459">
                  <c:v>2.7389999999999999E-6</c:v>
                </c:pt>
                <c:pt idx="460">
                  <c:v>2.7429999999999998E-6</c:v>
                </c:pt>
                <c:pt idx="461">
                  <c:v>2.745E-6</c:v>
                </c:pt>
                <c:pt idx="462">
                  <c:v>2.745E-6</c:v>
                </c:pt>
                <c:pt idx="463">
                  <c:v>2.7439999999999999E-6</c:v>
                </c:pt>
                <c:pt idx="464">
                  <c:v>2.74E-6</c:v>
                </c:pt>
                <c:pt idx="465">
                  <c:v>2.7350000000000001E-6</c:v>
                </c:pt>
                <c:pt idx="466">
                  <c:v>2.7269999999999999E-6</c:v>
                </c:pt>
                <c:pt idx="467">
                  <c:v>2.717E-6</c:v>
                </c:pt>
                <c:pt idx="468">
                  <c:v>2.7049999999999999E-6</c:v>
                </c:pt>
                <c:pt idx="469">
                  <c:v>2.6910000000000002E-6</c:v>
                </c:pt>
                <c:pt idx="470">
                  <c:v>2.6749999999999998E-6</c:v>
                </c:pt>
                <c:pt idx="471">
                  <c:v>2.6570000000000001E-6</c:v>
                </c:pt>
                <c:pt idx="472">
                  <c:v>2.6359999999999998E-6</c:v>
                </c:pt>
                <c:pt idx="473">
                  <c:v>2.6129999999999998E-6</c:v>
                </c:pt>
                <c:pt idx="474">
                  <c:v>2.5890000000000001E-6</c:v>
                </c:pt>
                <c:pt idx="475">
                  <c:v>2.5620000000000002E-6</c:v>
                </c:pt>
                <c:pt idx="476">
                  <c:v>2.5339999999999998E-6</c:v>
                </c:pt>
                <c:pt idx="477">
                  <c:v>2.5040000000000001E-6</c:v>
                </c:pt>
                <c:pt idx="478">
                  <c:v>2.4719999999999998E-6</c:v>
                </c:pt>
                <c:pt idx="479">
                  <c:v>2.4389999999999999E-6</c:v>
                </c:pt>
                <c:pt idx="480">
                  <c:v>2.4040000000000002E-6</c:v>
                </c:pt>
                <c:pt idx="481">
                  <c:v>2.367E-6</c:v>
                </c:pt>
                <c:pt idx="482">
                  <c:v>2.3290000000000001E-6</c:v>
                </c:pt>
                <c:pt idx="483">
                  <c:v>2.289E-6</c:v>
                </c:pt>
                <c:pt idx="484">
                  <c:v>2.2479999999999999E-6</c:v>
                </c:pt>
                <c:pt idx="485">
                  <c:v>2.2060000000000001E-6</c:v>
                </c:pt>
                <c:pt idx="486">
                  <c:v>2.1619999999999998E-6</c:v>
                </c:pt>
                <c:pt idx="487">
                  <c:v>2.1160000000000002E-6</c:v>
                </c:pt>
                <c:pt idx="488">
                  <c:v>2.0700000000000001E-6</c:v>
                </c:pt>
                <c:pt idx="489">
                  <c:v>2.0219999999999999E-6</c:v>
                </c:pt>
                <c:pt idx="490">
                  <c:v>1.973E-6</c:v>
                </c:pt>
                <c:pt idx="491">
                  <c:v>1.9230000000000001E-6</c:v>
                </c:pt>
                <c:pt idx="492">
                  <c:v>1.8729999999999999E-6</c:v>
                </c:pt>
                <c:pt idx="493">
                  <c:v>1.8220000000000001E-6</c:v>
                </c:pt>
                <c:pt idx="494">
                  <c:v>1.7710000000000001E-6</c:v>
                </c:pt>
                <c:pt idx="495">
                  <c:v>1.719E-6</c:v>
                </c:pt>
                <c:pt idx="496">
                  <c:v>1.6670000000000001E-6</c:v>
                </c:pt>
                <c:pt idx="497">
                  <c:v>1.615E-6</c:v>
                </c:pt>
                <c:pt idx="498">
                  <c:v>1.5629999999999999E-6</c:v>
                </c:pt>
                <c:pt idx="499">
                  <c:v>1.5099999999999999E-6</c:v>
                </c:pt>
                <c:pt idx="500">
                  <c:v>1.457E-6</c:v>
                </c:pt>
                <c:pt idx="501">
                  <c:v>1.4050000000000001E-6</c:v>
                </c:pt>
                <c:pt idx="502">
                  <c:v>1.3519999999999999E-6</c:v>
                </c:pt>
                <c:pt idx="503">
                  <c:v>1.299E-6</c:v>
                </c:pt>
                <c:pt idx="504">
                  <c:v>1.246E-6</c:v>
                </c:pt>
                <c:pt idx="505">
                  <c:v>1.1930000000000001E-6</c:v>
                </c:pt>
                <c:pt idx="506">
                  <c:v>1.1400000000000001E-6</c:v>
                </c:pt>
                <c:pt idx="507">
                  <c:v>1.0869999999999999E-6</c:v>
                </c:pt>
                <c:pt idx="508">
                  <c:v>1.0330000000000001E-6</c:v>
                </c:pt>
                <c:pt idx="509">
                  <c:v>9.7979999999999992E-7</c:v>
                </c:pt>
                <c:pt idx="510">
                  <c:v>9.2630000000000003E-7</c:v>
                </c:pt>
                <c:pt idx="511">
                  <c:v>8.7260000000000002E-7</c:v>
                </c:pt>
                <c:pt idx="512">
                  <c:v>8.188E-7</c:v>
                </c:pt>
                <c:pt idx="513">
                  <c:v>7.6489999999999997E-7</c:v>
                </c:pt>
                <c:pt idx="514">
                  <c:v>7.1090000000000005E-7</c:v>
                </c:pt>
                <c:pt idx="515">
                  <c:v>6.567E-7</c:v>
                </c:pt>
                <c:pt idx="516">
                  <c:v>6.0240000000000005E-7</c:v>
                </c:pt>
                <c:pt idx="517">
                  <c:v>5.4809999999999999E-7</c:v>
                </c:pt>
                <c:pt idx="518">
                  <c:v>4.9350000000000002E-7</c:v>
                </c:pt>
                <c:pt idx="519">
                  <c:v>4.3889999999999999E-7</c:v>
                </c:pt>
                <c:pt idx="520">
                  <c:v>3.841E-7</c:v>
                </c:pt>
                <c:pt idx="521">
                  <c:v>3.2920000000000001E-7</c:v>
                </c:pt>
                <c:pt idx="522">
                  <c:v>2.7420000000000001E-7</c:v>
                </c:pt>
                <c:pt idx="523">
                  <c:v>2.191E-7</c:v>
                </c:pt>
                <c:pt idx="524">
                  <c:v>1.6390000000000001E-7</c:v>
                </c:pt>
                <c:pt idx="525">
                  <c:v>1.0860000000000001E-7</c:v>
                </c:pt>
                <c:pt idx="526">
                  <c:v>5.3169999999999999E-8</c:v>
                </c:pt>
                <c:pt idx="527">
                  <c:v>-2.334E-9</c:v>
                </c:pt>
                <c:pt idx="528">
                  <c:v>-5.7919999999999999E-8</c:v>
                </c:pt>
                <c:pt idx="529">
                  <c:v>-1.136E-7</c:v>
                </c:pt>
                <c:pt idx="530">
                  <c:v>-1.6929999999999999E-7</c:v>
                </c:pt>
                <c:pt idx="531">
                  <c:v>-2.251E-7</c:v>
                </c:pt>
                <c:pt idx="532">
                  <c:v>-2.8099999999999999E-7</c:v>
                </c:pt>
                <c:pt idx="533">
                  <c:v>-3.3690000000000001E-7</c:v>
                </c:pt>
                <c:pt idx="534">
                  <c:v>-3.9289999999999998E-7</c:v>
                </c:pt>
                <c:pt idx="535">
                  <c:v>-4.489E-7</c:v>
                </c:pt>
                <c:pt idx="536">
                  <c:v>-5.0500000000000004E-7</c:v>
                </c:pt>
                <c:pt idx="537">
                  <c:v>-5.6110000000000001E-7</c:v>
                </c:pt>
                <c:pt idx="538">
                  <c:v>-6.173E-7</c:v>
                </c:pt>
                <c:pt idx="539">
                  <c:v>-6.7349999999999999E-7</c:v>
                </c:pt>
                <c:pt idx="540">
                  <c:v>-7.2969999999999998E-7</c:v>
                </c:pt>
                <c:pt idx="541">
                  <c:v>-7.8599999999999997E-7</c:v>
                </c:pt>
                <c:pt idx="542">
                  <c:v>-8.4229999999999997E-7</c:v>
                </c:pt>
                <c:pt idx="543">
                  <c:v>-8.9859999999999996E-7</c:v>
                </c:pt>
                <c:pt idx="544">
                  <c:v>-9.5499999999999996E-7</c:v>
                </c:pt>
                <c:pt idx="545">
                  <c:v>-1.0109999999999999E-6</c:v>
                </c:pt>
                <c:pt idx="546">
                  <c:v>-1.068E-6</c:v>
                </c:pt>
                <c:pt idx="547">
                  <c:v>-1.124E-6</c:v>
                </c:pt>
                <c:pt idx="548">
                  <c:v>-1.181E-6</c:v>
                </c:pt>
                <c:pt idx="549">
                  <c:v>-1.237E-6</c:v>
                </c:pt>
                <c:pt idx="550">
                  <c:v>-1.294E-6</c:v>
                </c:pt>
                <c:pt idx="551">
                  <c:v>-1.3510000000000001E-6</c:v>
                </c:pt>
                <c:pt idx="552">
                  <c:v>-1.407E-6</c:v>
                </c:pt>
                <c:pt idx="553">
                  <c:v>-1.4640000000000001E-6</c:v>
                </c:pt>
                <c:pt idx="554">
                  <c:v>-1.5209999999999999E-6</c:v>
                </c:pt>
                <c:pt idx="555">
                  <c:v>-1.5770000000000001E-6</c:v>
                </c:pt>
                <c:pt idx="556">
                  <c:v>-1.6339999999999999E-6</c:v>
                </c:pt>
                <c:pt idx="557">
                  <c:v>-1.691E-6</c:v>
                </c:pt>
                <c:pt idx="558">
                  <c:v>-1.747E-6</c:v>
                </c:pt>
                <c:pt idx="559">
                  <c:v>-1.804E-6</c:v>
                </c:pt>
                <c:pt idx="560">
                  <c:v>-1.8610000000000001E-6</c:v>
                </c:pt>
                <c:pt idx="561">
                  <c:v>-1.9180000000000001E-6</c:v>
                </c:pt>
                <c:pt idx="562">
                  <c:v>-1.9750000000000001E-6</c:v>
                </c:pt>
                <c:pt idx="563">
                  <c:v>-2.0310000000000001E-6</c:v>
                </c:pt>
                <c:pt idx="564">
                  <c:v>-2.0880000000000002E-6</c:v>
                </c:pt>
                <c:pt idx="565">
                  <c:v>-2.1449999999999998E-6</c:v>
                </c:pt>
                <c:pt idx="566">
                  <c:v>-2.2019999999999998E-6</c:v>
                </c:pt>
                <c:pt idx="567">
                  <c:v>-2.2579999999999998E-6</c:v>
                </c:pt>
                <c:pt idx="568">
                  <c:v>-2.3149999999999999E-6</c:v>
                </c:pt>
                <c:pt idx="569">
                  <c:v>-2.3719999999999999E-6</c:v>
                </c:pt>
                <c:pt idx="570">
                  <c:v>-2.429E-6</c:v>
                </c:pt>
                <c:pt idx="571">
                  <c:v>-2.486E-6</c:v>
                </c:pt>
                <c:pt idx="572">
                  <c:v>-2.542E-6</c:v>
                </c:pt>
                <c:pt idx="573">
                  <c:v>-2.599E-6</c:v>
                </c:pt>
                <c:pt idx="574">
                  <c:v>-2.6560000000000001E-6</c:v>
                </c:pt>
                <c:pt idx="575">
                  <c:v>-2.7130000000000001E-6</c:v>
                </c:pt>
                <c:pt idx="576">
                  <c:v>-2.7700000000000002E-6</c:v>
                </c:pt>
                <c:pt idx="577">
                  <c:v>-2.8260000000000001E-6</c:v>
                </c:pt>
                <c:pt idx="578">
                  <c:v>-2.8830000000000002E-6</c:v>
                </c:pt>
                <c:pt idx="579">
                  <c:v>-2.9399999999999998E-6</c:v>
                </c:pt>
                <c:pt idx="580">
                  <c:v>-2.9969999999999999E-6</c:v>
                </c:pt>
                <c:pt idx="581">
                  <c:v>-3.0539999999999999E-6</c:v>
                </c:pt>
                <c:pt idx="582">
                  <c:v>-3.1099999999999999E-6</c:v>
                </c:pt>
                <c:pt idx="583">
                  <c:v>-3.1669999999999999E-6</c:v>
                </c:pt>
                <c:pt idx="584">
                  <c:v>-3.224E-6</c:v>
                </c:pt>
                <c:pt idx="585">
                  <c:v>-3.281E-6</c:v>
                </c:pt>
                <c:pt idx="586">
                  <c:v>-3.337E-6</c:v>
                </c:pt>
                <c:pt idx="587">
                  <c:v>-3.394E-6</c:v>
                </c:pt>
                <c:pt idx="588">
                  <c:v>-3.4510000000000001E-6</c:v>
                </c:pt>
                <c:pt idx="589">
                  <c:v>-3.5080000000000001E-6</c:v>
                </c:pt>
                <c:pt idx="590">
                  <c:v>-3.5650000000000002E-6</c:v>
                </c:pt>
                <c:pt idx="591">
                  <c:v>-3.6210000000000001E-6</c:v>
                </c:pt>
                <c:pt idx="592">
                  <c:v>-3.6780000000000002E-6</c:v>
                </c:pt>
                <c:pt idx="593">
                  <c:v>-3.7349999999999998E-6</c:v>
                </c:pt>
                <c:pt idx="594">
                  <c:v>-3.7919999999999999E-6</c:v>
                </c:pt>
                <c:pt idx="595">
                  <c:v>-3.8489999999999999E-6</c:v>
                </c:pt>
                <c:pt idx="596">
                  <c:v>-3.9049999999999999E-6</c:v>
                </c:pt>
                <c:pt idx="597">
                  <c:v>-3.9620000000000004E-6</c:v>
                </c:pt>
                <c:pt idx="598">
                  <c:v>-4.019E-6</c:v>
                </c:pt>
                <c:pt idx="599">
                  <c:v>-4.0759999999999996E-6</c:v>
                </c:pt>
                <c:pt idx="600">
                  <c:v>-4.1330000000000001E-6</c:v>
                </c:pt>
                <c:pt idx="601">
                  <c:v>-4.189E-6</c:v>
                </c:pt>
                <c:pt idx="602">
                  <c:v>-4.2459999999999997E-6</c:v>
                </c:pt>
                <c:pt idx="603">
                  <c:v>-4.3030000000000001E-6</c:v>
                </c:pt>
                <c:pt idx="604">
                  <c:v>-4.3599999999999998E-6</c:v>
                </c:pt>
                <c:pt idx="605">
                  <c:v>-4.4159999999999997E-6</c:v>
                </c:pt>
                <c:pt idx="606">
                  <c:v>-4.4730000000000002E-6</c:v>
                </c:pt>
                <c:pt idx="607">
                  <c:v>-4.5299999999999998E-6</c:v>
                </c:pt>
                <c:pt idx="608">
                  <c:v>-4.5870000000000003E-6</c:v>
                </c:pt>
                <c:pt idx="609">
                  <c:v>-4.6439999999999999E-6</c:v>
                </c:pt>
                <c:pt idx="610">
                  <c:v>-4.6999999999999999E-6</c:v>
                </c:pt>
                <c:pt idx="611">
                  <c:v>-4.7570000000000004E-6</c:v>
                </c:pt>
                <c:pt idx="612">
                  <c:v>-4.814E-6</c:v>
                </c:pt>
                <c:pt idx="613">
                  <c:v>-4.8709999999999996E-6</c:v>
                </c:pt>
                <c:pt idx="614">
                  <c:v>-4.9280000000000001E-6</c:v>
                </c:pt>
                <c:pt idx="615">
                  <c:v>-4.9840000000000001E-6</c:v>
                </c:pt>
                <c:pt idx="616">
                  <c:v>-5.0409999999999997E-6</c:v>
                </c:pt>
                <c:pt idx="617">
                  <c:v>-5.0980000000000001E-6</c:v>
                </c:pt>
                <c:pt idx="618">
                  <c:v>-5.1549999999999998E-6</c:v>
                </c:pt>
                <c:pt idx="619">
                  <c:v>-5.2120000000000002E-6</c:v>
                </c:pt>
                <c:pt idx="620">
                  <c:v>-5.2680000000000002E-6</c:v>
                </c:pt>
                <c:pt idx="621">
                  <c:v>-5.3249999999999998E-6</c:v>
                </c:pt>
                <c:pt idx="622">
                  <c:v>-5.3820000000000003E-6</c:v>
                </c:pt>
                <c:pt idx="623">
                  <c:v>-5.4389999999999999E-6</c:v>
                </c:pt>
                <c:pt idx="624">
                  <c:v>-5.4949999999999999E-6</c:v>
                </c:pt>
                <c:pt idx="625">
                  <c:v>-5.5520000000000004E-6</c:v>
                </c:pt>
                <c:pt idx="626">
                  <c:v>-5.609E-6</c:v>
                </c:pt>
                <c:pt idx="627">
                  <c:v>-5.6659999999999996E-6</c:v>
                </c:pt>
                <c:pt idx="628">
                  <c:v>-5.7230000000000001E-6</c:v>
                </c:pt>
                <c:pt idx="629">
                  <c:v>-5.7790000000000001E-6</c:v>
                </c:pt>
                <c:pt idx="630">
                  <c:v>-5.8359999999999997E-6</c:v>
                </c:pt>
                <c:pt idx="631">
                  <c:v>-5.8930000000000002E-6</c:v>
                </c:pt>
                <c:pt idx="632">
                  <c:v>-5.9499999999999998E-6</c:v>
                </c:pt>
                <c:pt idx="633">
                  <c:v>-6.0070000000000003E-6</c:v>
                </c:pt>
                <c:pt idx="634">
                  <c:v>-6.0630000000000002E-6</c:v>
                </c:pt>
                <c:pt idx="635">
                  <c:v>-6.1199999999999999E-6</c:v>
                </c:pt>
                <c:pt idx="636">
                  <c:v>-6.1770000000000003E-6</c:v>
                </c:pt>
                <c:pt idx="637">
                  <c:v>-6.2339999999999999E-6</c:v>
                </c:pt>
                <c:pt idx="638">
                  <c:v>-6.2910000000000004E-6</c:v>
                </c:pt>
                <c:pt idx="639">
                  <c:v>-6.3470000000000004E-6</c:v>
                </c:pt>
                <c:pt idx="640">
                  <c:v>-6.404E-6</c:v>
                </c:pt>
                <c:pt idx="641">
                  <c:v>-6.4609999999999996E-6</c:v>
                </c:pt>
                <c:pt idx="642">
                  <c:v>-6.5180000000000001E-6</c:v>
                </c:pt>
                <c:pt idx="643">
                  <c:v>-6.5740000000000001E-6</c:v>
                </c:pt>
                <c:pt idx="644">
                  <c:v>-6.6309999999999997E-6</c:v>
                </c:pt>
                <c:pt idx="645">
                  <c:v>-6.6880000000000002E-6</c:v>
                </c:pt>
                <c:pt idx="646">
                  <c:v>-6.7449999999999998E-6</c:v>
                </c:pt>
                <c:pt idx="647">
                  <c:v>-6.8020000000000003E-6</c:v>
                </c:pt>
                <c:pt idx="648">
                  <c:v>-6.8580000000000002E-6</c:v>
                </c:pt>
                <c:pt idx="649">
                  <c:v>-6.9149999999999999E-6</c:v>
                </c:pt>
                <c:pt idx="650">
                  <c:v>-6.9720000000000003E-6</c:v>
                </c:pt>
                <c:pt idx="651">
                  <c:v>-7.029E-6</c:v>
                </c:pt>
                <c:pt idx="652">
                  <c:v>-7.0859999999999996E-6</c:v>
                </c:pt>
                <c:pt idx="653">
                  <c:v>-5.9070000000000004E-6</c:v>
                </c:pt>
                <c:pt idx="654">
                  <c:v>-5.9619999999999998E-6</c:v>
                </c:pt>
                <c:pt idx="655">
                  <c:v>-6.0179999999999998E-6</c:v>
                </c:pt>
                <c:pt idx="656">
                  <c:v>-6.0739999999999998E-6</c:v>
                </c:pt>
                <c:pt idx="657">
                  <c:v>-6.1299999999999998E-6</c:v>
                </c:pt>
                <c:pt idx="658">
                  <c:v>-6.1859999999999997E-6</c:v>
                </c:pt>
                <c:pt idx="659">
                  <c:v>-6.2419999999999997E-6</c:v>
                </c:pt>
                <c:pt idx="660">
                  <c:v>-6.2979999999999997E-6</c:v>
                </c:pt>
                <c:pt idx="661">
                  <c:v>-6.353E-6</c:v>
                </c:pt>
                <c:pt idx="662">
                  <c:v>-6.409E-6</c:v>
                </c:pt>
                <c:pt idx="663">
                  <c:v>-6.4649999999999999E-6</c:v>
                </c:pt>
                <c:pt idx="664">
                  <c:v>-6.5209999999999999E-6</c:v>
                </c:pt>
                <c:pt idx="665">
                  <c:v>-6.5769999999999999E-6</c:v>
                </c:pt>
                <c:pt idx="666">
                  <c:v>-6.6329999999999999E-6</c:v>
                </c:pt>
                <c:pt idx="667">
                  <c:v>-6.6880000000000002E-6</c:v>
                </c:pt>
                <c:pt idx="668">
                  <c:v>-6.7440000000000001E-6</c:v>
                </c:pt>
                <c:pt idx="669">
                  <c:v>-6.8000000000000001E-6</c:v>
                </c:pt>
                <c:pt idx="670">
                  <c:v>-6.8560000000000001E-6</c:v>
                </c:pt>
                <c:pt idx="671">
                  <c:v>-6.9120000000000001E-6</c:v>
                </c:pt>
                <c:pt idx="672">
                  <c:v>-6.968E-6</c:v>
                </c:pt>
                <c:pt idx="673">
                  <c:v>-7.024E-6</c:v>
                </c:pt>
                <c:pt idx="674">
                  <c:v>-7.0790000000000003E-6</c:v>
                </c:pt>
                <c:pt idx="675">
                  <c:v>-7.1350000000000003E-6</c:v>
                </c:pt>
                <c:pt idx="676">
                  <c:v>-7.1910000000000003E-6</c:v>
                </c:pt>
                <c:pt idx="677">
                  <c:v>-7.2470000000000002E-6</c:v>
                </c:pt>
                <c:pt idx="678">
                  <c:v>-7.3030000000000002E-6</c:v>
                </c:pt>
                <c:pt idx="679">
                  <c:v>-7.3590000000000002E-6</c:v>
                </c:pt>
                <c:pt idx="680">
                  <c:v>-7.4139999999999997E-6</c:v>
                </c:pt>
                <c:pt idx="681">
                  <c:v>-7.4699999999999996E-6</c:v>
                </c:pt>
                <c:pt idx="682">
                  <c:v>-7.5259999999999996E-6</c:v>
                </c:pt>
                <c:pt idx="683">
                  <c:v>-7.5820000000000004E-6</c:v>
                </c:pt>
                <c:pt idx="684">
                  <c:v>-7.6380000000000004E-6</c:v>
                </c:pt>
                <c:pt idx="685">
                  <c:v>-7.6939999999999995E-6</c:v>
                </c:pt>
                <c:pt idx="686">
                  <c:v>-7.7500000000000003E-6</c:v>
                </c:pt>
                <c:pt idx="687">
                  <c:v>-7.8050000000000007E-6</c:v>
                </c:pt>
                <c:pt idx="688">
                  <c:v>-7.8609999999999998E-6</c:v>
                </c:pt>
                <c:pt idx="689">
                  <c:v>-7.9170000000000006E-6</c:v>
                </c:pt>
                <c:pt idx="690">
                  <c:v>-7.9729999999999997E-6</c:v>
                </c:pt>
                <c:pt idx="691">
                  <c:v>-8.0290000000000005E-6</c:v>
                </c:pt>
                <c:pt idx="692">
                  <c:v>-8.0849999999999997E-6</c:v>
                </c:pt>
                <c:pt idx="693">
                  <c:v>-8.14E-6</c:v>
                </c:pt>
                <c:pt idx="694">
                  <c:v>-8.1960000000000008E-6</c:v>
                </c:pt>
                <c:pt idx="695">
                  <c:v>-8.2519999999999999E-6</c:v>
                </c:pt>
                <c:pt idx="696">
                  <c:v>-8.3080000000000008E-6</c:v>
                </c:pt>
                <c:pt idx="697">
                  <c:v>-8.3639999999999999E-6</c:v>
                </c:pt>
                <c:pt idx="698">
                  <c:v>-8.4200000000000007E-6</c:v>
                </c:pt>
                <c:pt idx="699">
                  <c:v>-8.4759999999999998E-6</c:v>
                </c:pt>
                <c:pt idx="700">
                  <c:v>-8.5310000000000001E-6</c:v>
                </c:pt>
                <c:pt idx="701">
                  <c:v>-8.5869999999999993E-6</c:v>
                </c:pt>
                <c:pt idx="702">
                  <c:v>-8.6430000000000001E-6</c:v>
                </c:pt>
                <c:pt idx="703">
                  <c:v>-8.6989999999999992E-6</c:v>
                </c:pt>
                <c:pt idx="704">
                  <c:v>-8.755E-6</c:v>
                </c:pt>
                <c:pt idx="705">
                  <c:v>-8.8109999999999992E-6</c:v>
                </c:pt>
                <c:pt idx="706">
                  <c:v>-8.867E-6</c:v>
                </c:pt>
                <c:pt idx="707">
                  <c:v>-8.9220000000000003E-6</c:v>
                </c:pt>
                <c:pt idx="708">
                  <c:v>-8.9779999999999994E-6</c:v>
                </c:pt>
                <c:pt idx="709">
                  <c:v>-9.0340000000000002E-6</c:v>
                </c:pt>
                <c:pt idx="710">
                  <c:v>-9.0899999999999994E-6</c:v>
                </c:pt>
                <c:pt idx="711">
                  <c:v>-9.1460000000000002E-6</c:v>
                </c:pt>
                <c:pt idx="712">
                  <c:v>-9.2019999999999993E-6</c:v>
                </c:pt>
                <c:pt idx="713">
                  <c:v>-9.2569999999999996E-6</c:v>
                </c:pt>
                <c:pt idx="714">
                  <c:v>-9.3130000000000004E-6</c:v>
                </c:pt>
                <c:pt idx="715">
                  <c:v>-9.3689999999999996E-6</c:v>
                </c:pt>
                <c:pt idx="716">
                  <c:v>-9.4250000000000004E-6</c:v>
                </c:pt>
                <c:pt idx="717">
                  <c:v>-9.4809999999999995E-6</c:v>
                </c:pt>
                <c:pt idx="718">
                  <c:v>-9.5370000000000003E-6</c:v>
                </c:pt>
                <c:pt idx="719">
                  <c:v>-9.5929999999999995E-6</c:v>
                </c:pt>
                <c:pt idx="720">
                  <c:v>-9.6479999999999998E-6</c:v>
                </c:pt>
                <c:pt idx="721">
                  <c:v>-9.7040000000000006E-6</c:v>
                </c:pt>
                <c:pt idx="722">
                  <c:v>-9.7599999999999997E-6</c:v>
                </c:pt>
                <c:pt idx="723">
                  <c:v>-9.8160000000000005E-6</c:v>
                </c:pt>
                <c:pt idx="724">
                  <c:v>-9.8719999999999997E-6</c:v>
                </c:pt>
                <c:pt idx="725">
                  <c:v>-9.9280000000000005E-6</c:v>
                </c:pt>
                <c:pt idx="726">
                  <c:v>-9.9830000000000008E-6</c:v>
                </c:pt>
                <c:pt idx="727">
                  <c:v>-1.004E-5</c:v>
                </c:pt>
                <c:pt idx="728">
                  <c:v>-1.01E-5</c:v>
                </c:pt>
                <c:pt idx="729">
                  <c:v>-1.0149999999999999E-5</c:v>
                </c:pt>
                <c:pt idx="730">
                  <c:v>-1.0210000000000001E-5</c:v>
                </c:pt>
                <c:pt idx="731">
                  <c:v>-1.026E-5</c:v>
                </c:pt>
                <c:pt idx="732">
                  <c:v>-1.0319999999999999E-5</c:v>
                </c:pt>
                <c:pt idx="733">
                  <c:v>-1.0370000000000001E-5</c:v>
                </c:pt>
                <c:pt idx="734">
                  <c:v>-1.043E-5</c:v>
                </c:pt>
                <c:pt idx="735">
                  <c:v>-1.049E-5</c:v>
                </c:pt>
                <c:pt idx="736">
                  <c:v>-1.0540000000000001E-5</c:v>
                </c:pt>
                <c:pt idx="737">
                  <c:v>-1.06E-5</c:v>
                </c:pt>
                <c:pt idx="738">
                  <c:v>-1.065E-5</c:v>
                </c:pt>
                <c:pt idx="739">
                  <c:v>-1.0710000000000001E-5</c:v>
                </c:pt>
                <c:pt idx="740">
                  <c:v>-1.077E-5</c:v>
                </c:pt>
                <c:pt idx="741">
                  <c:v>-1.082E-5</c:v>
                </c:pt>
                <c:pt idx="742">
                  <c:v>-1.0879999999999999E-5</c:v>
                </c:pt>
                <c:pt idx="743">
                  <c:v>-1.093E-5</c:v>
                </c:pt>
                <c:pt idx="744">
                  <c:v>-1.099E-5</c:v>
                </c:pt>
                <c:pt idx="745">
                  <c:v>-1.1039999999999999E-5</c:v>
                </c:pt>
                <c:pt idx="746">
                  <c:v>-1.11E-5</c:v>
                </c:pt>
                <c:pt idx="747">
                  <c:v>-1.116E-5</c:v>
                </c:pt>
                <c:pt idx="748">
                  <c:v>-1.1209999999999999E-5</c:v>
                </c:pt>
                <c:pt idx="749">
                  <c:v>-1.1270000000000001E-5</c:v>
                </c:pt>
                <c:pt idx="750">
                  <c:v>-1.132E-5</c:v>
                </c:pt>
                <c:pt idx="751">
                  <c:v>-1.1379999999999999E-5</c:v>
                </c:pt>
                <c:pt idx="752">
                  <c:v>-1.1440000000000001E-5</c:v>
                </c:pt>
                <c:pt idx="753">
                  <c:v>-1.149E-5</c:v>
                </c:pt>
                <c:pt idx="754">
                  <c:v>-1.155E-5</c:v>
                </c:pt>
                <c:pt idx="755">
                  <c:v>-1.1600000000000001E-5</c:v>
                </c:pt>
                <c:pt idx="756">
                  <c:v>-1.166E-5</c:v>
                </c:pt>
                <c:pt idx="757">
                  <c:v>-1.171E-5</c:v>
                </c:pt>
                <c:pt idx="758">
                  <c:v>-1.1770000000000001E-5</c:v>
                </c:pt>
                <c:pt idx="759">
                  <c:v>-1.183E-5</c:v>
                </c:pt>
                <c:pt idx="760">
                  <c:v>-1.188E-5</c:v>
                </c:pt>
                <c:pt idx="761">
                  <c:v>-1.1939999999999999E-5</c:v>
                </c:pt>
                <c:pt idx="762">
                  <c:v>-1.199E-5</c:v>
                </c:pt>
                <c:pt idx="763">
                  <c:v>-1.205E-5</c:v>
                </c:pt>
                <c:pt idx="764">
                  <c:v>-1.2109999999999999E-5</c:v>
                </c:pt>
                <c:pt idx="765">
                  <c:v>-1.216E-5</c:v>
                </c:pt>
                <c:pt idx="766">
                  <c:v>-1.222E-5</c:v>
                </c:pt>
                <c:pt idx="767">
                  <c:v>-1.2269999999999999E-5</c:v>
                </c:pt>
                <c:pt idx="768">
                  <c:v>-1.2330000000000001E-5</c:v>
                </c:pt>
                <c:pt idx="769">
                  <c:v>-1.238E-5</c:v>
                </c:pt>
                <c:pt idx="770">
                  <c:v>-1.2439999999999999E-5</c:v>
                </c:pt>
                <c:pt idx="771">
                  <c:v>-1.2500000000000001E-5</c:v>
                </c:pt>
                <c:pt idx="772">
                  <c:v>-1.255E-5</c:v>
                </c:pt>
                <c:pt idx="773">
                  <c:v>-1.261E-5</c:v>
                </c:pt>
                <c:pt idx="774">
                  <c:v>-1.2660000000000001E-5</c:v>
                </c:pt>
                <c:pt idx="775">
                  <c:v>-1.272E-5</c:v>
                </c:pt>
                <c:pt idx="776">
                  <c:v>-1.278E-5</c:v>
                </c:pt>
                <c:pt idx="777">
                  <c:v>-1.2830000000000001E-5</c:v>
                </c:pt>
                <c:pt idx="778">
                  <c:v>-1.289E-5</c:v>
                </c:pt>
                <c:pt idx="779">
                  <c:v>-1.294E-5</c:v>
                </c:pt>
                <c:pt idx="780">
                  <c:v>-1.2999999999999999E-5</c:v>
                </c:pt>
                <c:pt idx="781">
                  <c:v>-1.306E-5</c:v>
                </c:pt>
                <c:pt idx="782">
                  <c:v>-1.311E-5</c:v>
                </c:pt>
                <c:pt idx="783">
                  <c:v>-1.3169999999999999E-5</c:v>
                </c:pt>
                <c:pt idx="784">
                  <c:v>-1.322E-5</c:v>
                </c:pt>
                <c:pt idx="785">
                  <c:v>-1.328E-5</c:v>
                </c:pt>
                <c:pt idx="786">
                  <c:v>-1.3329999999999999E-5</c:v>
                </c:pt>
                <c:pt idx="787">
                  <c:v>-1.3390000000000001E-5</c:v>
                </c:pt>
                <c:pt idx="788">
                  <c:v>-1.345E-5</c:v>
                </c:pt>
                <c:pt idx="789">
                  <c:v>-1.3499999999999999E-5</c:v>
                </c:pt>
                <c:pt idx="790">
                  <c:v>-1.3560000000000001E-5</c:v>
                </c:pt>
                <c:pt idx="791">
                  <c:v>-1.361E-5</c:v>
                </c:pt>
                <c:pt idx="792">
                  <c:v>-1.367E-5</c:v>
                </c:pt>
                <c:pt idx="793">
                  <c:v>-1.3730000000000001E-5</c:v>
                </c:pt>
                <c:pt idx="794">
                  <c:v>-1.378E-5</c:v>
                </c:pt>
                <c:pt idx="795">
                  <c:v>-1.384E-5</c:v>
                </c:pt>
                <c:pt idx="796">
                  <c:v>-1.3890000000000001E-5</c:v>
                </c:pt>
                <c:pt idx="797">
                  <c:v>-1.395E-5</c:v>
                </c:pt>
                <c:pt idx="798">
                  <c:v>-1.4E-5</c:v>
                </c:pt>
                <c:pt idx="799">
                  <c:v>-1.4059999999999999E-5</c:v>
                </c:pt>
                <c:pt idx="800">
                  <c:v>-1.412E-5</c:v>
                </c:pt>
                <c:pt idx="801">
                  <c:v>-1.417E-5</c:v>
                </c:pt>
                <c:pt idx="802">
                  <c:v>-1.4229999999999999E-5</c:v>
                </c:pt>
                <c:pt idx="803">
                  <c:v>-1.428E-5</c:v>
                </c:pt>
                <c:pt idx="804">
                  <c:v>-1.434E-5</c:v>
                </c:pt>
                <c:pt idx="805">
                  <c:v>-1.4399999999999999E-5</c:v>
                </c:pt>
                <c:pt idx="806">
                  <c:v>-1.4450000000000001E-5</c:v>
                </c:pt>
                <c:pt idx="807">
                  <c:v>-1.451E-5</c:v>
                </c:pt>
                <c:pt idx="808">
                  <c:v>-1.456E-5</c:v>
                </c:pt>
                <c:pt idx="809">
                  <c:v>-1.4620000000000001E-5</c:v>
                </c:pt>
                <c:pt idx="810">
                  <c:v>-1.467E-5</c:v>
                </c:pt>
                <c:pt idx="811">
                  <c:v>-1.473E-5</c:v>
                </c:pt>
                <c:pt idx="812">
                  <c:v>-1.4790000000000001E-5</c:v>
                </c:pt>
                <c:pt idx="813">
                  <c:v>-1.484E-5</c:v>
                </c:pt>
                <c:pt idx="814">
                  <c:v>-1.49E-5</c:v>
                </c:pt>
                <c:pt idx="815">
                  <c:v>-1.4949999999999999E-5</c:v>
                </c:pt>
                <c:pt idx="816">
                  <c:v>-1.501E-5</c:v>
                </c:pt>
                <c:pt idx="817">
                  <c:v>-1.507E-5</c:v>
                </c:pt>
                <c:pt idx="818">
                  <c:v>-1.5119999999999999E-5</c:v>
                </c:pt>
                <c:pt idx="819">
                  <c:v>-1.518E-5</c:v>
                </c:pt>
                <c:pt idx="820">
                  <c:v>-1.523E-5</c:v>
                </c:pt>
                <c:pt idx="821">
                  <c:v>-1.5290000000000001E-5</c:v>
                </c:pt>
                <c:pt idx="822">
                  <c:v>-1.5339999999999999E-5</c:v>
                </c:pt>
                <c:pt idx="823">
                  <c:v>-1.5400000000000002E-5</c:v>
                </c:pt>
                <c:pt idx="824">
                  <c:v>-1.5460000000000001E-5</c:v>
                </c:pt>
                <c:pt idx="825">
                  <c:v>-1.5509999999999999E-5</c:v>
                </c:pt>
                <c:pt idx="826">
                  <c:v>-1.5569999999999998E-5</c:v>
                </c:pt>
                <c:pt idx="827">
                  <c:v>-1.562E-5</c:v>
                </c:pt>
                <c:pt idx="828">
                  <c:v>-1.5679999999999999E-5</c:v>
                </c:pt>
                <c:pt idx="829">
                  <c:v>-1.5739999999999998E-5</c:v>
                </c:pt>
                <c:pt idx="830">
                  <c:v>-1.579E-5</c:v>
                </c:pt>
                <c:pt idx="831">
                  <c:v>-1.5849999999999999E-5</c:v>
                </c:pt>
                <c:pt idx="832">
                  <c:v>-1.59E-5</c:v>
                </c:pt>
                <c:pt idx="833">
                  <c:v>-1.596E-5</c:v>
                </c:pt>
                <c:pt idx="834">
                  <c:v>-1.6010000000000001E-5</c:v>
                </c:pt>
                <c:pt idx="835">
                  <c:v>-1.7229999999999999E-5</c:v>
                </c:pt>
                <c:pt idx="836">
                  <c:v>-1.7280000000000001E-5</c:v>
                </c:pt>
                <c:pt idx="837">
                  <c:v>-1.734E-5</c:v>
                </c:pt>
                <c:pt idx="838">
                  <c:v>-1.7390000000000001E-5</c:v>
                </c:pt>
                <c:pt idx="839">
                  <c:v>-1.7450000000000001E-5</c:v>
                </c:pt>
                <c:pt idx="840">
                  <c:v>-1.751E-5</c:v>
                </c:pt>
                <c:pt idx="841">
                  <c:v>-1.7560000000000001E-5</c:v>
                </c:pt>
                <c:pt idx="842">
                  <c:v>-1.7620000000000001E-5</c:v>
                </c:pt>
                <c:pt idx="843">
                  <c:v>-1.768E-5</c:v>
                </c:pt>
                <c:pt idx="844">
                  <c:v>-1.7520000000000002E-5</c:v>
                </c:pt>
                <c:pt idx="845">
                  <c:v>-1.7580000000000001E-5</c:v>
                </c:pt>
                <c:pt idx="846">
                  <c:v>-1.7629999999999999E-5</c:v>
                </c:pt>
                <c:pt idx="847">
                  <c:v>-1.7689999999999998E-5</c:v>
                </c:pt>
                <c:pt idx="848">
                  <c:v>-1.7750000000000001E-5</c:v>
                </c:pt>
                <c:pt idx="849">
                  <c:v>-1.7799999999999999E-5</c:v>
                </c:pt>
                <c:pt idx="850">
                  <c:v>-1.7859999999999998E-5</c:v>
                </c:pt>
                <c:pt idx="851">
                  <c:v>-1.7920000000000001E-5</c:v>
                </c:pt>
                <c:pt idx="852">
                  <c:v>-1.7969999999999999E-5</c:v>
                </c:pt>
                <c:pt idx="853">
                  <c:v>-1.8029999999999998E-5</c:v>
                </c:pt>
                <c:pt idx="854">
                  <c:v>-1.808E-5</c:v>
                </c:pt>
                <c:pt idx="855">
                  <c:v>-1.8139999999999999E-5</c:v>
                </c:pt>
                <c:pt idx="856">
                  <c:v>-1.8199999999999999E-5</c:v>
                </c:pt>
                <c:pt idx="857">
                  <c:v>-1.825E-5</c:v>
                </c:pt>
                <c:pt idx="858">
                  <c:v>-1.8309999999999999E-5</c:v>
                </c:pt>
                <c:pt idx="859">
                  <c:v>-1.8369999999999999E-5</c:v>
                </c:pt>
                <c:pt idx="860">
                  <c:v>-1.7459999999999999E-5</c:v>
                </c:pt>
                <c:pt idx="861">
                  <c:v>-1.751E-5</c:v>
                </c:pt>
                <c:pt idx="862">
                  <c:v>-1.7569999999999999E-5</c:v>
                </c:pt>
                <c:pt idx="863">
                  <c:v>-1.7629999999999999E-5</c:v>
                </c:pt>
                <c:pt idx="864">
                  <c:v>-1.768E-5</c:v>
                </c:pt>
                <c:pt idx="865">
                  <c:v>-1.774E-5</c:v>
                </c:pt>
                <c:pt idx="866">
                  <c:v>-1.7790000000000001E-5</c:v>
                </c:pt>
                <c:pt idx="867">
                  <c:v>-1.785E-5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4F-49B2-96A4-0C1725BEDCAC}"/>
            </c:ext>
          </c:extLst>
        </c:ser>
        <c:ser>
          <c:idx val="0"/>
          <c:order val="1"/>
          <c:tx>
            <c:strRef>
              <c:f>AVG!$C$2</c:f>
              <c:strCache>
                <c:ptCount val="1"/>
                <c:pt idx="0">
                  <c:v>avgy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AVG!$D$3:$D$870</c:f>
              <c:numCache>
                <c:formatCode>0.00E+00</c:formatCode>
                <c:ptCount val="868"/>
                <c:pt idx="0">
                  <c:v>-0.25719999999999998</c:v>
                </c:pt>
                <c:pt idx="1">
                  <c:v>-0.25690000000000002</c:v>
                </c:pt>
                <c:pt idx="2">
                  <c:v>-0.25650000000000001</c:v>
                </c:pt>
                <c:pt idx="3">
                  <c:v>-0.25600000000000001</c:v>
                </c:pt>
                <c:pt idx="4">
                  <c:v>-0.25540000000000002</c:v>
                </c:pt>
                <c:pt idx="5">
                  <c:v>-0.25480000000000003</c:v>
                </c:pt>
                <c:pt idx="6">
                  <c:v>-0.25409999999999999</c:v>
                </c:pt>
                <c:pt idx="7">
                  <c:v>-0.25340000000000001</c:v>
                </c:pt>
                <c:pt idx="8">
                  <c:v>-0.25259999999999999</c:v>
                </c:pt>
                <c:pt idx="9">
                  <c:v>-0.25169999999999998</c:v>
                </c:pt>
                <c:pt idx="10">
                  <c:v>-0.25090000000000001</c:v>
                </c:pt>
                <c:pt idx="11">
                  <c:v>-0.25</c:v>
                </c:pt>
                <c:pt idx="12">
                  <c:v>-0.24909999999999999</c:v>
                </c:pt>
                <c:pt idx="13">
                  <c:v>-0.2482</c:v>
                </c:pt>
                <c:pt idx="14">
                  <c:v>-0.24729999999999999</c:v>
                </c:pt>
                <c:pt idx="15">
                  <c:v>-0.24640000000000001</c:v>
                </c:pt>
                <c:pt idx="16">
                  <c:v>-0.2455</c:v>
                </c:pt>
                <c:pt idx="17">
                  <c:v>-0.24460000000000001</c:v>
                </c:pt>
                <c:pt idx="18">
                  <c:v>-0.2437</c:v>
                </c:pt>
                <c:pt idx="19">
                  <c:v>-0.24279999999999999</c:v>
                </c:pt>
                <c:pt idx="20">
                  <c:v>-0.24179999999999999</c:v>
                </c:pt>
                <c:pt idx="21">
                  <c:v>-0.2409</c:v>
                </c:pt>
                <c:pt idx="22">
                  <c:v>-0.24</c:v>
                </c:pt>
                <c:pt idx="23">
                  <c:v>-0.23910000000000001</c:v>
                </c:pt>
                <c:pt idx="24">
                  <c:v>-0.2382</c:v>
                </c:pt>
                <c:pt idx="25">
                  <c:v>-0.23730000000000001</c:v>
                </c:pt>
                <c:pt idx="26">
                  <c:v>-0.2364</c:v>
                </c:pt>
                <c:pt idx="27">
                  <c:v>-0.23549999999999999</c:v>
                </c:pt>
                <c:pt idx="28">
                  <c:v>-0.2346</c:v>
                </c:pt>
                <c:pt idx="29">
                  <c:v>-0.23369999999999999</c:v>
                </c:pt>
                <c:pt idx="30">
                  <c:v>-0.23280000000000001</c:v>
                </c:pt>
                <c:pt idx="31">
                  <c:v>-0.2319</c:v>
                </c:pt>
                <c:pt idx="32">
                  <c:v>-0.23100000000000001</c:v>
                </c:pt>
                <c:pt idx="33">
                  <c:v>-0.2301</c:v>
                </c:pt>
                <c:pt idx="34">
                  <c:v>-0.22919999999999999</c:v>
                </c:pt>
                <c:pt idx="35">
                  <c:v>-0.2283</c:v>
                </c:pt>
                <c:pt idx="36">
                  <c:v>-0.22739999999999999</c:v>
                </c:pt>
                <c:pt idx="37">
                  <c:v>-0.22650000000000001</c:v>
                </c:pt>
                <c:pt idx="38">
                  <c:v>-0.22550000000000001</c:v>
                </c:pt>
                <c:pt idx="39">
                  <c:v>-0.22459999999999999</c:v>
                </c:pt>
                <c:pt idx="40">
                  <c:v>-0.22370000000000001</c:v>
                </c:pt>
                <c:pt idx="41">
                  <c:v>-0.2228</c:v>
                </c:pt>
                <c:pt idx="42">
                  <c:v>-0.22189999999999999</c:v>
                </c:pt>
                <c:pt idx="43">
                  <c:v>-0.221</c:v>
                </c:pt>
                <c:pt idx="44">
                  <c:v>-0.22009999999999999</c:v>
                </c:pt>
                <c:pt idx="45">
                  <c:v>-0.21920000000000001</c:v>
                </c:pt>
                <c:pt idx="46">
                  <c:v>-0.21829999999999999</c:v>
                </c:pt>
                <c:pt idx="47">
                  <c:v>-0.21740000000000001</c:v>
                </c:pt>
                <c:pt idx="48">
                  <c:v>-0.2165</c:v>
                </c:pt>
                <c:pt idx="49">
                  <c:v>-0.21560000000000001</c:v>
                </c:pt>
                <c:pt idx="50">
                  <c:v>-0.2147</c:v>
                </c:pt>
                <c:pt idx="51">
                  <c:v>-0.21379999999999999</c:v>
                </c:pt>
                <c:pt idx="52">
                  <c:v>-0.21290000000000001</c:v>
                </c:pt>
                <c:pt idx="53">
                  <c:v>-0.21199999999999999</c:v>
                </c:pt>
                <c:pt idx="54">
                  <c:v>-0.21110000000000001</c:v>
                </c:pt>
                <c:pt idx="55">
                  <c:v>-0.2102</c:v>
                </c:pt>
                <c:pt idx="56">
                  <c:v>-0.2092</c:v>
                </c:pt>
                <c:pt idx="57">
                  <c:v>-0.20830000000000001</c:v>
                </c:pt>
                <c:pt idx="58">
                  <c:v>-0.2074</c:v>
                </c:pt>
                <c:pt idx="59">
                  <c:v>-0.20649999999999999</c:v>
                </c:pt>
                <c:pt idx="60">
                  <c:v>-0.2056</c:v>
                </c:pt>
                <c:pt idx="61">
                  <c:v>-0.20469999999999999</c:v>
                </c:pt>
                <c:pt idx="62">
                  <c:v>-0.20380000000000001</c:v>
                </c:pt>
                <c:pt idx="63">
                  <c:v>-0.2029</c:v>
                </c:pt>
                <c:pt idx="64">
                  <c:v>-0.20200000000000001</c:v>
                </c:pt>
                <c:pt idx="65">
                  <c:v>-0.2011</c:v>
                </c:pt>
                <c:pt idx="66">
                  <c:v>-0.20019999999999999</c:v>
                </c:pt>
                <c:pt idx="67">
                  <c:v>-0.1993</c:v>
                </c:pt>
                <c:pt idx="68">
                  <c:v>-0.19839999999999999</c:v>
                </c:pt>
                <c:pt idx="69">
                  <c:v>-0.19750000000000001</c:v>
                </c:pt>
                <c:pt idx="70">
                  <c:v>-0.1966</c:v>
                </c:pt>
                <c:pt idx="71">
                  <c:v>-0.19570000000000001</c:v>
                </c:pt>
                <c:pt idx="72">
                  <c:v>-0.1948</c:v>
                </c:pt>
                <c:pt idx="73">
                  <c:v>-0.19389999999999999</c:v>
                </c:pt>
                <c:pt idx="74">
                  <c:v>-0.19289999999999999</c:v>
                </c:pt>
                <c:pt idx="75">
                  <c:v>-0.192</c:v>
                </c:pt>
                <c:pt idx="76">
                  <c:v>-0.19109999999999999</c:v>
                </c:pt>
                <c:pt idx="77">
                  <c:v>-0.19020000000000001</c:v>
                </c:pt>
                <c:pt idx="78">
                  <c:v>-0.1893</c:v>
                </c:pt>
                <c:pt idx="79">
                  <c:v>-0.18840000000000001</c:v>
                </c:pt>
                <c:pt idx="80">
                  <c:v>-0.1875</c:v>
                </c:pt>
                <c:pt idx="81">
                  <c:v>-0.18659999999999999</c:v>
                </c:pt>
                <c:pt idx="82">
                  <c:v>-0.1857</c:v>
                </c:pt>
                <c:pt idx="83">
                  <c:v>-0.18479999999999999</c:v>
                </c:pt>
                <c:pt idx="84">
                  <c:v>-0.18390000000000001</c:v>
                </c:pt>
                <c:pt idx="85">
                  <c:v>-0.183</c:v>
                </c:pt>
                <c:pt idx="86">
                  <c:v>-0.18210000000000001</c:v>
                </c:pt>
                <c:pt idx="87">
                  <c:v>-0.1812</c:v>
                </c:pt>
                <c:pt idx="88">
                  <c:v>-0.18029999999999999</c:v>
                </c:pt>
                <c:pt idx="89">
                  <c:v>-0.1794</c:v>
                </c:pt>
                <c:pt idx="90">
                  <c:v>-0.17849999999999999</c:v>
                </c:pt>
                <c:pt idx="91">
                  <c:v>-0.17760000000000001</c:v>
                </c:pt>
                <c:pt idx="92">
                  <c:v>-0.17660000000000001</c:v>
                </c:pt>
                <c:pt idx="93">
                  <c:v>-0.1757</c:v>
                </c:pt>
                <c:pt idx="94">
                  <c:v>-0.17480000000000001</c:v>
                </c:pt>
                <c:pt idx="95">
                  <c:v>-0.1739</c:v>
                </c:pt>
                <c:pt idx="96">
                  <c:v>-0.17299999999999999</c:v>
                </c:pt>
                <c:pt idx="97">
                  <c:v>-0.1721</c:v>
                </c:pt>
                <c:pt idx="98">
                  <c:v>-0.17119999999999999</c:v>
                </c:pt>
                <c:pt idx="99">
                  <c:v>-0.17030000000000001</c:v>
                </c:pt>
                <c:pt idx="100">
                  <c:v>-0.1694</c:v>
                </c:pt>
                <c:pt idx="101">
                  <c:v>-0.16850000000000001</c:v>
                </c:pt>
                <c:pt idx="102">
                  <c:v>-0.1676</c:v>
                </c:pt>
                <c:pt idx="103">
                  <c:v>-0.16669999999999999</c:v>
                </c:pt>
                <c:pt idx="104">
                  <c:v>-0.1658</c:v>
                </c:pt>
                <c:pt idx="105">
                  <c:v>-0.16489999999999999</c:v>
                </c:pt>
                <c:pt idx="106">
                  <c:v>-0.16400000000000001</c:v>
                </c:pt>
                <c:pt idx="107">
                  <c:v>-0.16309999999999999</c:v>
                </c:pt>
                <c:pt idx="108">
                  <c:v>-0.16220000000000001</c:v>
                </c:pt>
                <c:pt idx="109">
                  <c:v>-0.1613</c:v>
                </c:pt>
                <c:pt idx="110">
                  <c:v>-0.1603</c:v>
                </c:pt>
                <c:pt idx="111">
                  <c:v>-0.15939999999999999</c:v>
                </c:pt>
                <c:pt idx="112">
                  <c:v>-0.1585</c:v>
                </c:pt>
                <c:pt idx="113">
                  <c:v>-0.15759999999999999</c:v>
                </c:pt>
                <c:pt idx="114">
                  <c:v>-0.15670000000000001</c:v>
                </c:pt>
                <c:pt idx="115">
                  <c:v>-0.15579999999999999</c:v>
                </c:pt>
                <c:pt idx="116">
                  <c:v>-0.15490000000000001</c:v>
                </c:pt>
                <c:pt idx="117">
                  <c:v>-0.154</c:v>
                </c:pt>
                <c:pt idx="118">
                  <c:v>-0.15310000000000001</c:v>
                </c:pt>
                <c:pt idx="119">
                  <c:v>-0.1522</c:v>
                </c:pt>
                <c:pt idx="120">
                  <c:v>-0.15129999999999999</c:v>
                </c:pt>
                <c:pt idx="121">
                  <c:v>-0.15040000000000001</c:v>
                </c:pt>
                <c:pt idx="122">
                  <c:v>-0.14949999999999999</c:v>
                </c:pt>
                <c:pt idx="123">
                  <c:v>-0.14860000000000001</c:v>
                </c:pt>
                <c:pt idx="124">
                  <c:v>-0.1477</c:v>
                </c:pt>
                <c:pt idx="125">
                  <c:v>-0.14680000000000001</c:v>
                </c:pt>
                <c:pt idx="126">
                  <c:v>-0.1459</c:v>
                </c:pt>
                <c:pt idx="127">
                  <c:v>-0.14499999999999999</c:v>
                </c:pt>
                <c:pt idx="128">
                  <c:v>-0.14399999999999999</c:v>
                </c:pt>
                <c:pt idx="129">
                  <c:v>-0.1431</c:v>
                </c:pt>
                <c:pt idx="130">
                  <c:v>-0.14219999999999999</c:v>
                </c:pt>
                <c:pt idx="131">
                  <c:v>-0.14130000000000001</c:v>
                </c:pt>
                <c:pt idx="132">
                  <c:v>-0.1404</c:v>
                </c:pt>
                <c:pt idx="133">
                  <c:v>-0.13950000000000001</c:v>
                </c:pt>
                <c:pt idx="134">
                  <c:v>-0.1386</c:v>
                </c:pt>
                <c:pt idx="135">
                  <c:v>-0.13769999999999999</c:v>
                </c:pt>
                <c:pt idx="136">
                  <c:v>-0.1368</c:v>
                </c:pt>
                <c:pt idx="137">
                  <c:v>-0.13589999999999999</c:v>
                </c:pt>
                <c:pt idx="138">
                  <c:v>-0.13500000000000001</c:v>
                </c:pt>
                <c:pt idx="139">
                  <c:v>-0.1341</c:v>
                </c:pt>
                <c:pt idx="140">
                  <c:v>-0.13320000000000001</c:v>
                </c:pt>
                <c:pt idx="141">
                  <c:v>-0.1323</c:v>
                </c:pt>
                <c:pt idx="142">
                  <c:v>-0.13139999999999999</c:v>
                </c:pt>
                <c:pt idx="143">
                  <c:v>-0.1305</c:v>
                </c:pt>
                <c:pt idx="144">
                  <c:v>-0.12959999999999999</c:v>
                </c:pt>
                <c:pt idx="145">
                  <c:v>-0.12859999999999999</c:v>
                </c:pt>
                <c:pt idx="146">
                  <c:v>-0.12770000000000001</c:v>
                </c:pt>
                <c:pt idx="147">
                  <c:v>-0.1268</c:v>
                </c:pt>
                <c:pt idx="148">
                  <c:v>-0.12590000000000001</c:v>
                </c:pt>
                <c:pt idx="149">
                  <c:v>-0.125</c:v>
                </c:pt>
                <c:pt idx="150">
                  <c:v>-0.1241</c:v>
                </c:pt>
                <c:pt idx="151">
                  <c:v>-0.1232</c:v>
                </c:pt>
                <c:pt idx="152">
                  <c:v>-0.12230000000000001</c:v>
                </c:pt>
                <c:pt idx="153">
                  <c:v>-0.12139999999999999</c:v>
                </c:pt>
                <c:pt idx="154">
                  <c:v>-0.1205</c:v>
                </c:pt>
                <c:pt idx="155">
                  <c:v>-0.1196</c:v>
                </c:pt>
                <c:pt idx="156">
                  <c:v>-0.1187</c:v>
                </c:pt>
                <c:pt idx="157">
                  <c:v>-0.1178</c:v>
                </c:pt>
                <c:pt idx="158">
                  <c:v>-0.1169</c:v>
                </c:pt>
                <c:pt idx="159">
                  <c:v>-0.11600000000000001</c:v>
                </c:pt>
                <c:pt idx="160">
                  <c:v>-0.115</c:v>
                </c:pt>
                <c:pt idx="161">
                  <c:v>-0.11409999999999999</c:v>
                </c:pt>
                <c:pt idx="162">
                  <c:v>-0.1132</c:v>
                </c:pt>
                <c:pt idx="163">
                  <c:v>-0.1123</c:v>
                </c:pt>
                <c:pt idx="164">
                  <c:v>-0.1114</c:v>
                </c:pt>
                <c:pt idx="165">
                  <c:v>-0.1105</c:v>
                </c:pt>
                <c:pt idx="166">
                  <c:v>-0.1096</c:v>
                </c:pt>
                <c:pt idx="167">
                  <c:v>-0.1087</c:v>
                </c:pt>
                <c:pt idx="168">
                  <c:v>-0.10780000000000001</c:v>
                </c:pt>
                <c:pt idx="169">
                  <c:v>-0.1069</c:v>
                </c:pt>
                <c:pt idx="170">
                  <c:v>-0.106</c:v>
                </c:pt>
                <c:pt idx="171">
                  <c:v>-0.1051</c:v>
                </c:pt>
                <c:pt idx="172">
                  <c:v>-0.1042</c:v>
                </c:pt>
                <c:pt idx="173">
                  <c:v>-0.1033</c:v>
                </c:pt>
                <c:pt idx="174">
                  <c:v>-0.1023</c:v>
                </c:pt>
                <c:pt idx="175">
                  <c:v>-0.1014</c:v>
                </c:pt>
                <c:pt idx="176">
                  <c:v>-0.10050000000000001</c:v>
                </c:pt>
                <c:pt idx="177">
                  <c:v>-9.962E-2</c:v>
                </c:pt>
                <c:pt idx="178">
                  <c:v>-9.8720000000000002E-2</c:v>
                </c:pt>
                <c:pt idx="179">
                  <c:v>-9.7809999999999994E-2</c:v>
                </c:pt>
                <c:pt idx="180">
                  <c:v>-9.69E-2</c:v>
                </c:pt>
                <c:pt idx="181">
                  <c:v>-9.5990000000000006E-2</c:v>
                </c:pt>
                <c:pt idx="182">
                  <c:v>-9.5089999999999994E-2</c:v>
                </c:pt>
                <c:pt idx="183">
                  <c:v>-9.418E-2</c:v>
                </c:pt>
                <c:pt idx="184">
                  <c:v>-9.3270000000000006E-2</c:v>
                </c:pt>
                <c:pt idx="185">
                  <c:v>-9.2359999999999998E-2</c:v>
                </c:pt>
                <c:pt idx="186">
                  <c:v>-9.146E-2</c:v>
                </c:pt>
                <c:pt idx="187">
                  <c:v>-9.0550000000000005E-2</c:v>
                </c:pt>
                <c:pt idx="188">
                  <c:v>-8.9639999999999997E-2</c:v>
                </c:pt>
                <c:pt idx="189">
                  <c:v>-8.8730000000000003E-2</c:v>
                </c:pt>
                <c:pt idx="190">
                  <c:v>-8.7819999999999995E-2</c:v>
                </c:pt>
                <c:pt idx="191">
                  <c:v>-8.6919999999999997E-2</c:v>
                </c:pt>
                <c:pt idx="192">
                  <c:v>-8.6010000000000003E-2</c:v>
                </c:pt>
                <c:pt idx="193">
                  <c:v>-8.5099999999999995E-2</c:v>
                </c:pt>
                <c:pt idx="194">
                  <c:v>-8.4190000000000001E-2</c:v>
                </c:pt>
                <c:pt idx="195">
                  <c:v>-8.3280000000000007E-2</c:v>
                </c:pt>
                <c:pt idx="196">
                  <c:v>-8.2369999999999999E-2</c:v>
                </c:pt>
                <c:pt idx="197">
                  <c:v>-8.1470000000000001E-2</c:v>
                </c:pt>
                <c:pt idx="198">
                  <c:v>-8.0560000000000007E-2</c:v>
                </c:pt>
                <c:pt idx="199">
                  <c:v>-7.9649999999999999E-2</c:v>
                </c:pt>
                <c:pt idx="200">
                  <c:v>-7.8740000000000004E-2</c:v>
                </c:pt>
                <c:pt idx="201">
                  <c:v>-7.7829999999999996E-2</c:v>
                </c:pt>
                <c:pt idx="202">
                  <c:v>-7.6920000000000002E-2</c:v>
                </c:pt>
                <c:pt idx="203">
                  <c:v>-7.6020000000000004E-2</c:v>
                </c:pt>
                <c:pt idx="204">
                  <c:v>-7.5109999999999996E-2</c:v>
                </c:pt>
                <c:pt idx="205">
                  <c:v>-7.4200000000000002E-2</c:v>
                </c:pt>
                <c:pt idx="206">
                  <c:v>-7.3289999999999994E-2</c:v>
                </c:pt>
                <c:pt idx="207">
                  <c:v>-7.238E-2</c:v>
                </c:pt>
                <c:pt idx="208">
                  <c:v>-7.1470000000000006E-2</c:v>
                </c:pt>
                <c:pt idx="209">
                  <c:v>-7.0569999999999994E-2</c:v>
                </c:pt>
                <c:pt idx="210">
                  <c:v>-6.966E-2</c:v>
                </c:pt>
                <c:pt idx="211">
                  <c:v>-6.8750000000000006E-2</c:v>
                </c:pt>
                <c:pt idx="212">
                  <c:v>-6.7839999999999998E-2</c:v>
                </c:pt>
                <c:pt idx="213">
                  <c:v>-6.6930000000000003E-2</c:v>
                </c:pt>
                <c:pt idx="214">
                  <c:v>-6.6019999999999995E-2</c:v>
                </c:pt>
                <c:pt idx="215">
                  <c:v>-6.5110000000000001E-2</c:v>
                </c:pt>
                <c:pt idx="216">
                  <c:v>-6.4199999999999993E-2</c:v>
                </c:pt>
                <c:pt idx="217">
                  <c:v>-6.3299999999999995E-2</c:v>
                </c:pt>
                <c:pt idx="218">
                  <c:v>-6.2390000000000001E-2</c:v>
                </c:pt>
                <c:pt idx="219">
                  <c:v>-6.148E-2</c:v>
                </c:pt>
                <c:pt idx="220">
                  <c:v>-6.0569999999999999E-2</c:v>
                </c:pt>
                <c:pt idx="221">
                  <c:v>-5.9659999999999998E-2</c:v>
                </c:pt>
                <c:pt idx="222">
                  <c:v>-5.8749999999999997E-2</c:v>
                </c:pt>
                <c:pt idx="223">
                  <c:v>-5.7840000000000003E-2</c:v>
                </c:pt>
                <c:pt idx="224">
                  <c:v>-5.6930000000000001E-2</c:v>
                </c:pt>
                <c:pt idx="225">
                  <c:v>-5.602E-2</c:v>
                </c:pt>
                <c:pt idx="226">
                  <c:v>-5.5109999999999999E-2</c:v>
                </c:pt>
                <c:pt idx="227">
                  <c:v>-5.4210000000000001E-2</c:v>
                </c:pt>
                <c:pt idx="228">
                  <c:v>-5.33E-2</c:v>
                </c:pt>
                <c:pt idx="229">
                  <c:v>-5.2389999999999999E-2</c:v>
                </c:pt>
                <c:pt idx="230">
                  <c:v>-5.1479999999999998E-2</c:v>
                </c:pt>
                <c:pt idx="231">
                  <c:v>-5.0569999999999997E-2</c:v>
                </c:pt>
                <c:pt idx="232">
                  <c:v>-4.9660000000000003E-2</c:v>
                </c:pt>
                <c:pt idx="233">
                  <c:v>-4.8750000000000002E-2</c:v>
                </c:pt>
                <c:pt idx="234">
                  <c:v>-4.7840000000000001E-2</c:v>
                </c:pt>
                <c:pt idx="235">
                  <c:v>-4.6929999999999999E-2</c:v>
                </c:pt>
                <c:pt idx="236">
                  <c:v>-4.6019999999999998E-2</c:v>
                </c:pt>
                <c:pt idx="237">
                  <c:v>-4.5109999999999997E-2</c:v>
                </c:pt>
                <c:pt idx="238">
                  <c:v>-4.4200000000000003E-2</c:v>
                </c:pt>
                <c:pt idx="239">
                  <c:v>-4.3299999999999998E-2</c:v>
                </c:pt>
                <c:pt idx="240">
                  <c:v>-4.2389999999999997E-2</c:v>
                </c:pt>
                <c:pt idx="241">
                  <c:v>-4.1480000000000003E-2</c:v>
                </c:pt>
                <c:pt idx="242">
                  <c:v>-4.0570000000000002E-2</c:v>
                </c:pt>
                <c:pt idx="243">
                  <c:v>-3.9660000000000001E-2</c:v>
                </c:pt>
                <c:pt idx="244">
                  <c:v>-3.875E-2</c:v>
                </c:pt>
                <c:pt idx="245">
                  <c:v>-3.7839999999999999E-2</c:v>
                </c:pt>
                <c:pt idx="246">
                  <c:v>-3.6929999999999998E-2</c:v>
                </c:pt>
                <c:pt idx="247">
                  <c:v>-3.6020000000000003E-2</c:v>
                </c:pt>
                <c:pt idx="248">
                  <c:v>-3.5110000000000002E-2</c:v>
                </c:pt>
                <c:pt idx="249">
                  <c:v>-3.4200000000000001E-2</c:v>
                </c:pt>
                <c:pt idx="250">
                  <c:v>-3.329E-2</c:v>
                </c:pt>
                <c:pt idx="251">
                  <c:v>-3.2379999999999999E-2</c:v>
                </c:pt>
                <c:pt idx="252">
                  <c:v>-3.1469999999999998E-2</c:v>
                </c:pt>
                <c:pt idx="253">
                  <c:v>-3.056E-2</c:v>
                </c:pt>
                <c:pt idx="254">
                  <c:v>-2.9649999999999999E-2</c:v>
                </c:pt>
                <c:pt idx="255">
                  <c:v>-2.8740000000000002E-2</c:v>
                </c:pt>
                <c:pt idx="256">
                  <c:v>-2.7830000000000001E-2</c:v>
                </c:pt>
                <c:pt idx="257">
                  <c:v>-2.6919999999999999E-2</c:v>
                </c:pt>
                <c:pt idx="258">
                  <c:v>-2.6020000000000001E-2</c:v>
                </c:pt>
                <c:pt idx="259">
                  <c:v>-2.511E-2</c:v>
                </c:pt>
                <c:pt idx="260">
                  <c:v>-2.4199999999999999E-2</c:v>
                </c:pt>
                <c:pt idx="261">
                  <c:v>-2.3290000000000002E-2</c:v>
                </c:pt>
                <c:pt idx="262">
                  <c:v>-2.2380000000000001E-2</c:v>
                </c:pt>
                <c:pt idx="263">
                  <c:v>-2.147E-2</c:v>
                </c:pt>
                <c:pt idx="264">
                  <c:v>-2.0559999999999998E-2</c:v>
                </c:pt>
                <c:pt idx="265">
                  <c:v>-1.9650000000000001E-2</c:v>
                </c:pt>
                <c:pt idx="266">
                  <c:v>-1.874E-2</c:v>
                </c:pt>
                <c:pt idx="267">
                  <c:v>-1.7829999999999999E-2</c:v>
                </c:pt>
                <c:pt idx="268">
                  <c:v>-1.6920000000000001E-2</c:v>
                </c:pt>
                <c:pt idx="269">
                  <c:v>-1.601E-2</c:v>
                </c:pt>
                <c:pt idx="270">
                  <c:v>-1.5100000000000001E-2</c:v>
                </c:pt>
                <c:pt idx="271">
                  <c:v>-1.4189999999999999E-2</c:v>
                </c:pt>
                <c:pt idx="272">
                  <c:v>-1.328E-2</c:v>
                </c:pt>
                <c:pt idx="273">
                  <c:v>-1.2370000000000001E-2</c:v>
                </c:pt>
                <c:pt idx="274">
                  <c:v>-1.146E-2</c:v>
                </c:pt>
                <c:pt idx="275">
                  <c:v>-1.055E-2</c:v>
                </c:pt>
                <c:pt idx="276">
                  <c:v>-9.6410000000000003E-3</c:v>
                </c:pt>
                <c:pt idx="277">
                  <c:v>-8.7309999999999992E-3</c:v>
                </c:pt>
                <c:pt idx="278">
                  <c:v>-7.8209999999999998E-3</c:v>
                </c:pt>
                <c:pt idx="279">
                  <c:v>-6.9109999999999996E-3</c:v>
                </c:pt>
                <c:pt idx="280">
                  <c:v>-6.0020000000000004E-3</c:v>
                </c:pt>
                <c:pt idx="281">
                  <c:v>-5.0920000000000002E-3</c:v>
                </c:pt>
                <c:pt idx="282">
                  <c:v>-4.182E-3</c:v>
                </c:pt>
                <c:pt idx="283">
                  <c:v>-3.2720000000000002E-3</c:v>
                </c:pt>
                <c:pt idx="284">
                  <c:v>-2.3630000000000001E-3</c:v>
                </c:pt>
                <c:pt idx="285">
                  <c:v>-1.4530000000000001E-3</c:v>
                </c:pt>
                <c:pt idx="286">
                  <c:v>-5.4299999999999997E-4</c:v>
                </c:pt>
                <c:pt idx="287">
                  <c:v>3.6680000000000003E-4</c:v>
                </c:pt>
                <c:pt idx="288">
                  <c:v>1.2769999999999999E-3</c:v>
                </c:pt>
                <c:pt idx="289">
                  <c:v>2.186E-3</c:v>
                </c:pt>
                <c:pt idx="290">
                  <c:v>3.0959999999999998E-3</c:v>
                </c:pt>
                <c:pt idx="291">
                  <c:v>4.006E-3</c:v>
                </c:pt>
                <c:pt idx="292">
                  <c:v>4.9160000000000002E-3</c:v>
                </c:pt>
                <c:pt idx="293">
                  <c:v>5.8250000000000003E-3</c:v>
                </c:pt>
                <c:pt idx="294">
                  <c:v>6.7349999999999997E-3</c:v>
                </c:pt>
                <c:pt idx="295">
                  <c:v>7.6449999999999999E-3</c:v>
                </c:pt>
                <c:pt idx="296">
                  <c:v>8.5550000000000001E-3</c:v>
                </c:pt>
                <c:pt idx="297">
                  <c:v>9.4640000000000002E-3</c:v>
                </c:pt>
                <c:pt idx="298">
                  <c:v>1.0370000000000001E-2</c:v>
                </c:pt>
                <c:pt idx="299">
                  <c:v>1.128E-2</c:v>
                </c:pt>
                <c:pt idx="300">
                  <c:v>1.2189999999999999E-2</c:v>
                </c:pt>
                <c:pt idx="301">
                  <c:v>1.3100000000000001E-2</c:v>
                </c:pt>
                <c:pt idx="302">
                  <c:v>1.401E-2</c:v>
                </c:pt>
                <c:pt idx="303">
                  <c:v>1.4919999999999999E-2</c:v>
                </c:pt>
                <c:pt idx="304">
                  <c:v>1.583E-2</c:v>
                </c:pt>
                <c:pt idx="305">
                  <c:v>1.6740000000000001E-2</c:v>
                </c:pt>
                <c:pt idx="306">
                  <c:v>1.7649999999999999E-2</c:v>
                </c:pt>
                <c:pt idx="307">
                  <c:v>1.856E-2</c:v>
                </c:pt>
                <c:pt idx="308">
                  <c:v>1.9470000000000001E-2</c:v>
                </c:pt>
                <c:pt idx="309">
                  <c:v>2.0379999999999999E-2</c:v>
                </c:pt>
                <c:pt idx="310">
                  <c:v>2.129E-2</c:v>
                </c:pt>
                <c:pt idx="311">
                  <c:v>2.2200000000000001E-2</c:v>
                </c:pt>
                <c:pt idx="312">
                  <c:v>2.3109999999999999E-2</c:v>
                </c:pt>
                <c:pt idx="313">
                  <c:v>2.402E-2</c:v>
                </c:pt>
                <c:pt idx="314">
                  <c:v>2.4930000000000001E-2</c:v>
                </c:pt>
                <c:pt idx="315">
                  <c:v>2.5839999999999998E-2</c:v>
                </c:pt>
                <c:pt idx="316">
                  <c:v>2.6749999999999999E-2</c:v>
                </c:pt>
                <c:pt idx="317">
                  <c:v>2.7660000000000001E-2</c:v>
                </c:pt>
                <c:pt idx="318">
                  <c:v>2.8570000000000002E-2</c:v>
                </c:pt>
                <c:pt idx="319">
                  <c:v>2.9479999999999999E-2</c:v>
                </c:pt>
                <c:pt idx="320">
                  <c:v>3.039E-2</c:v>
                </c:pt>
                <c:pt idx="321">
                  <c:v>3.1300000000000001E-2</c:v>
                </c:pt>
                <c:pt idx="322">
                  <c:v>3.2210000000000003E-2</c:v>
                </c:pt>
                <c:pt idx="323">
                  <c:v>3.3119999999999997E-2</c:v>
                </c:pt>
                <c:pt idx="324">
                  <c:v>3.4020000000000002E-2</c:v>
                </c:pt>
                <c:pt idx="325">
                  <c:v>3.4930000000000003E-2</c:v>
                </c:pt>
                <c:pt idx="326">
                  <c:v>3.5839999999999997E-2</c:v>
                </c:pt>
                <c:pt idx="327">
                  <c:v>3.6749999999999998E-2</c:v>
                </c:pt>
                <c:pt idx="328">
                  <c:v>3.7659999999999999E-2</c:v>
                </c:pt>
                <c:pt idx="329">
                  <c:v>3.857E-2</c:v>
                </c:pt>
                <c:pt idx="330">
                  <c:v>3.9480000000000001E-2</c:v>
                </c:pt>
                <c:pt idx="331">
                  <c:v>4.0390000000000002E-2</c:v>
                </c:pt>
                <c:pt idx="332">
                  <c:v>4.1300000000000003E-2</c:v>
                </c:pt>
                <c:pt idx="333">
                  <c:v>4.2209999999999998E-2</c:v>
                </c:pt>
                <c:pt idx="334">
                  <c:v>4.3119999999999999E-2</c:v>
                </c:pt>
                <c:pt idx="335">
                  <c:v>4.403E-2</c:v>
                </c:pt>
                <c:pt idx="336">
                  <c:v>4.4940000000000001E-2</c:v>
                </c:pt>
                <c:pt idx="337">
                  <c:v>4.5850000000000002E-2</c:v>
                </c:pt>
                <c:pt idx="338">
                  <c:v>4.6760000000000003E-2</c:v>
                </c:pt>
                <c:pt idx="339">
                  <c:v>4.7669999999999997E-2</c:v>
                </c:pt>
                <c:pt idx="340">
                  <c:v>4.8570000000000002E-2</c:v>
                </c:pt>
                <c:pt idx="341">
                  <c:v>4.9480000000000003E-2</c:v>
                </c:pt>
                <c:pt idx="342">
                  <c:v>5.0389999999999997E-2</c:v>
                </c:pt>
                <c:pt idx="343">
                  <c:v>5.1299999999999998E-2</c:v>
                </c:pt>
                <c:pt idx="344">
                  <c:v>5.2209999999999999E-2</c:v>
                </c:pt>
                <c:pt idx="345">
                  <c:v>5.3120000000000001E-2</c:v>
                </c:pt>
                <c:pt idx="346">
                  <c:v>5.4030000000000002E-2</c:v>
                </c:pt>
                <c:pt idx="347">
                  <c:v>5.4940000000000003E-2</c:v>
                </c:pt>
                <c:pt idx="348">
                  <c:v>5.5849999999999997E-2</c:v>
                </c:pt>
                <c:pt idx="349">
                  <c:v>5.6759999999999998E-2</c:v>
                </c:pt>
                <c:pt idx="350">
                  <c:v>5.7669999999999999E-2</c:v>
                </c:pt>
                <c:pt idx="351">
                  <c:v>5.8569999999999997E-2</c:v>
                </c:pt>
                <c:pt idx="352">
                  <c:v>5.9479999999999998E-2</c:v>
                </c:pt>
                <c:pt idx="353">
                  <c:v>6.0389999999999999E-2</c:v>
                </c:pt>
                <c:pt idx="354">
                  <c:v>6.13E-2</c:v>
                </c:pt>
                <c:pt idx="355">
                  <c:v>6.2210000000000001E-2</c:v>
                </c:pt>
                <c:pt idx="356">
                  <c:v>6.3119999999999996E-2</c:v>
                </c:pt>
                <c:pt idx="357">
                  <c:v>6.4030000000000004E-2</c:v>
                </c:pt>
                <c:pt idx="358">
                  <c:v>6.4939999999999998E-2</c:v>
                </c:pt>
                <c:pt idx="359">
                  <c:v>6.5850000000000006E-2</c:v>
                </c:pt>
                <c:pt idx="360">
                  <c:v>6.6750000000000004E-2</c:v>
                </c:pt>
                <c:pt idx="361">
                  <c:v>6.7659999999999998E-2</c:v>
                </c:pt>
                <c:pt idx="362">
                  <c:v>6.8570000000000006E-2</c:v>
                </c:pt>
                <c:pt idx="363">
                  <c:v>6.948E-2</c:v>
                </c:pt>
                <c:pt idx="364">
                  <c:v>7.0389999999999994E-2</c:v>
                </c:pt>
                <c:pt idx="365">
                  <c:v>7.1300000000000002E-2</c:v>
                </c:pt>
                <c:pt idx="366">
                  <c:v>7.2209999999999996E-2</c:v>
                </c:pt>
                <c:pt idx="367">
                  <c:v>7.3109999999999994E-2</c:v>
                </c:pt>
                <c:pt idx="368">
                  <c:v>7.4020000000000002E-2</c:v>
                </c:pt>
                <c:pt idx="369">
                  <c:v>7.4929999999999997E-2</c:v>
                </c:pt>
                <c:pt idx="370">
                  <c:v>7.5840000000000005E-2</c:v>
                </c:pt>
                <c:pt idx="371">
                  <c:v>7.6749999999999999E-2</c:v>
                </c:pt>
                <c:pt idx="372">
                  <c:v>7.7660000000000007E-2</c:v>
                </c:pt>
                <c:pt idx="373">
                  <c:v>7.8560000000000005E-2</c:v>
                </c:pt>
                <c:pt idx="374">
                  <c:v>7.9469999999999999E-2</c:v>
                </c:pt>
                <c:pt idx="375">
                  <c:v>8.0379999999999993E-2</c:v>
                </c:pt>
                <c:pt idx="376">
                  <c:v>8.1290000000000001E-2</c:v>
                </c:pt>
                <c:pt idx="377">
                  <c:v>8.2199999999999995E-2</c:v>
                </c:pt>
                <c:pt idx="378">
                  <c:v>8.3110000000000003E-2</c:v>
                </c:pt>
                <c:pt idx="379">
                  <c:v>8.4010000000000001E-2</c:v>
                </c:pt>
                <c:pt idx="380">
                  <c:v>8.4919999999999995E-2</c:v>
                </c:pt>
                <c:pt idx="381">
                  <c:v>8.5830000000000004E-2</c:v>
                </c:pt>
                <c:pt idx="382">
                  <c:v>8.6739999999999998E-2</c:v>
                </c:pt>
                <c:pt idx="383">
                  <c:v>8.7650000000000006E-2</c:v>
                </c:pt>
                <c:pt idx="384">
                  <c:v>8.8550000000000004E-2</c:v>
                </c:pt>
                <c:pt idx="385">
                  <c:v>8.9459999999999998E-2</c:v>
                </c:pt>
                <c:pt idx="386">
                  <c:v>9.0370000000000006E-2</c:v>
                </c:pt>
                <c:pt idx="387">
                  <c:v>9.128E-2</c:v>
                </c:pt>
                <c:pt idx="388">
                  <c:v>9.2189999999999994E-2</c:v>
                </c:pt>
                <c:pt idx="389">
                  <c:v>9.3090000000000006E-2</c:v>
                </c:pt>
                <c:pt idx="390">
                  <c:v>9.4E-2</c:v>
                </c:pt>
                <c:pt idx="391">
                  <c:v>9.4909999999999994E-2</c:v>
                </c:pt>
                <c:pt idx="392">
                  <c:v>9.5820000000000002E-2</c:v>
                </c:pt>
                <c:pt idx="393">
                  <c:v>9.672E-2</c:v>
                </c:pt>
                <c:pt idx="394">
                  <c:v>9.7629999999999995E-2</c:v>
                </c:pt>
                <c:pt idx="395">
                  <c:v>9.8540000000000003E-2</c:v>
                </c:pt>
                <c:pt idx="396">
                  <c:v>9.9449999999999997E-2</c:v>
                </c:pt>
                <c:pt idx="397">
                  <c:v>0.1004</c:v>
                </c:pt>
                <c:pt idx="398">
                  <c:v>0.1013</c:v>
                </c:pt>
                <c:pt idx="399">
                  <c:v>0.1022</c:v>
                </c:pt>
                <c:pt idx="400">
                  <c:v>0.1031</c:v>
                </c:pt>
                <c:pt idx="401">
                  <c:v>0.104</c:v>
                </c:pt>
                <c:pt idx="402">
                  <c:v>0.10489999999999999</c:v>
                </c:pt>
                <c:pt idx="403">
                  <c:v>0.10580000000000001</c:v>
                </c:pt>
                <c:pt idx="404">
                  <c:v>0.1067</c:v>
                </c:pt>
                <c:pt idx="405">
                  <c:v>0.1076</c:v>
                </c:pt>
                <c:pt idx="406">
                  <c:v>0.1085</c:v>
                </c:pt>
                <c:pt idx="407">
                  <c:v>0.1094</c:v>
                </c:pt>
                <c:pt idx="408">
                  <c:v>0.1103</c:v>
                </c:pt>
                <c:pt idx="409">
                  <c:v>0.11119999999999999</c:v>
                </c:pt>
                <c:pt idx="410">
                  <c:v>0.11210000000000001</c:v>
                </c:pt>
                <c:pt idx="411">
                  <c:v>0.11310000000000001</c:v>
                </c:pt>
                <c:pt idx="412">
                  <c:v>0.114</c:v>
                </c:pt>
                <c:pt idx="413">
                  <c:v>0.1149</c:v>
                </c:pt>
                <c:pt idx="414">
                  <c:v>0.1158</c:v>
                </c:pt>
                <c:pt idx="415">
                  <c:v>0.1167</c:v>
                </c:pt>
                <c:pt idx="416">
                  <c:v>0.1176</c:v>
                </c:pt>
                <c:pt idx="417">
                  <c:v>0.11849999999999999</c:v>
                </c:pt>
                <c:pt idx="418">
                  <c:v>0.11940000000000001</c:v>
                </c:pt>
                <c:pt idx="419">
                  <c:v>0.1203</c:v>
                </c:pt>
                <c:pt idx="420">
                  <c:v>0.1212</c:v>
                </c:pt>
                <c:pt idx="421">
                  <c:v>0.1221</c:v>
                </c:pt>
                <c:pt idx="422">
                  <c:v>0.123</c:v>
                </c:pt>
                <c:pt idx="423">
                  <c:v>0.1239</c:v>
                </c:pt>
                <c:pt idx="424">
                  <c:v>0.12479999999999999</c:v>
                </c:pt>
                <c:pt idx="425">
                  <c:v>0.12570000000000001</c:v>
                </c:pt>
                <c:pt idx="426">
                  <c:v>0.12670000000000001</c:v>
                </c:pt>
                <c:pt idx="427">
                  <c:v>0.12759999999999999</c:v>
                </c:pt>
                <c:pt idx="428">
                  <c:v>0.1285</c:v>
                </c:pt>
                <c:pt idx="429">
                  <c:v>0.12939999999999999</c:v>
                </c:pt>
                <c:pt idx="430">
                  <c:v>0.1303</c:v>
                </c:pt>
                <c:pt idx="431">
                  <c:v>0.13120000000000001</c:v>
                </c:pt>
                <c:pt idx="432">
                  <c:v>0.1321</c:v>
                </c:pt>
                <c:pt idx="433">
                  <c:v>0.13300000000000001</c:v>
                </c:pt>
                <c:pt idx="434">
                  <c:v>0.13389999999999999</c:v>
                </c:pt>
                <c:pt idx="435">
                  <c:v>0.1348</c:v>
                </c:pt>
                <c:pt idx="436">
                  <c:v>0.13569999999999999</c:v>
                </c:pt>
                <c:pt idx="437">
                  <c:v>0.1366</c:v>
                </c:pt>
                <c:pt idx="438">
                  <c:v>0.13750000000000001</c:v>
                </c:pt>
                <c:pt idx="439">
                  <c:v>0.1384</c:v>
                </c:pt>
                <c:pt idx="440">
                  <c:v>0.13930000000000001</c:v>
                </c:pt>
                <c:pt idx="441">
                  <c:v>0.14019999999999999</c:v>
                </c:pt>
                <c:pt idx="442">
                  <c:v>0.14119999999999999</c:v>
                </c:pt>
                <c:pt idx="443">
                  <c:v>0.1421</c:v>
                </c:pt>
                <c:pt idx="444">
                  <c:v>0.14299999999999999</c:v>
                </c:pt>
                <c:pt idx="445">
                  <c:v>0.1439</c:v>
                </c:pt>
                <c:pt idx="446">
                  <c:v>0.14480000000000001</c:v>
                </c:pt>
                <c:pt idx="447">
                  <c:v>0.1457</c:v>
                </c:pt>
                <c:pt idx="448">
                  <c:v>0.14660000000000001</c:v>
                </c:pt>
                <c:pt idx="449">
                  <c:v>0.14749999999999999</c:v>
                </c:pt>
                <c:pt idx="450">
                  <c:v>0.1484</c:v>
                </c:pt>
                <c:pt idx="451">
                  <c:v>0.14929999999999999</c:v>
                </c:pt>
                <c:pt idx="452">
                  <c:v>0.1502</c:v>
                </c:pt>
                <c:pt idx="453">
                  <c:v>0.15110000000000001</c:v>
                </c:pt>
                <c:pt idx="454">
                  <c:v>0.152</c:v>
                </c:pt>
                <c:pt idx="455">
                  <c:v>0.15290000000000001</c:v>
                </c:pt>
                <c:pt idx="456">
                  <c:v>0.15379999999999999</c:v>
                </c:pt>
                <c:pt idx="457">
                  <c:v>0.1547</c:v>
                </c:pt>
                <c:pt idx="458">
                  <c:v>0.15559999999999999</c:v>
                </c:pt>
                <c:pt idx="459">
                  <c:v>0.1565</c:v>
                </c:pt>
                <c:pt idx="460">
                  <c:v>0.1575</c:v>
                </c:pt>
                <c:pt idx="461">
                  <c:v>0.15840000000000001</c:v>
                </c:pt>
                <c:pt idx="462">
                  <c:v>0.1593</c:v>
                </c:pt>
                <c:pt idx="463">
                  <c:v>0.16020000000000001</c:v>
                </c:pt>
                <c:pt idx="464">
                  <c:v>0.16109999999999999</c:v>
                </c:pt>
                <c:pt idx="465">
                  <c:v>0.16200000000000001</c:v>
                </c:pt>
                <c:pt idx="466">
                  <c:v>0.16289999999999999</c:v>
                </c:pt>
                <c:pt idx="467">
                  <c:v>0.1638</c:v>
                </c:pt>
                <c:pt idx="468">
                  <c:v>0.16470000000000001</c:v>
                </c:pt>
                <c:pt idx="469">
                  <c:v>0.1656</c:v>
                </c:pt>
                <c:pt idx="470">
                  <c:v>0.16650000000000001</c:v>
                </c:pt>
                <c:pt idx="471">
                  <c:v>0.16739999999999999</c:v>
                </c:pt>
                <c:pt idx="472">
                  <c:v>0.16830000000000001</c:v>
                </c:pt>
                <c:pt idx="473">
                  <c:v>0.16919999999999999</c:v>
                </c:pt>
                <c:pt idx="474">
                  <c:v>0.1701</c:v>
                </c:pt>
                <c:pt idx="475">
                  <c:v>0.17100000000000001</c:v>
                </c:pt>
                <c:pt idx="476">
                  <c:v>0.1719</c:v>
                </c:pt>
                <c:pt idx="477">
                  <c:v>0.17280000000000001</c:v>
                </c:pt>
                <c:pt idx="478">
                  <c:v>0.17380000000000001</c:v>
                </c:pt>
                <c:pt idx="479">
                  <c:v>0.17469999999999999</c:v>
                </c:pt>
                <c:pt idx="480">
                  <c:v>0.17560000000000001</c:v>
                </c:pt>
                <c:pt idx="481">
                  <c:v>0.17649999999999999</c:v>
                </c:pt>
                <c:pt idx="482">
                  <c:v>0.1774</c:v>
                </c:pt>
                <c:pt idx="483">
                  <c:v>0.17829999999999999</c:v>
                </c:pt>
                <c:pt idx="484">
                  <c:v>0.1792</c:v>
                </c:pt>
                <c:pt idx="485">
                  <c:v>0.18010000000000001</c:v>
                </c:pt>
                <c:pt idx="486">
                  <c:v>0.18099999999999999</c:v>
                </c:pt>
                <c:pt idx="487">
                  <c:v>0.18190000000000001</c:v>
                </c:pt>
                <c:pt idx="488">
                  <c:v>0.18279999999999999</c:v>
                </c:pt>
                <c:pt idx="489">
                  <c:v>0.1837</c:v>
                </c:pt>
                <c:pt idx="490">
                  <c:v>0.18459999999999999</c:v>
                </c:pt>
                <c:pt idx="491">
                  <c:v>0.1855</c:v>
                </c:pt>
                <c:pt idx="492">
                  <c:v>0.18640000000000001</c:v>
                </c:pt>
                <c:pt idx="493">
                  <c:v>0.18729999999999999</c:v>
                </c:pt>
                <c:pt idx="494">
                  <c:v>0.18820000000000001</c:v>
                </c:pt>
                <c:pt idx="495">
                  <c:v>0.18909999999999999</c:v>
                </c:pt>
                <c:pt idx="496">
                  <c:v>0.19009999999999999</c:v>
                </c:pt>
                <c:pt idx="497">
                  <c:v>0.191</c:v>
                </c:pt>
                <c:pt idx="498">
                  <c:v>0.19189999999999999</c:v>
                </c:pt>
                <c:pt idx="499">
                  <c:v>0.1928</c:v>
                </c:pt>
                <c:pt idx="500">
                  <c:v>0.19370000000000001</c:v>
                </c:pt>
                <c:pt idx="501">
                  <c:v>0.1946</c:v>
                </c:pt>
                <c:pt idx="502">
                  <c:v>0.19550000000000001</c:v>
                </c:pt>
                <c:pt idx="503">
                  <c:v>0.19639999999999999</c:v>
                </c:pt>
                <c:pt idx="504">
                  <c:v>0.1973</c:v>
                </c:pt>
                <c:pt idx="505">
                  <c:v>0.19819999999999999</c:v>
                </c:pt>
                <c:pt idx="506">
                  <c:v>0.1991</c:v>
                </c:pt>
                <c:pt idx="507">
                  <c:v>0.2</c:v>
                </c:pt>
                <c:pt idx="508">
                  <c:v>0.2009</c:v>
                </c:pt>
                <c:pt idx="509">
                  <c:v>0.20180000000000001</c:v>
                </c:pt>
                <c:pt idx="510">
                  <c:v>0.20269999999999999</c:v>
                </c:pt>
                <c:pt idx="511">
                  <c:v>0.2036</c:v>
                </c:pt>
                <c:pt idx="512">
                  <c:v>0.20449999999999999</c:v>
                </c:pt>
                <c:pt idx="513">
                  <c:v>0.2054</c:v>
                </c:pt>
                <c:pt idx="514">
                  <c:v>0.2064</c:v>
                </c:pt>
                <c:pt idx="515">
                  <c:v>0.20730000000000001</c:v>
                </c:pt>
                <c:pt idx="516">
                  <c:v>0.2082</c:v>
                </c:pt>
                <c:pt idx="517">
                  <c:v>0.20910000000000001</c:v>
                </c:pt>
                <c:pt idx="518">
                  <c:v>0.21</c:v>
                </c:pt>
                <c:pt idx="519">
                  <c:v>0.2109</c:v>
                </c:pt>
                <c:pt idx="520">
                  <c:v>0.21179999999999999</c:v>
                </c:pt>
                <c:pt idx="521">
                  <c:v>0.2127</c:v>
                </c:pt>
                <c:pt idx="522">
                  <c:v>0.21360000000000001</c:v>
                </c:pt>
                <c:pt idx="523">
                  <c:v>0.2145</c:v>
                </c:pt>
                <c:pt idx="524">
                  <c:v>0.21540000000000001</c:v>
                </c:pt>
                <c:pt idx="525">
                  <c:v>0.21629999999999999</c:v>
                </c:pt>
                <c:pt idx="526">
                  <c:v>0.2172</c:v>
                </c:pt>
                <c:pt idx="527">
                  <c:v>0.21809999999999999</c:v>
                </c:pt>
                <c:pt idx="528">
                  <c:v>0.219</c:v>
                </c:pt>
                <c:pt idx="529">
                  <c:v>0.21990000000000001</c:v>
                </c:pt>
                <c:pt idx="530">
                  <c:v>0.2208</c:v>
                </c:pt>
                <c:pt idx="531">
                  <c:v>0.22170000000000001</c:v>
                </c:pt>
                <c:pt idx="532">
                  <c:v>0.22270000000000001</c:v>
                </c:pt>
                <c:pt idx="533">
                  <c:v>0.22359999999999999</c:v>
                </c:pt>
                <c:pt idx="534">
                  <c:v>0.22450000000000001</c:v>
                </c:pt>
                <c:pt idx="535">
                  <c:v>0.22539999999999999</c:v>
                </c:pt>
                <c:pt idx="536">
                  <c:v>0.2263</c:v>
                </c:pt>
                <c:pt idx="537">
                  <c:v>0.22720000000000001</c:v>
                </c:pt>
                <c:pt idx="538">
                  <c:v>0.2281</c:v>
                </c:pt>
                <c:pt idx="539">
                  <c:v>0.22900000000000001</c:v>
                </c:pt>
                <c:pt idx="540">
                  <c:v>0.22989999999999999</c:v>
                </c:pt>
                <c:pt idx="541">
                  <c:v>0.23080000000000001</c:v>
                </c:pt>
                <c:pt idx="542">
                  <c:v>0.23169999999999999</c:v>
                </c:pt>
                <c:pt idx="543">
                  <c:v>0.2326</c:v>
                </c:pt>
                <c:pt idx="544">
                  <c:v>0.23350000000000001</c:v>
                </c:pt>
                <c:pt idx="545">
                  <c:v>0.2344</c:v>
                </c:pt>
                <c:pt idx="546">
                  <c:v>0.23530000000000001</c:v>
                </c:pt>
                <c:pt idx="547">
                  <c:v>0.23619999999999999</c:v>
                </c:pt>
                <c:pt idx="548">
                  <c:v>0.23710000000000001</c:v>
                </c:pt>
                <c:pt idx="549">
                  <c:v>0.23799999999999999</c:v>
                </c:pt>
                <c:pt idx="550">
                  <c:v>0.23899999999999999</c:v>
                </c:pt>
                <c:pt idx="551">
                  <c:v>0.2399</c:v>
                </c:pt>
                <c:pt idx="552">
                  <c:v>0.24079999999999999</c:v>
                </c:pt>
                <c:pt idx="553">
                  <c:v>0.2417</c:v>
                </c:pt>
                <c:pt idx="554">
                  <c:v>0.24260000000000001</c:v>
                </c:pt>
                <c:pt idx="555">
                  <c:v>0.24349999999999999</c:v>
                </c:pt>
                <c:pt idx="556">
                  <c:v>0.24440000000000001</c:v>
                </c:pt>
                <c:pt idx="557">
                  <c:v>0.24529999999999999</c:v>
                </c:pt>
                <c:pt idx="558">
                  <c:v>0.2462</c:v>
                </c:pt>
                <c:pt idx="559">
                  <c:v>0.24709999999999999</c:v>
                </c:pt>
                <c:pt idx="560">
                  <c:v>0.248</c:v>
                </c:pt>
                <c:pt idx="561">
                  <c:v>0.24890000000000001</c:v>
                </c:pt>
                <c:pt idx="562">
                  <c:v>0.24979999999999999</c:v>
                </c:pt>
                <c:pt idx="563">
                  <c:v>0.25069999999999998</c:v>
                </c:pt>
                <c:pt idx="564">
                  <c:v>0.25159999999999999</c:v>
                </c:pt>
                <c:pt idx="565">
                  <c:v>0.2525</c:v>
                </c:pt>
                <c:pt idx="566">
                  <c:v>0.25340000000000001</c:v>
                </c:pt>
                <c:pt idx="567">
                  <c:v>0.25430000000000003</c:v>
                </c:pt>
                <c:pt idx="568">
                  <c:v>0.25530000000000003</c:v>
                </c:pt>
                <c:pt idx="569">
                  <c:v>0.25619999999999998</c:v>
                </c:pt>
                <c:pt idx="570">
                  <c:v>0.2571</c:v>
                </c:pt>
                <c:pt idx="571">
                  <c:v>0.25800000000000001</c:v>
                </c:pt>
                <c:pt idx="572">
                  <c:v>0.25890000000000002</c:v>
                </c:pt>
                <c:pt idx="573">
                  <c:v>0.25979999999999998</c:v>
                </c:pt>
                <c:pt idx="574">
                  <c:v>0.26069999999999999</c:v>
                </c:pt>
                <c:pt idx="575">
                  <c:v>0.2616</c:v>
                </c:pt>
                <c:pt idx="576">
                  <c:v>0.26250000000000001</c:v>
                </c:pt>
                <c:pt idx="577">
                  <c:v>0.26340000000000002</c:v>
                </c:pt>
                <c:pt idx="578">
                  <c:v>0.26429999999999998</c:v>
                </c:pt>
                <c:pt idx="579">
                  <c:v>0.26519999999999999</c:v>
                </c:pt>
                <c:pt idx="580">
                  <c:v>0.2661</c:v>
                </c:pt>
                <c:pt idx="581">
                  <c:v>0.26700000000000002</c:v>
                </c:pt>
                <c:pt idx="582">
                  <c:v>0.26790000000000003</c:v>
                </c:pt>
                <c:pt idx="583">
                  <c:v>0.26879999999999998</c:v>
                </c:pt>
                <c:pt idx="584">
                  <c:v>0.2697</c:v>
                </c:pt>
                <c:pt idx="585">
                  <c:v>0.27060000000000001</c:v>
                </c:pt>
                <c:pt idx="586">
                  <c:v>0.27150000000000002</c:v>
                </c:pt>
                <c:pt idx="587">
                  <c:v>0.27250000000000002</c:v>
                </c:pt>
                <c:pt idx="588">
                  <c:v>0.27339999999999998</c:v>
                </c:pt>
                <c:pt idx="589">
                  <c:v>0.27429999999999999</c:v>
                </c:pt>
                <c:pt idx="590">
                  <c:v>0.2752</c:v>
                </c:pt>
                <c:pt idx="591">
                  <c:v>0.27610000000000001</c:v>
                </c:pt>
                <c:pt idx="592">
                  <c:v>0.27700000000000002</c:v>
                </c:pt>
                <c:pt idx="593">
                  <c:v>0.27789999999999998</c:v>
                </c:pt>
                <c:pt idx="594">
                  <c:v>0.27879999999999999</c:v>
                </c:pt>
                <c:pt idx="595">
                  <c:v>0.2797</c:v>
                </c:pt>
                <c:pt idx="596">
                  <c:v>0.28060000000000002</c:v>
                </c:pt>
                <c:pt idx="597">
                  <c:v>0.28149999999999997</c:v>
                </c:pt>
                <c:pt idx="598">
                  <c:v>0.28239999999999998</c:v>
                </c:pt>
                <c:pt idx="599">
                  <c:v>0.2833</c:v>
                </c:pt>
                <c:pt idx="600">
                  <c:v>0.28420000000000001</c:v>
                </c:pt>
                <c:pt idx="601">
                  <c:v>0.28510000000000002</c:v>
                </c:pt>
                <c:pt idx="602">
                  <c:v>0.28599999999999998</c:v>
                </c:pt>
                <c:pt idx="603">
                  <c:v>0.28689999999999999</c:v>
                </c:pt>
                <c:pt idx="604">
                  <c:v>0.2878</c:v>
                </c:pt>
                <c:pt idx="605">
                  <c:v>0.2888</c:v>
                </c:pt>
                <c:pt idx="606">
                  <c:v>0.28970000000000001</c:v>
                </c:pt>
                <c:pt idx="607">
                  <c:v>0.29060000000000002</c:v>
                </c:pt>
                <c:pt idx="608">
                  <c:v>0.29149999999999998</c:v>
                </c:pt>
                <c:pt idx="609">
                  <c:v>0.29239999999999999</c:v>
                </c:pt>
                <c:pt idx="610">
                  <c:v>0.29330000000000001</c:v>
                </c:pt>
                <c:pt idx="611">
                  <c:v>0.29420000000000002</c:v>
                </c:pt>
                <c:pt idx="612">
                  <c:v>0.29509999999999997</c:v>
                </c:pt>
                <c:pt idx="613">
                  <c:v>0.29599999999999999</c:v>
                </c:pt>
                <c:pt idx="614">
                  <c:v>0.2969</c:v>
                </c:pt>
                <c:pt idx="615">
                  <c:v>0.29780000000000001</c:v>
                </c:pt>
                <c:pt idx="616">
                  <c:v>0.29870000000000002</c:v>
                </c:pt>
                <c:pt idx="617">
                  <c:v>0.29959999999999998</c:v>
                </c:pt>
                <c:pt idx="618">
                  <c:v>0.30049999999999999</c:v>
                </c:pt>
                <c:pt idx="619">
                  <c:v>0.3014</c:v>
                </c:pt>
                <c:pt idx="620">
                  <c:v>0.30230000000000001</c:v>
                </c:pt>
                <c:pt idx="621">
                  <c:v>0.30320000000000003</c:v>
                </c:pt>
                <c:pt idx="622">
                  <c:v>0.30409999999999998</c:v>
                </c:pt>
                <c:pt idx="623">
                  <c:v>0.30509999999999998</c:v>
                </c:pt>
                <c:pt idx="624">
                  <c:v>0.30599999999999999</c:v>
                </c:pt>
                <c:pt idx="625">
                  <c:v>0.30690000000000001</c:v>
                </c:pt>
                <c:pt idx="626">
                  <c:v>0.30780000000000002</c:v>
                </c:pt>
                <c:pt idx="627">
                  <c:v>0.30869999999999997</c:v>
                </c:pt>
                <c:pt idx="628">
                  <c:v>0.30959999999999999</c:v>
                </c:pt>
                <c:pt idx="629">
                  <c:v>0.3105</c:v>
                </c:pt>
                <c:pt idx="630">
                  <c:v>0.31140000000000001</c:v>
                </c:pt>
                <c:pt idx="631">
                  <c:v>0.31230000000000002</c:v>
                </c:pt>
                <c:pt idx="632">
                  <c:v>0.31319999999999998</c:v>
                </c:pt>
                <c:pt idx="633">
                  <c:v>0.31409999999999999</c:v>
                </c:pt>
                <c:pt idx="634">
                  <c:v>0.315</c:v>
                </c:pt>
                <c:pt idx="635">
                  <c:v>0.31590000000000001</c:v>
                </c:pt>
                <c:pt idx="636">
                  <c:v>0.31680000000000003</c:v>
                </c:pt>
                <c:pt idx="637">
                  <c:v>0.31769999999999998</c:v>
                </c:pt>
                <c:pt idx="638">
                  <c:v>0.31859999999999999</c:v>
                </c:pt>
                <c:pt idx="639">
                  <c:v>0.31950000000000001</c:v>
                </c:pt>
                <c:pt idx="640">
                  <c:v>0.32040000000000002</c:v>
                </c:pt>
                <c:pt idx="641">
                  <c:v>0.32140000000000002</c:v>
                </c:pt>
                <c:pt idx="642">
                  <c:v>0.32229999999999998</c:v>
                </c:pt>
                <c:pt idx="643">
                  <c:v>0.32319999999999999</c:v>
                </c:pt>
                <c:pt idx="644">
                  <c:v>0.3241</c:v>
                </c:pt>
                <c:pt idx="645">
                  <c:v>0.32500000000000001</c:v>
                </c:pt>
                <c:pt idx="646">
                  <c:v>0.32590000000000002</c:v>
                </c:pt>
                <c:pt idx="647">
                  <c:v>0.32679999999999998</c:v>
                </c:pt>
                <c:pt idx="648">
                  <c:v>0.32769999999999999</c:v>
                </c:pt>
                <c:pt idx="649">
                  <c:v>0.3286</c:v>
                </c:pt>
                <c:pt idx="650">
                  <c:v>0.32950000000000002</c:v>
                </c:pt>
                <c:pt idx="651">
                  <c:v>0.33040000000000003</c:v>
                </c:pt>
                <c:pt idx="652">
                  <c:v>0.33129999999999998</c:v>
                </c:pt>
                <c:pt idx="653">
                  <c:v>0.3322</c:v>
                </c:pt>
                <c:pt idx="654">
                  <c:v>0.33310000000000001</c:v>
                </c:pt>
                <c:pt idx="655">
                  <c:v>0.33400000000000002</c:v>
                </c:pt>
                <c:pt idx="656">
                  <c:v>0.33489999999999998</c:v>
                </c:pt>
                <c:pt idx="657">
                  <c:v>0.33579999999999999</c:v>
                </c:pt>
                <c:pt idx="658">
                  <c:v>0.33679999999999999</c:v>
                </c:pt>
                <c:pt idx="659">
                  <c:v>0.3377</c:v>
                </c:pt>
                <c:pt idx="660">
                  <c:v>0.33860000000000001</c:v>
                </c:pt>
                <c:pt idx="661">
                  <c:v>0.33950000000000002</c:v>
                </c:pt>
                <c:pt idx="662">
                  <c:v>0.34039999999999998</c:v>
                </c:pt>
                <c:pt idx="663">
                  <c:v>0.34129999999999999</c:v>
                </c:pt>
                <c:pt idx="664">
                  <c:v>0.3422</c:v>
                </c:pt>
                <c:pt idx="665">
                  <c:v>0.34310000000000002</c:v>
                </c:pt>
                <c:pt idx="666">
                  <c:v>0.34399999999999997</c:v>
                </c:pt>
                <c:pt idx="667">
                  <c:v>0.34489999999999998</c:v>
                </c:pt>
                <c:pt idx="668">
                  <c:v>0.3458</c:v>
                </c:pt>
                <c:pt idx="669">
                  <c:v>0.34670000000000001</c:v>
                </c:pt>
                <c:pt idx="670">
                  <c:v>0.34760000000000002</c:v>
                </c:pt>
                <c:pt idx="671">
                  <c:v>0.34849999999999998</c:v>
                </c:pt>
                <c:pt idx="672">
                  <c:v>0.34939999999999999</c:v>
                </c:pt>
                <c:pt idx="673">
                  <c:v>0.3503</c:v>
                </c:pt>
                <c:pt idx="674">
                  <c:v>0.35120000000000001</c:v>
                </c:pt>
                <c:pt idx="675">
                  <c:v>0.35210000000000002</c:v>
                </c:pt>
                <c:pt idx="676">
                  <c:v>0.35310000000000002</c:v>
                </c:pt>
                <c:pt idx="677">
                  <c:v>0.35399999999999998</c:v>
                </c:pt>
                <c:pt idx="678">
                  <c:v>0.35489999999999999</c:v>
                </c:pt>
                <c:pt idx="679">
                  <c:v>0.35580000000000001</c:v>
                </c:pt>
                <c:pt idx="680">
                  <c:v>0.35670000000000002</c:v>
                </c:pt>
                <c:pt idx="681">
                  <c:v>0.35759999999999997</c:v>
                </c:pt>
                <c:pt idx="682">
                  <c:v>0.35849999999999999</c:v>
                </c:pt>
                <c:pt idx="683">
                  <c:v>0.3594</c:v>
                </c:pt>
                <c:pt idx="684">
                  <c:v>0.36030000000000001</c:v>
                </c:pt>
                <c:pt idx="685">
                  <c:v>0.36120000000000002</c:v>
                </c:pt>
                <c:pt idx="686">
                  <c:v>0.36209999999999998</c:v>
                </c:pt>
                <c:pt idx="687">
                  <c:v>0.36299999999999999</c:v>
                </c:pt>
                <c:pt idx="688">
                  <c:v>0.3639</c:v>
                </c:pt>
                <c:pt idx="689">
                  <c:v>0.36480000000000001</c:v>
                </c:pt>
                <c:pt idx="690">
                  <c:v>0.36570000000000003</c:v>
                </c:pt>
                <c:pt idx="691">
                  <c:v>0.36659999999999998</c:v>
                </c:pt>
                <c:pt idx="692">
                  <c:v>0.36749999999999999</c:v>
                </c:pt>
                <c:pt idx="693">
                  <c:v>0.36840000000000001</c:v>
                </c:pt>
                <c:pt idx="694">
                  <c:v>0.36940000000000001</c:v>
                </c:pt>
                <c:pt idx="695">
                  <c:v>0.37030000000000002</c:v>
                </c:pt>
                <c:pt idx="696">
                  <c:v>0.37119999999999997</c:v>
                </c:pt>
                <c:pt idx="697">
                  <c:v>0.37209999999999999</c:v>
                </c:pt>
                <c:pt idx="698">
                  <c:v>0.373</c:v>
                </c:pt>
                <c:pt idx="699">
                  <c:v>0.37390000000000001</c:v>
                </c:pt>
                <c:pt idx="700">
                  <c:v>0.37480000000000002</c:v>
                </c:pt>
                <c:pt idx="701">
                  <c:v>0.37569999999999998</c:v>
                </c:pt>
                <c:pt idx="702">
                  <c:v>0.37659999999999999</c:v>
                </c:pt>
                <c:pt idx="703">
                  <c:v>0.3775</c:v>
                </c:pt>
                <c:pt idx="704">
                  <c:v>0.37840000000000001</c:v>
                </c:pt>
                <c:pt idx="705">
                  <c:v>0.37930000000000003</c:v>
                </c:pt>
                <c:pt idx="706">
                  <c:v>0.38019999999999998</c:v>
                </c:pt>
                <c:pt idx="707">
                  <c:v>0.38109999999999999</c:v>
                </c:pt>
                <c:pt idx="708">
                  <c:v>0.38200000000000001</c:v>
                </c:pt>
                <c:pt idx="709">
                  <c:v>0.38290000000000002</c:v>
                </c:pt>
                <c:pt idx="710">
                  <c:v>0.38379999999999997</c:v>
                </c:pt>
                <c:pt idx="711">
                  <c:v>0.38469999999999999</c:v>
                </c:pt>
                <c:pt idx="712">
                  <c:v>0.38569999999999999</c:v>
                </c:pt>
                <c:pt idx="713">
                  <c:v>0.3866</c:v>
                </c:pt>
                <c:pt idx="714">
                  <c:v>0.38750000000000001</c:v>
                </c:pt>
                <c:pt idx="715">
                  <c:v>0.38840000000000002</c:v>
                </c:pt>
                <c:pt idx="716">
                  <c:v>0.38929999999999998</c:v>
                </c:pt>
                <c:pt idx="717">
                  <c:v>0.39019999999999999</c:v>
                </c:pt>
                <c:pt idx="718">
                  <c:v>0.3911</c:v>
                </c:pt>
                <c:pt idx="719">
                  <c:v>0.39200000000000002</c:v>
                </c:pt>
                <c:pt idx="720">
                  <c:v>0.39290000000000003</c:v>
                </c:pt>
                <c:pt idx="721">
                  <c:v>0.39379999999999998</c:v>
                </c:pt>
                <c:pt idx="722">
                  <c:v>0.3947</c:v>
                </c:pt>
                <c:pt idx="723">
                  <c:v>0.39560000000000001</c:v>
                </c:pt>
                <c:pt idx="724">
                  <c:v>0.39650000000000002</c:v>
                </c:pt>
                <c:pt idx="725">
                  <c:v>0.39739999999999998</c:v>
                </c:pt>
                <c:pt idx="726">
                  <c:v>0.39829999999999999</c:v>
                </c:pt>
                <c:pt idx="727">
                  <c:v>0.3992</c:v>
                </c:pt>
                <c:pt idx="728">
                  <c:v>0.40010000000000001</c:v>
                </c:pt>
                <c:pt idx="729">
                  <c:v>0.40100000000000002</c:v>
                </c:pt>
                <c:pt idx="730">
                  <c:v>0.40200000000000002</c:v>
                </c:pt>
                <c:pt idx="731">
                  <c:v>0.40289999999999998</c:v>
                </c:pt>
                <c:pt idx="732">
                  <c:v>0.40379999999999999</c:v>
                </c:pt>
                <c:pt idx="733">
                  <c:v>0.4047</c:v>
                </c:pt>
                <c:pt idx="734">
                  <c:v>0.40560000000000002</c:v>
                </c:pt>
                <c:pt idx="735">
                  <c:v>0.40649999999999997</c:v>
                </c:pt>
                <c:pt idx="736">
                  <c:v>0.40739999999999998</c:v>
                </c:pt>
                <c:pt idx="737">
                  <c:v>0.4083</c:v>
                </c:pt>
                <c:pt idx="738">
                  <c:v>0.40920000000000001</c:v>
                </c:pt>
                <c:pt idx="739">
                  <c:v>0.41010000000000002</c:v>
                </c:pt>
                <c:pt idx="740">
                  <c:v>0.41099999999999998</c:v>
                </c:pt>
                <c:pt idx="741">
                  <c:v>0.41189999999999999</c:v>
                </c:pt>
                <c:pt idx="742">
                  <c:v>0.4128</c:v>
                </c:pt>
                <c:pt idx="743">
                  <c:v>0.41370000000000001</c:v>
                </c:pt>
                <c:pt idx="744">
                  <c:v>0.41460000000000002</c:v>
                </c:pt>
                <c:pt idx="745">
                  <c:v>0.41549999999999998</c:v>
                </c:pt>
                <c:pt idx="746">
                  <c:v>0.41639999999999999</c:v>
                </c:pt>
                <c:pt idx="747">
                  <c:v>0.4173</c:v>
                </c:pt>
                <c:pt idx="748">
                  <c:v>0.41830000000000001</c:v>
                </c:pt>
                <c:pt idx="749">
                  <c:v>0.41920000000000002</c:v>
                </c:pt>
                <c:pt idx="750">
                  <c:v>0.42009999999999997</c:v>
                </c:pt>
                <c:pt idx="751">
                  <c:v>0.42099999999999999</c:v>
                </c:pt>
                <c:pt idx="752">
                  <c:v>0.4219</c:v>
                </c:pt>
                <c:pt idx="753">
                  <c:v>0.42280000000000001</c:v>
                </c:pt>
                <c:pt idx="754">
                  <c:v>0.42370000000000002</c:v>
                </c:pt>
                <c:pt idx="755">
                  <c:v>0.42459999999999998</c:v>
                </c:pt>
                <c:pt idx="756">
                  <c:v>0.42549999999999999</c:v>
                </c:pt>
                <c:pt idx="757">
                  <c:v>0.4264</c:v>
                </c:pt>
                <c:pt idx="758">
                  <c:v>0.42730000000000001</c:v>
                </c:pt>
                <c:pt idx="759">
                  <c:v>0.42820000000000003</c:v>
                </c:pt>
                <c:pt idx="760">
                  <c:v>0.42909999999999998</c:v>
                </c:pt>
                <c:pt idx="761">
                  <c:v>0.43</c:v>
                </c:pt>
                <c:pt idx="762">
                  <c:v>0.43090000000000001</c:v>
                </c:pt>
                <c:pt idx="763">
                  <c:v>0.43180000000000002</c:v>
                </c:pt>
                <c:pt idx="764">
                  <c:v>0.43269999999999997</c:v>
                </c:pt>
                <c:pt idx="765">
                  <c:v>0.43359999999999999</c:v>
                </c:pt>
                <c:pt idx="766">
                  <c:v>0.4345</c:v>
                </c:pt>
                <c:pt idx="767">
                  <c:v>0.4355</c:v>
                </c:pt>
                <c:pt idx="768">
                  <c:v>0.43640000000000001</c:v>
                </c:pt>
                <c:pt idx="769">
                  <c:v>0.43730000000000002</c:v>
                </c:pt>
                <c:pt idx="770">
                  <c:v>0.43819999999999998</c:v>
                </c:pt>
                <c:pt idx="771">
                  <c:v>0.43909999999999999</c:v>
                </c:pt>
                <c:pt idx="772">
                  <c:v>0.44</c:v>
                </c:pt>
                <c:pt idx="773">
                  <c:v>0.44090000000000001</c:v>
                </c:pt>
                <c:pt idx="774">
                  <c:v>0.44180000000000003</c:v>
                </c:pt>
                <c:pt idx="775">
                  <c:v>0.44269999999999998</c:v>
                </c:pt>
                <c:pt idx="776">
                  <c:v>0.44359999999999999</c:v>
                </c:pt>
                <c:pt idx="777">
                  <c:v>0.44450000000000001</c:v>
                </c:pt>
                <c:pt idx="778">
                  <c:v>0.44540000000000002</c:v>
                </c:pt>
                <c:pt idx="779">
                  <c:v>0.44629999999999997</c:v>
                </c:pt>
                <c:pt idx="780">
                  <c:v>0.44719999999999999</c:v>
                </c:pt>
                <c:pt idx="781">
                  <c:v>0.4481</c:v>
                </c:pt>
                <c:pt idx="782">
                  <c:v>0.44900000000000001</c:v>
                </c:pt>
                <c:pt idx="783">
                  <c:v>0.44990000000000002</c:v>
                </c:pt>
                <c:pt idx="784">
                  <c:v>0.45079999999999998</c:v>
                </c:pt>
                <c:pt idx="785">
                  <c:v>0.45179999999999998</c:v>
                </c:pt>
                <c:pt idx="786">
                  <c:v>0.45269999999999999</c:v>
                </c:pt>
                <c:pt idx="787">
                  <c:v>0.4536</c:v>
                </c:pt>
                <c:pt idx="788">
                  <c:v>0.45450000000000002</c:v>
                </c:pt>
                <c:pt idx="789">
                  <c:v>0.45540000000000003</c:v>
                </c:pt>
                <c:pt idx="790">
                  <c:v>0.45629999999999998</c:v>
                </c:pt>
                <c:pt idx="791">
                  <c:v>0.4572</c:v>
                </c:pt>
                <c:pt idx="792">
                  <c:v>0.45810000000000001</c:v>
                </c:pt>
                <c:pt idx="793">
                  <c:v>0.45900000000000002</c:v>
                </c:pt>
                <c:pt idx="794">
                  <c:v>0.45989999999999998</c:v>
                </c:pt>
                <c:pt idx="795">
                  <c:v>0.46079999999999999</c:v>
                </c:pt>
                <c:pt idx="796">
                  <c:v>0.4617</c:v>
                </c:pt>
                <c:pt idx="797">
                  <c:v>0.46260000000000001</c:v>
                </c:pt>
                <c:pt idx="798">
                  <c:v>0.46350000000000002</c:v>
                </c:pt>
                <c:pt idx="799">
                  <c:v>0.46439999999999998</c:v>
                </c:pt>
                <c:pt idx="800">
                  <c:v>0.46529999999999999</c:v>
                </c:pt>
                <c:pt idx="801">
                  <c:v>0.4662</c:v>
                </c:pt>
                <c:pt idx="802">
                  <c:v>0.46710000000000002</c:v>
                </c:pt>
                <c:pt idx="803">
                  <c:v>0.46810000000000002</c:v>
                </c:pt>
                <c:pt idx="804">
                  <c:v>0.46899999999999997</c:v>
                </c:pt>
                <c:pt idx="805">
                  <c:v>0.46989999999999998</c:v>
                </c:pt>
                <c:pt idx="806">
                  <c:v>0.4708</c:v>
                </c:pt>
                <c:pt idx="807">
                  <c:v>0.47170000000000001</c:v>
                </c:pt>
                <c:pt idx="808">
                  <c:v>0.47260000000000002</c:v>
                </c:pt>
                <c:pt idx="809">
                  <c:v>0.47349999999999998</c:v>
                </c:pt>
                <c:pt idx="810">
                  <c:v>0.47439999999999999</c:v>
                </c:pt>
                <c:pt idx="811">
                  <c:v>0.4753</c:v>
                </c:pt>
                <c:pt idx="812">
                  <c:v>0.47620000000000001</c:v>
                </c:pt>
                <c:pt idx="813">
                  <c:v>0.47710000000000002</c:v>
                </c:pt>
                <c:pt idx="814">
                  <c:v>0.47799999999999998</c:v>
                </c:pt>
                <c:pt idx="815">
                  <c:v>0.47889999999999999</c:v>
                </c:pt>
                <c:pt idx="816">
                  <c:v>0.4798</c:v>
                </c:pt>
                <c:pt idx="817">
                  <c:v>0.48070000000000002</c:v>
                </c:pt>
                <c:pt idx="818">
                  <c:v>0.48159999999999997</c:v>
                </c:pt>
                <c:pt idx="819">
                  <c:v>0.48249999999999998</c:v>
                </c:pt>
                <c:pt idx="820">
                  <c:v>0.4834</c:v>
                </c:pt>
                <c:pt idx="821">
                  <c:v>0.4844</c:v>
                </c:pt>
                <c:pt idx="822">
                  <c:v>0.48530000000000001</c:v>
                </c:pt>
                <c:pt idx="823">
                  <c:v>0.48620000000000002</c:v>
                </c:pt>
                <c:pt idx="824">
                  <c:v>0.48709999999999998</c:v>
                </c:pt>
                <c:pt idx="825">
                  <c:v>0.48799999999999999</c:v>
                </c:pt>
                <c:pt idx="826">
                  <c:v>0.4889</c:v>
                </c:pt>
                <c:pt idx="827">
                  <c:v>0.48980000000000001</c:v>
                </c:pt>
                <c:pt idx="828">
                  <c:v>0.49070000000000003</c:v>
                </c:pt>
                <c:pt idx="829">
                  <c:v>0.49159999999999998</c:v>
                </c:pt>
                <c:pt idx="830">
                  <c:v>0.49249999999999999</c:v>
                </c:pt>
                <c:pt idx="831">
                  <c:v>0.49340000000000001</c:v>
                </c:pt>
                <c:pt idx="832">
                  <c:v>0.49430000000000002</c:v>
                </c:pt>
                <c:pt idx="833">
                  <c:v>0.49519999999999997</c:v>
                </c:pt>
                <c:pt idx="834">
                  <c:v>0.49609999999999999</c:v>
                </c:pt>
                <c:pt idx="835">
                  <c:v>0.497</c:v>
                </c:pt>
                <c:pt idx="836">
                  <c:v>0.49790000000000001</c:v>
                </c:pt>
                <c:pt idx="837">
                  <c:v>0.49880000000000002</c:v>
                </c:pt>
                <c:pt idx="838">
                  <c:v>0.49969999999999998</c:v>
                </c:pt>
                <c:pt idx="839">
                  <c:v>0.50070000000000003</c:v>
                </c:pt>
                <c:pt idx="840">
                  <c:v>0.50160000000000005</c:v>
                </c:pt>
                <c:pt idx="841">
                  <c:v>0.50249999999999995</c:v>
                </c:pt>
                <c:pt idx="842">
                  <c:v>0.50339999999999996</c:v>
                </c:pt>
                <c:pt idx="843">
                  <c:v>0.50429999999999997</c:v>
                </c:pt>
                <c:pt idx="844">
                  <c:v>0.50519999999999998</c:v>
                </c:pt>
                <c:pt idx="845">
                  <c:v>0.50609999999999999</c:v>
                </c:pt>
                <c:pt idx="846">
                  <c:v>0.50700000000000001</c:v>
                </c:pt>
                <c:pt idx="847">
                  <c:v>0.50790000000000002</c:v>
                </c:pt>
                <c:pt idx="848">
                  <c:v>0.50880000000000003</c:v>
                </c:pt>
                <c:pt idx="849">
                  <c:v>0.50970000000000004</c:v>
                </c:pt>
                <c:pt idx="850">
                  <c:v>0.51060000000000005</c:v>
                </c:pt>
                <c:pt idx="851">
                  <c:v>0.51149999999999995</c:v>
                </c:pt>
                <c:pt idx="852">
                  <c:v>0.51239999999999997</c:v>
                </c:pt>
                <c:pt idx="853">
                  <c:v>0.51329999999999998</c:v>
                </c:pt>
                <c:pt idx="854">
                  <c:v>0.51419999999999999</c:v>
                </c:pt>
                <c:pt idx="855">
                  <c:v>0.5151</c:v>
                </c:pt>
                <c:pt idx="856">
                  <c:v>0.51600000000000001</c:v>
                </c:pt>
                <c:pt idx="857">
                  <c:v>0.51690000000000003</c:v>
                </c:pt>
                <c:pt idx="858">
                  <c:v>0.51790000000000003</c:v>
                </c:pt>
                <c:pt idx="859">
                  <c:v>0.51880000000000004</c:v>
                </c:pt>
                <c:pt idx="860">
                  <c:v>0.51970000000000005</c:v>
                </c:pt>
                <c:pt idx="861">
                  <c:v>0.52059999999999995</c:v>
                </c:pt>
                <c:pt idx="862">
                  <c:v>0.52149999999999996</c:v>
                </c:pt>
                <c:pt idx="863">
                  <c:v>0.52239999999999998</c:v>
                </c:pt>
                <c:pt idx="864">
                  <c:v>0.52329999999999999</c:v>
                </c:pt>
                <c:pt idx="865">
                  <c:v>0.5242</c:v>
                </c:pt>
                <c:pt idx="866">
                  <c:v>0.52510000000000001</c:v>
                </c:pt>
                <c:pt idx="867">
                  <c:v>0.52600000000000002</c:v>
                </c:pt>
              </c:numCache>
            </c:numRef>
          </c:xVal>
          <c:yVal>
            <c:numRef>
              <c:f>AVG!$C$3:$C$870</c:f>
              <c:numCache>
                <c:formatCode>0.00E+00</c:formatCode>
                <c:ptCount val="868"/>
                <c:pt idx="0">
                  <c:v>9.1920000000000003E-7</c:v>
                </c:pt>
                <c:pt idx="1">
                  <c:v>5.1640000000000004E-7</c:v>
                </c:pt>
                <c:pt idx="2">
                  <c:v>-2.0480000000000001E-7</c:v>
                </c:pt>
                <c:pt idx="3">
                  <c:v>5.0520000000000005E-7</c:v>
                </c:pt>
                <c:pt idx="4">
                  <c:v>3.9639999999999998E-7</c:v>
                </c:pt>
                <c:pt idx="5">
                  <c:v>1.29E-7</c:v>
                </c:pt>
                <c:pt idx="6">
                  <c:v>-5.3640000000000003E-8</c:v>
                </c:pt>
                <c:pt idx="7">
                  <c:v>3.4709999999999998E-7</c:v>
                </c:pt>
                <c:pt idx="8">
                  <c:v>-3.0729999999999998E-8</c:v>
                </c:pt>
                <c:pt idx="9">
                  <c:v>-5.7769999999999999E-7</c:v>
                </c:pt>
                <c:pt idx="10">
                  <c:v>-4.8469999999999999E-7</c:v>
                </c:pt>
                <c:pt idx="11">
                  <c:v>-2.0249999999999999E-7</c:v>
                </c:pt>
                <c:pt idx="12">
                  <c:v>-1.7499999999999999E-7</c:v>
                </c:pt>
                <c:pt idx="13">
                  <c:v>-1.3750000000000001E-7</c:v>
                </c:pt>
                <c:pt idx="14">
                  <c:v>-8.8479999999999996E-8</c:v>
                </c:pt>
                <c:pt idx="15">
                  <c:v>-2.646E-8</c:v>
                </c:pt>
                <c:pt idx="16">
                  <c:v>4.9649999999999998E-8</c:v>
                </c:pt>
                <c:pt idx="17">
                  <c:v>1.4070000000000001E-7</c:v>
                </c:pt>
                <c:pt idx="18">
                  <c:v>2.473E-7</c:v>
                </c:pt>
                <c:pt idx="19">
                  <c:v>3.699E-7</c:v>
                </c:pt>
                <c:pt idx="20">
                  <c:v>5.0859999999999999E-7</c:v>
                </c:pt>
                <c:pt idx="21">
                  <c:v>6.6359999999999999E-7</c:v>
                </c:pt>
                <c:pt idx="22">
                  <c:v>8.3490000000000004E-7</c:v>
                </c:pt>
                <c:pt idx="23">
                  <c:v>1.0219999999999999E-6</c:v>
                </c:pt>
                <c:pt idx="24">
                  <c:v>1.226E-6</c:v>
                </c:pt>
                <c:pt idx="25">
                  <c:v>1.446E-6</c:v>
                </c:pt>
                <c:pt idx="26">
                  <c:v>1.683E-6</c:v>
                </c:pt>
                <c:pt idx="27">
                  <c:v>1.9350000000000001E-6</c:v>
                </c:pt>
                <c:pt idx="28">
                  <c:v>2.2029999999999999E-6</c:v>
                </c:pt>
                <c:pt idx="29">
                  <c:v>2.4880000000000001E-6</c:v>
                </c:pt>
                <c:pt idx="30">
                  <c:v>2.7879999999999998E-6</c:v>
                </c:pt>
                <c:pt idx="31">
                  <c:v>3.1039999999999998E-6</c:v>
                </c:pt>
                <c:pt idx="32">
                  <c:v>3.4359999999999998E-6</c:v>
                </c:pt>
                <c:pt idx="33">
                  <c:v>3.7840000000000001E-6</c:v>
                </c:pt>
                <c:pt idx="34">
                  <c:v>4.1470000000000003E-6</c:v>
                </c:pt>
                <c:pt idx="35">
                  <c:v>4.5260000000000004E-6</c:v>
                </c:pt>
                <c:pt idx="36">
                  <c:v>4.921E-6</c:v>
                </c:pt>
                <c:pt idx="37">
                  <c:v>5.3310000000000003E-6</c:v>
                </c:pt>
                <c:pt idx="38">
                  <c:v>5.7559999999999996E-6</c:v>
                </c:pt>
                <c:pt idx="39">
                  <c:v>6.1970000000000001E-6</c:v>
                </c:pt>
                <c:pt idx="40">
                  <c:v>6.652E-6</c:v>
                </c:pt>
                <c:pt idx="41">
                  <c:v>7.1230000000000002E-6</c:v>
                </c:pt>
                <c:pt idx="42">
                  <c:v>7.6090000000000003E-6</c:v>
                </c:pt>
                <c:pt idx="43">
                  <c:v>8.1100000000000003E-6</c:v>
                </c:pt>
                <c:pt idx="44">
                  <c:v>8.6260000000000001E-6</c:v>
                </c:pt>
                <c:pt idx="45">
                  <c:v>9.1570000000000006E-6</c:v>
                </c:pt>
                <c:pt idx="46">
                  <c:v>9.7019999999999996E-6</c:v>
                </c:pt>
                <c:pt idx="47">
                  <c:v>1.026E-5</c:v>
                </c:pt>
                <c:pt idx="48">
                  <c:v>1.084E-5</c:v>
                </c:pt>
                <c:pt idx="49">
                  <c:v>1.1430000000000001E-5</c:v>
                </c:pt>
                <c:pt idx="50">
                  <c:v>1.203E-5</c:v>
                </c:pt>
                <c:pt idx="51">
                  <c:v>1.2649999999999999E-5</c:v>
                </c:pt>
                <c:pt idx="52">
                  <c:v>1.328E-5</c:v>
                </c:pt>
                <c:pt idx="53">
                  <c:v>1.393E-5</c:v>
                </c:pt>
                <c:pt idx="54">
                  <c:v>1.4589999999999999E-5</c:v>
                </c:pt>
                <c:pt idx="55">
                  <c:v>1.526E-5</c:v>
                </c:pt>
                <c:pt idx="56">
                  <c:v>1.5950000000000001E-5</c:v>
                </c:pt>
                <c:pt idx="57">
                  <c:v>1.666E-5</c:v>
                </c:pt>
                <c:pt idx="58">
                  <c:v>1.7370000000000001E-5</c:v>
                </c:pt>
                <c:pt idx="59">
                  <c:v>1.8099999999999999E-5</c:v>
                </c:pt>
                <c:pt idx="60">
                  <c:v>1.8850000000000001E-5</c:v>
                </c:pt>
                <c:pt idx="61">
                  <c:v>1.961E-5</c:v>
                </c:pt>
                <c:pt idx="62">
                  <c:v>2.039E-5</c:v>
                </c:pt>
                <c:pt idx="63">
                  <c:v>2.1169999999999999E-5</c:v>
                </c:pt>
                <c:pt idx="64">
                  <c:v>2.198E-5</c:v>
                </c:pt>
                <c:pt idx="65">
                  <c:v>2.2799999999999999E-5</c:v>
                </c:pt>
                <c:pt idx="66">
                  <c:v>2.3629999999999999E-5</c:v>
                </c:pt>
                <c:pt idx="67">
                  <c:v>2.4479999999999999E-5</c:v>
                </c:pt>
                <c:pt idx="68">
                  <c:v>2.5340000000000001E-5</c:v>
                </c:pt>
                <c:pt idx="69">
                  <c:v>2.622E-5</c:v>
                </c:pt>
                <c:pt idx="70">
                  <c:v>2.7120000000000001E-5</c:v>
                </c:pt>
                <c:pt idx="71">
                  <c:v>2.8030000000000001E-5</c:v>
                </c:pt>
                <c:pt idx="72">
                  <c:v>2.8960000000000001E-5</c:v>
                </c:pt>
                <c:pt idx="73">
                  <c:v>2.991E-5</c:v>
                </c:pt>
                <c:pt idx="74">
                  <c:v>3.0880000000000002E-5</c:v>
                </c:pt>
                <c:pt idx="75">
                  <c:v>3.1869999999999998E-5</c:v>
                </c:pt>
                <c:pt idx="76">
                  <c:v>3.2870000000000002E-5</c:v>
                </c:pt>
                <c:pt idx="77">
                  <c:v>3.3899999999999997E-5</c:v>
                </c:pt>
                <c:pt idx="78">
                  <c:v>3.4959999999999997E-5</c:v>
                </c:pt>
                <c:pt idx="79">
                  <c:v>3.6029999999999999E-5</c:v>
                </c:pt>
                <c:pt idx="80">
                  <c:v>3.714E-5</c:v>
                </c:pt>
                <c:pt idx="81">
                  <c:v>3.8269999999999998E-5</c:v>
                </c:pt>
                <c:pt idx="82">
                  <c:v>3.9419999999999999E-5</c:v>
                </c:pt>
                <c:pt idx="83">
                  <c:v>4.0609999999999999E-5</c:v>
                </c:pt>
                <c:pt idx="84">
                  <c:v>4.1839999999999999E-5</c:v>
                </c:pt>
                <c:pt idx="85">
                  <c:v>4.3099999999999997E-5</c:v>
                </c:pt>
                <c:pt idx="86">
                  <c:v>4.4409999999999997E-5</c:v>
                </c:pt>
                <c:pt idx="87">
                  <c:v>4.5760000000000002E-5</c:v>
                </c:pt>
                <c:pt idx="88">
                  <c:v>4.7169999999999997E-5</c:v>
                </c:pt>
                <c:pt idx="89">
                  <c:v>4.863E-5</c:v>
                </c:pt>
                <c:pt idx="90">
                  <c:v>5.0160000000000001E-5</c:v>
                </c:pt>
                <c:pt idx="91">
                  <c:v>5.1749999999999997E-5</c:v>
                </c:pt>
                <c:pt idx="92">
                  <c:v>5.3409999999999999E-5</c:v>
                </c:pt>
                <c:pt idx="93">
                  <c:v>5.5139999999999997E-5</c:v>
                </c:pt>
                <c:pt idx="94">
                  <c:v>5.6950000000000002E-5</c:v>
                </c:pt>
                <c:pt idx="95">
                  <c:v>5.8810000000000001E-5</c:v>
                </c:pt>
                <c:pt idx="96">
                  <c:v>6.0739999999999998E-5</c:v>
                </c:pt>
                <c:pt idx="97">
                  <c:v>6.2710000000000001E-5</c:v>
                </c:pt>
                <c:pt idx="98">
                  <c:v>6.4709999999999995E-5</c:v>
                </c:pt>
                <c:pt idx="99">
                  <c:v>6.6719999999999998E-5</c:v>
                </c:pt>
                <c:pt idx="100">
                  <c:v>6.8730000000000001E-5</c:v>
                </c:pt>
                <c:pt idx="101">
                  <c:v>7.0690000000000003E-5</c:v>
                </c:pt>
                <c:pt idx="102">
                  <c:v>7.2570000000000005E-5</c:v>
                </c:pt>
                <c:pt idx="103">
                  <c:v>7.4350000000000005E-5</c:v>
                </c:pt>
                <c:pt idx="104">
                  <c:v>7.5970000000000006E-5</c:v>
                </c:pt>
                <c:pt idx="105">
                  <c:v>7.7410000000000006E-5</c:v>
                </c:pt>
                <c:pt idx="106">
                  <c:v>7.86E-5</c:v>
                </c:pt>
                <c:pt idx="107">
                  <c:v>7.9519999999999998E-5</c:v>
                </c:pt>
                <c:pt idx="108">
                  <c:v>8.0110000000000004E-5</c:v>
                </c:pt>
                <c:pt idx="109">
                  <c:v>8.0340000000000007E-5</c:v>
                </c:pt>
                <c:pt idx="110">
                  <c:v>8.017E-5</c:v>
                </c:pt>
                <c:pt idx="111">
                  <c:v>7.9560000000000004E-5</c:v>
                </c:pt>
                <c:pt idx="112">
                  <c:v>7.8490000000000002E-5</c:v>
                </c:pt>
                <c:pt idx="113">
                  <c:v>7.6929999999999997E-5</c:v>
                </c:pt>
                <c:pt idx="114">
                  <c:v>7.4859999999999998E-5</c:v>
                </c:pt>
                <c:pt idx="115">
                  <c:v>7.2269999999999998E-5</c:v>
                </c:pt>
                <c:pt idx="116">
                  <c:v>6.9140000000000005E-5</c:v>
                </c:pt>
                <c:pt idx="117">
                  <c:v>6.5480000000000003E-5</c:v>
                </c:pt>
                <c:pt idx="118">
                  <c:v>6.1290000000000004E-5</c:v>
                </c:pt>
                <c:pt idx="119">
                  <c:v>5.6579999999999997E-5</c:v>
                </c:pt>
                <c:pt idx="120">
                  <c:v>5.1360000000000003E-5</c:v>
                </c:pt>
                <c:pt idx="121">
                  <c:v>4.5639999999999997E-5</c:v>
                </c:pt>
                <c:pt idx="122">
                  <c:v>3.9440000000000002E-5</c:v>
                </c:pt>
                <c:pt idx="123">
                  <c:v>3.2790000000000003E-5</c:v>
                </c:pt>
                <c:pt idx="124">
                  <c:v>2.5700000000000001E-5</c:v>
                </c:pt>
                <c:pt idx="125">
                  <c:v>1.819E-5</c:v>
                </c:pt>
                <c:pt idx="126">
                  <c:v>1.031E-5</c:v>
                </c:pt>
                <c:pt idx="127">
                  <c:v>2.063E-6</c:v>
                </c:pt>
                <c:pt idx="128">
                  <c:v>-6.516E-6</c:v>
                </c:pt>
                <c:pt idx="129">
                  <c:v>-1.5400000000000002E-5</c:v>
                </c:pt>
                <c:pt idx="130">
                  <c:v>-2.457E-5</c:v>
                </c:pt>
                <c:pt idx="131">
                  <c:v>-3.4E-5</c:v>
                </c:pt>
                <c:pt idx="132">
                  <c:v>-4.3659999999999999E-5</c:v>
                </c:pt>
                <c:pt idx="133">
                  <c:v>-5.3539999999999999E-5</c:v>
                </c:pt>
                <c:pt idx="134">
                  <c:v>-6.3600000000000001E-5</c:v>
                </c:pt>
                <c:pt idx="135">
                  <c:v>-7.3839999999999998E-5</c:v>
                </c:pt>
                <c:pt idx="136">
                  <c:v>-8.4220000000000003E-5</c:v>
                </c:pt>
                <c:pt idx="137">
                  <c:v>-9.4740000000000004E-5</c:v>
                </c:pt>
                <c:pt idx="138">
                  <c:v>-1.054E-4</c:v>
                </c:pt>
                <c:pt idx="139">
                  <c:v>-1.161E-4</c:v>
                </c:pt>
                <c:pt idx="140">
                  <c:v>-1.2689999999999999E-4</c:v>
                </c:pt>
                <c:pt idx="141">
                  <c:v>-1.3779999999999999E-4</c:v>
                </c:pt>
                <c:pt idx="142">
                  <c:v>-1.4880000000000001E-4</c:v>
                </c:pt>
                <c:pt idx="143">
                  <c:v>-1.5980000000000001E-4</c:v>
                </c:pt>
                <c:pt idx="144">
                  <c:v>-1.708E-4</c:v>
                </c:pt>
                <c:pt idx="145">
                  <c:v>-1.818E-4</c:v>
                </c:pt>
                <c:pt idx="146">
                  <c:v>-1.929E-4</c:v>
                </c:pt>
                <c:pt idx="147">
                  <c:v>-2.04E-4</c:v>
                </c:pt>
                <c:pt idx="148">
                  <c:v>-2.151E-4</c:v>
                </c:pt>
                <c:pt idx="149">
                  <c:v>-2.2609999999999999E-4</c:v>
                </c:pt>
                <c:pt idx="150">
                  <c:v>-2.3719999999999999E-4</c:v>
                </c:pt>
                <c:pt idx="151">
                  <c:v>-2.4820000000000002E-4</c:v>
                </c:pt>
                <c:pt idx="152">
                  <c:v>-2.5920000000000001E-4</c:v>
                </c:pt>
                <c:pt idx="153">
                  <c:v>-2.7010000000000001E-4</c:v>
                </c:pt>
                <c:pt idx="154">
                  <c:v>-2.81E-4</c:v>
                </c:pt>
                <c:pt idx="155">
                  <c:v>-2.9179999999999999E-4</c:v>
                </c:pt>
                <c:pt idx="156">
                  <c:v>-3.0259999999999998E-4</c:v>
                </c:pt>
                <c:pt idx="157">
                  <c:v>-3.1330000000000003E-4</c:v>
                </c:pt>
                <c:pt idx="158">
                  <c:v>-3.2400000000000001E-4</c:v>
                </c:pt>
                <c:pt idx="159">
                  <c:v>-3.345E-4</c:v>
                </c:pt>
                <c:pt idx="160">
                  <c:v>-3.4499999999999998E-4</c:v>
                </c:pt>
                <c:pt idx="161">
                  <c:v>-3.5540000000000002E-4</c:v>
                </c:pt>
                <c:pt idx="162">
                  <c:v>-3.658E-4</c:v>
                </c:pt>
                <c:pt idx="163">
                  <c:v>-3.7599999999999998E-4</c:v>
                </c:pt>
                <c:pt idx="164">
                  <c:v>-3.8620000000000001E-4</c:v>
                </c:pt>
                <c:pt idx="165">
                  <c:v>-3.9629999999999998E-4</c:v>
                </c:pt>
                <c:pt idx="166">
                  <c:v>-4.0620000000000001E-4</c:v>
                </c:pt>
                <c:pt idx="167">
                  <c:v>-4.1609999999999998E-4</c:v>
                </c:pt>
                <c:pt idx="168">
                  <c:v>-4.259E-4</c:v>
                </c:pt>
                <c:pt idx="169">
                  <c:v>-4.3570000000000002E-4</c:v>
                </c:pt>
                <c:pt idx="170">
                  <c:v>-4.4529999999999998E-4</c:v>
                </c:pt>
                <c:pt idx="171">
                  <c:v>-4.549E-4</c:v>
                </c:pt>
                <c:pt idx="172">
                  <c:v>-4.6440000000000001E-4</c:v>
                </c:pt>
                <c:pt idx="173">
                  <c:v>-4.7380000000000002E-4</c:v>
                </c:pt>
                <c:pt idx="174">
                  <c:v>-4.8309999999999998E-4</c:v>
                </c:pt>
                <c:pt idx="175">
                  <c:v>-4.9240000000000004E-4</c:v>
                </c:pt>
                <c:pt idx="176">
                  <c:v>-5.0160000000000005E-4</c:v>
                </c:pt>
                <c:pt idx="177">
                  <c:v>-5.1079999999999995E-4</c:v>
                </c:pt>
                <c:pt idx="178">
                  <c:v>-5.1990000000000001E-4</c:v>
                </c:pt>
                <c:pt idx="179">
                  <c:v>-5.2899999999999996E-4</c:v>
                </c:pt>
                <c:pt idx="180">
                  <c:v>-5.3799999999999996E-4</c:v>
                </c:pt>
                <c:pt idx="181">
                  <c:v>-5.4690000000000001E-4</c:v>
                </c:pt>
                <c:pt idx="182">
                  <c:v>-5.5590000000000001E-4</c:v>
                </c:pt>
                <c:pt idx="183">
                  <c:v>-5.6470000000000001E-4</c:v>
                </c:pt>
                <c:pt idx="184">
                  <c:v>-5.7359999999999996E-4</c:v>
                </c:pt>
                <c:pt idx="185">
                  <c:v>-5.8239999999999995E-4</c:v>
                </c:pt>
                <c:pt idx="186">
                  <c:v>-5.911E-4</c:v>
                </c:pt>
                <c:pt idx="187">
                  <c:v>-5.9980000000000005E-4</c:v>
                </c:pt>
                <c:pt idx="188">
                  <c:v>-6.0849999999999999E-4</c:v>
                </c:pt>
                <c:pt idx="189">
                  <c:v>-6.1709999999999998E-4</c:v>
                </c:pt>
                <c:pt idx="190">
                  <c:v>-6.2560000000000003E-4</c:v>
                </c:pt>
                <c:pt idx="191">
                  <c:v>-6.3409999999999996E-4</c:v>
                </c:pt>
                <c:pt idx="192">
                  <c:v>-6.4260000000000001E-4</c:v>
                </c:pt>
                <c:pt idx="193">
                  <c:v>-6.5099999999999999E-4</c:v>
                </c:pt>
                <c:pt idx="194">
                  <c:v>-6.5930000000000003E-4</c:v>
                </c:pt>
                <c:pt idx="195">
                  <c:v>-6.6759999999999996E-4</c:v>
                </c:pt>
                <c:pt idx="196">
                  <c:v>-6.7579999999999995E-4</c:v>
                </c:pt>
                <c:pt idx="197">
                  <c:v>-6.8389999999999998E-4</c:v>
                </c:pt>
                <c:pt idx="198">
                  <c:v>-6.9200000000000002E-4</c:v>
                </c:pt>
                <c:pt idx="199">
                  <c:v>-6.9999999999999999E-4</c:v>
                </c:pt>
                <c:pt idx="200">
                  <c:v>-7.0790000000000002E-4</c:v>
                </c:pt>
                <c:pt idx="201">
                  <c:v>-7.1580000000000005E-4</c:v>
                </c:pt>
                <c:pt idx="202">
                  <c:v>-7.2360000000000002E-4</c:v>
                </c:pt>
                <c:pt idx="203">
                  <c:v>-7.3130000000000005E-4</c:v>
                </c:pt>
                <c:pt idx="204">
                  <c:v>-7.3899999999999997E-4</c:v>
                </c:pt>
                <c:pt idx="205">
                  <c:v>-7.4649999999999998E-4</c:v>
                </c:pt>
                <c:pt idx="206">
                  <c:v>-7.54E-4</c:v>
                </c:pt>
                <c:pt idx="207">
                  <c:v>-7.6150000000000002E-4</c:v>
                </c:pt>
                <c:pt idx="208">
                  <c:v>-7.6880000000000004E-4</c:v>
                </c:pt>
                <c:pt idx="209">
                  <c:v>-7.7610000000000005E-4</c:v>
                </c:pt>
                <c:pt idx="210">
                  <c:v>-7.8319999999999996E-4</c:v>
                </c:pt>
                <c:pt idx="211">
                  <c:v>-7.9029999999999997E-4</c:v>
                </c:pt>
                <c:pt idx="212">
                  <c:v>-7.9739999999999998E-4</c:v>
                </c:pt>
                <c:pt idx="213">
                  <c:v>-8.0429999999999998E-4</c:v>
                </c:pt>
                <c:pt idx="214">
                  <c:v>-8.1119999999999999E-4</c:v>
                </c:pt>
                <c:pt idx="215">
                  <c:v>-8.1789999999999999E-4</c:v>
                </c:pt>
                <c:pt idx="216">
                  <c:v>-8.2459999999999999E-4</c:v>
                </c:pt>
                <c:pt idx="217">
                  <c:v>-8.3120000000000004E-4</c:v>
                </c:pt>
                <c:pt idx="218">
                  <c:v>-8.3770000000000003E-4</c:v>
                </c:pt>
                <c:pt idx="219">
                  <c:v>-8.4409999999999997E-4</c:v>
                </c:pt>
                <c:pt idx="220">
                  <c:v>-8.5050000000000002E-4</c:v>
                </c:pt>
                <c:pt idx="221">
                  <c:v>-8.5669999999999995E-4</c:v>
                </c:pt>
                <c:pt idx="222">
                  <c:v>-8.629E-4</c:v>
                </c:pt>
                <c:pt idx="223">
                  <c:v>-8.6899999999999998E-4</c:v>
                </c:pt>
                <c:pt idx="224">
                  <c:v>-8.7500000000000002E-4</c:v>
                </c:pt>
                <c:pt idx="225">
                  <c:v>-8.809E-4</c:v>
                </c:pt>
                <c:pt idx="226">
                  <c:v>-8.8670000000000003E-4</c:v>
                </c:pt>
                <c:pt idx="227">
                  <c:v>-8.9240000000000001E-4</c:v>
                </c:pt>
                <c:pt idx="228">
                  <c:v>-8.9800000000000004E-4</c:v>
                </c:pt>
                <c:pt idx="229">
                  <c:v>-9.0359999999999995E-4</c:v>
                </c:pt>
                <c:pt idx="230">
                  <c:v>-9.0899999999999998E-4</c:v>
                </c:pt>
                <c:pt idx="231">
                  <c:v>-9.144E-4</c:v>
                </c:pt>
                <c:pt idx="232">
                  <c:v>-9.1960000000000002E-4</c:v>
                </c:pt>
                <c:pt idx="233">
                  <c:v>-9.2480000000000004E-4</c:v>
                </c:pt>
                <c:pt idx="234">
                  <c:v>-9.299E-4</c:v>
                </c:pt>
                <c:pt idx="235">
                  <c:v>-9.3490000000000001E-4</c:v>
                </c:pt>
                <c:pt idx="236">
                  <c:v>-9.3979999999999997E-4</c:v>
                </c:pt>
                <c:pt idx="237">
                  <c:v>-9.4459999999999998E-4</c:v>
                </c:pt>
                <c:pt idx="238">
                  <c:v>-9.4930000000000004E-4</c:v>
                </c:pt>
                <c:pt idx="239">
                  <c:v>-9.5390000000000004E-4</c:v>
                </c:pt>
                <c:pt idx="240">
                  <c:v>-9.5839999999999999E-4</c:v>
                </c:pt>
                <c:pt idx="241">
                  <c:v>-9.6290000000000004E-4</c:v>
                </c:pt>
                <c:pt idx="242">
                  <c:v>-9.6719999999999998E-4</c:v>
                </c:pt>
                <c:pt idx="243">
                  <c:v>-9.7150000000000003E-4</c:v>
                </c:pt>
                <c:pt idx="244">
                  <c:v>-9.7559999999999997E-4</c:v>
                </c:pt>
                <c:pt idx="245">
                  <c:v>-9.7970000000000002E-4</c:v>
                </c:pt>
                <c:pt idx="246">
                  <c:v>-9.8360000000000006E-4</c:v>
                </c:pt>
                <c:pt idx="247">
                  <c:v>-9.875000000000001E-4</c:v>
                </c:pt>
                <c:pt idx="248">
                  <c:v>-9.9130000000000008E-4</c:v>
                </c:pt>
                <c:pt idx="249">
                  <c:v>-9.9489999999999995E-4</c:v>
                </c:pt>
                <c:pt idx="250">
                  <c:v>-9.9850000000000004E-4</c:v>
                </c:pt>
                <c:pt idx="251">
                  <c:v>-1.0020000000000001E-3</c:v>
                </c:pt>
                <c:pt idx="252">
                  <c:v>-1.005E-3</c:v>
                </c:pt>
                <c:pt idx="253">
                  <c:v>-1.0089999999999999E-3</c:v>
                </c:pt>
                <c:pt idx="254">
                  <c:v>-1.0120000000000001E-3</c:v>
                </c:pt>
                <c:pt idx="255">
                  <c:v>-1.0150000000000001E-3</c:v>
                </c:pt>
                <c:pt idx="256">
                  <c:v>-1.018E-3</c:v>
                </c:pt>
                <c:pt idx="257">
                  <c:v>-1.021E-3</c:v>
                </c:pt>
                <c:pt idx="258">
                  <c:v>-1.024E-3</c:v>
                </c:pt>
                <c:pt idx="259">
                  <c:v>-1.026E-3</c:v>
                </c:pt>
                <c:pt idx="260">
                  <c:v>-1.029E-3</c:v>
                </c:pt>
                <c:pt idx="261">
                  <c:v>-1.0319999999999999E-3</c:v>
                </c:pt>
                <c:pt idx="262">
                  <c:v>-1.034E-3</c:v>
                </c:pt>
                <c:pt idx="263">
                  <c:v>-1.036E-3</c:v>
                </c:pt>
                <c:pt idx="264">
                  <c:v>-1.039E-3</c:v>
                </c:pt>
                <c:pt idx="265">
                  <c:v>-1.041E-3</c:v>
                </c:pt>
                <c:pt idx="266">
                  <c:v>-1.0430000000000001E-3</c:v>
                </c:pt>
                <c:pt idx="267">
                  <c:v>-1.0449999999999999E-3</c:v>
                </c:pt>
                <c:pt idx="268">
                  <c:v>-1.047E-3</c:v>
                </c:pt>
                <c:pt idx="269">
                  <c:v>-1.0480000000000001E-3</c:v>
                </c:pt>
                <c:pt idx="270">
                  <c:v>-1.0499999999999999E-3</c:v>
                </c:pt>
                <c:pt idx="271">
                  <c:v>-1.052E-3</c:v>
                </c:pt>
                <c:pt idx="272">
                  <c:v>-1.0529999999999999E-3</c:v>
                </c:pt>
                <c:pt idx="273">
                  <c:v>-1.054E-3</c:v>
                </c:pt>
                <c:pt idx="274">
                  <c:v>-1.0560000000000001E-3</c:v>
                </c:pt>
                <c:pt idx="275">
                  <c:v>-1.057E-3</c:v>
                </c:pt>
                <c:pt idx="276">
                  <c:v>-1.0579999999999999E-3</c:v>
                </c:pt>
                <c:pt idx="277">
                  <c:v>-1.059E-3</c:v>
                </c:pt>
                <c:pt idx="278">
                  <c:v>-1.06E-3</c:v>
                </c:pt>
                <c:pt idx="279">
                  <c:v>-1.06E-3</c:v>
                </c:pt>
                <c:pt idx="280">
                  <c:v>-1.0610000000000001E-3</c:v>
                </c:pt>
                <c:pt idx="281">
                  <c:v>-1.062E-3</c:v>
                </c:pt>
                <c:pt idx="282">
                  <c:v>-1.062E-3</c:v>
                </c:pt>
                <c:pt idx="283">
                  <c:v>-1.0629999999999999E-3</c:v>
                </c:pt>
                <c:pt idx="284">
                  <c:v>-1.0629999999999999E-3</c:v>
                </c:pt>
                <c:pt idx="285">
                  <c:v>-1.0629999999999999E-3</c:v>
                </c:pt>
                <c:pt idx="286">
                  <c:v>-1.0629999999999999E-3</c:v>
                </c:pt>
                <c:pt idx="287">
                  <c:v>-1.0629999999999999E-3</c:v>
                </c:pt>
                <c:pt idx="288">
                  <c:v>-1.0629999999999999E-3</c:v>
                </c:pt>
                <c:pt idx="289">
                  <c:v>-1.0629999999999999E-3</c:v>
                </c:pt>
                <c:pt idx="290">
                  <c:v>-1.0629999999999999E-3</c:v>
                </c:pt>
                <c:pt idx="291">
                  <c:v>-1.062E-3</c:v>
                </c:pt>
                <c:pt idx="292">
                  <c:v>-1.062E-3</c:v>
                </c:pt>
                <c:pt idx="293">
                  <c:v>-1.0610000000000001E-3</c:v>
                </c:pt>
                <c:pt idx="294">
                  <c:v>-1.06E-3</c:v>
                </c:pt>
                <c:pt idx="295">
                  <c:v>-1.06E-3</c:v>
                </c:pt>
                <c:pt idx="296">
                  <c:v>-1.059E-3</c:v>
                </c:pt>
                <c:pt idx="297">
                  <c:v>-1.0579999999999999E-3</c:v>
                </c:pt>
                <c:pt idx="298">
                  <c:v>-1.057E-3</c:v>
                </c:pt>
                <c:pt idx="299">
                  <c:v>-1.0549999999999999E-3</c:v>
                </c:pt>
                <c:pt idx="300">
                  <c:v>-1.054E-3</c:v>
                </c:pt>
                <c:pt idx="301">
                  <c:v>-1.0529999999999999E-3</c:v>
                </c:pt>
                <c:pt idx="302">
                  <c:v>-1.0510000000000001E-3</c:v>
                </c:pt>
                <c:pt idx="303">
                  <c:v>-1.0499999999999999E-3</c:v>
                </c:pt>
                <c:pt idx="304">
                  <c:v>-1.0480000000000001E-3</c:v>
                </c:pt>
                <c:pt idx="305">
                  <c:v>-1.0460000000000001E-3</c:v>
                </c:pt>
                <c:pt idx="306">
                  <c:v>-1.044E-3</c:v>
                </c:pt>
                <c:pt idx="307">
                  <c:v>-1.042E-3</c:v>
                </c:pt>
                <c:pt idx="308">
                  <c:v>-1.0399999999999999E-3</c:v>
                </c:pt>
                <c:pt idx="309">
                  <c:v>-1.0380000000000001E-3</c:v>
                </c:pt>
                <c:pt idx="310">
                  <c:v>-1.036E-3</c:v>
                </c:pt>
                <c:pt idx="311">
                  <c:v>-1.034E-3</c:v>
                </c:pt>
                <c:pt idx="312">
                  <c:v>-1.031E-3</c:v>
                </c:pt>
                <c:pt idx="313">
                  <c:v>-1.029E-3</c:v>
                </c:pt>
                <c:pt idx="314">
                  <c:v>-1.026E-3</c:v>
                </c:pt>
                <c:pt idx="315">
                  <c:v>-1.023E-3</c:v>
                </c:pt>
                <c:pt idx="316">
                  <c:v>-1.0200000000000001E-3</c:v>
                </c:pt>
                <c:pt idx="317">
                  <c:v>-1.0169999999999999E-3</c:v>
                </c:pt>
                <c:pt idx="318">
                  <c:v>-1.0139999999999999E-3</c:v>
                </c:pt>
                <c:pt idx="319">
                  <c:v>-1.011E-3</c:v>
                </c:pt>
                <c:pt idx="320">
                  <c:v>-1.008E-3</c:v>
                </c:pt>
                <c:pt idx="321">
                  <c:v>-1.005E-3</c:v>
                </c:pt>
                <c:pt idx="322">
                  <c:v>-1.0009999999999999E-3</c:v>
                </c:pt>
                <c:pt idx="323">
                  <c:v>-9.9780000000000008E-4</c:v>
                </c:pt>
                <c:pt idx="324">
                  <c:v>-9.9419999999999999E-4</c:v>
                </c:pt>
                <c:pt idx="325">
                  <c:v>-9.9050000000000006E-4</c:v>
                </c:pt>
                <c:pt idx="326">
                  <c:v>-9.8670000000000008E-4</c:v>
                </c:pt>
                <c:pt idx="327">
                  <c:v>-9.8280000000000004E-4</c:v>
                </c:pt>
                <c:pt idx="328">
                  <c:v>-9.7879999999999994E-4</c:v>
                </c:pt>
                <c:pt idx="329">
                  <c:v>-9.747E-4</c:v>
                </c:pt>
                <c:pt idx="330">
                  <c:v>-9.7050000000000001E-4</c:v>
                </c:pt>
                <c:pt idx="331">
                  <c:v>-9.6630000000000001E-4</c:v>
                </c:pt>
                <c:pt idx="332">
                  <c:v>-9.6190000000000002E-4</c:v>
                </c:pt>
                <c:pt idx="333">
                  <c:v>-9.5739999999999996E-4</c:v>
                </c:pt>
                <c:pt idx="334">
                  <c:v>-9.5290000000000001E-4</c:v>
                </c:pt>
                <c:pt idx="335">
                  <c:v>-9.4819999999999995E-4</c:v>
                </c:pt>
                <c:pt idx="336">
                  <c:v>-9.435E-4</c:v>
                </c:pt>
                <c:pt idx="337">
                  <c:v>-9.3869999999999999E-4</c:v>
                </c:pt>
                <c:pt idx="338">
                  <c:v>-9.3369999999999998E-4</c:v>
                </c:pt>
                <c:pt idx="339">
                  <c:v>-9.2869999999999997E-4</c:v>
                </c:pt>
                <c:pt idx="340">
                  <c:v>-9.2360000000000001E-4</c:v>
                </c:pt>
                <c:pt idx="341">
                  <c:v>-9.1839999999999999E-4</c:v>
                </c:pt>
                <c:pt idx="342">
                  <c:v>-9.1310000000000002E-4</c:v>
                </c:pt>
                <c:pt idx="343">
                  <c:v>-9.077E-4</c:v>
                </c:pt>
                <c:pt idx="344">
                  <c:v>-9.0229999999999998E-4</c:v>
                </c:pt>
                <c:pt idx="345">
                  <c:v>-8.9669999999999995E-4</c:v>
                </c:pt>
                <c:pt idx="346">
                  <c:v>-8.9099999999999997E-4</c:v>
                </c:pt>
                <c:pt idx="347">
                  <c:v>-8.853E-4</c:v>
                </c:pt>
                <c:pt idx="348">
                  <c:v>-8.7940000000000002E-4</c:v>
                </c:pt>
                <c:pt idx="349">
                  <c:v>-8.7350000000000004E-4</c:v>
                </c:pt>
                <c:pt idx="350">
                  <c:v>-8.675E-4</c:v>
                </c:pt>
                <c:pt idx="351">
                  <c:v>-8.6140000000000001E-4</c:v>
                </c:pt>
                <c:pt idx="352">
                  <c:v>-8.5519999999999997E-4</c:v>
                </c:pt>
                <c:pt idx="353">
                  <c:v>-8.4889999999999998E-4</c:v>
                </c:pt>
                <c:pt idx="354">
                  <c:v>-8.4250000000000004E-4</c:v>
                </c:pt>
                <c:pt idx="355">
                  <c:v>-8.3600000000000005E-4</c:v>
                </c:pt>
                <c:pt idx="356">
                  <c:v>-8.2950000000000005E-4</c:v>
                </c:pt>
                <c:pt idx="357">
                  <c:v>-8.2280000000000005E-4</c:v>
                </c:pt>
                <c:pt idx="358">
                  <c:v>-8.1610000000000005E-4</c:v>
                </c:pt>
                <c:pt idx="359">
                  <c:v>-8.0929999999999999E-4</c:v>
                </c:pt>
                <c:pt idx="360">
                  <c:v>-8.0239999999999999E-4</c:v>
                </c:pt>
                <c:pt idx="361">
                  <c:v>-7.9540000000000003E-4</c:v>
                </c:pt>
                <c:pt idx="362">
                  <c:v>-7.8839999999999997E-4</c:v>
                </c:pt>
                <c:pt idx="363">
                  <c:v>-7.8120000000000002E-4</c:v>
                </c:pt>
                <c:pt idx="364">
                  <c:v>-7.7399999999999995E-4</c:v>
                </c:pt>
                <c:pt idx="365">
                  <c:v>-7.6670000000000004E-4</c:v>
                </c:pt>
                <c:pt idx="366">
                  <c:v>-7.5929999999999997E-4</c:v>
                </c:pt>
                <c:pt idx="367">
                  <c:v>-7.5190000000000001E-4</c:v>
                </c:pt>
                <c:pt idx="368">
                  <c:v>-7.4430000000000004E-4</c:v>
                </c:pt>
                <c:pt idx="369">
                  <c:v>-7.3669999999999996E-4</c:v>
                </c:pt>
                <c:pt idx="370">
                  <c:v>-7.2900000000000005E-4</c:v>
                </c:pt>
                <c:pt idx="371">
                  <c:v>-7.2119999999999997E-4</c:v>
                </c:pt>
                <c:pt idx="372">
                  <c:v>-7.1339999999999999E-4</c:v>
                </c:pt>
                <c:pt idx="373">
                  <c:v>-7.0540000000000002E-4</c:v>
                </c:pt>
                <c:pt idx="374">
                  <c:v>-6.9749999999999999E-4</c:v>
                </c:pt>
                <c:pt idx="375">
                  <c:v>-6.8939999999999995E-4</c:v>
                </c:pt>
                <c:pt idx="376">
                  <c:v>-6.8130000000000003E-4</c:v>
                </c:pt>
                <c:pt idx="377">
                  <c:v>-6.7310000000000004E-4</c:v>
                </c:pt>
                <c:pt idx="378">
                  <c:v>-6.648E-4</c:v>
                </c:pt>
                <c:pt idx="379">
                  <c:v>-6.5649999999999997E-4</c:v>
                </c:pt>
                <c:pt idx="380">
                  <c:v>-6.4809999999999998E-4</c:v>
                </c:pt>
                <c:pt idx="381">
                  <c:v>-6.3960000000000004E-4</c:v>
                </c:pt>
                <c:pt idx="382">
                  <c:v>-6.311E-4</c:v>
                </c:pt>
                <c:pt idx="383">
                  <c:v>-6.2259999999999995E-4</c:v>
                </c:pt>
                <c:pt idx="384">
                  <c:v>-6.1399999999999996E-4</c:v>
                </c:pt>
                <c:pt idx="385">
                  <c:v>-6.0530000000000002E-4</c:v>
                </c:pt>
                <c:pt idx="386">
                  <c:v>-5.9659999999999997E-4</c:v>
                </c:pt>
                <c:pt idx="387">
                  <c:v>-5.8779999999999998E-4</c:v>
                </c:pt>
                <c:pt idx="388">
                  <c:v>-5.7899999999999998E-4</c:v>
                </c:pt>
                <c:pt idx="389">
                  <c:v>-5.7010000000000003E-4</c:v>
                </c:pt>
                <c:pt idx="390">
                  <c:v>-5.6119999999999998E-4</c:v>
                </c:pt>
                <c:pt idx="391">
                  <c:v>-5.5230000000000003E-4</c:v>
                </c:pt>
                <c:pt idx="392">
                  <c:v>-5.4330000000000003E-4</c:v>
                </c:pt>
                <c:pt idx="393">
                  <c:v>-5.3430000000000003E-4</c:v>
                </c:pt>
                <c:pt idx="394">
                  <c:v>-5.2519999999999997E-4</c:v>
                </c:pt>
                <c:pt idx="395">
                  <c:v>-5.1610000000000002E-4</c:v>
                </c:pt>
                <c:pt idx="396">
                  <c:v>-5.0690000000000002E-4</c:v>
                </c:pt>
                <c:pt idx="397">
                  <c:v>-4.9770000000000001E-4</c:v>
                </c:pt>
                <c:pt idx="398">
                  <c:v>-4.8840000000000005E-4</c:v>
                </c:pt>
                <c:pt idx="399">
                  <c:v>-4.7899999999999999E-4</c:v>
                </c:pt>
                <c:pt idx="400">
                  <c:v>-4.6959999999999998E-4</c:v>
                </c:pt>
                <c:pt idx="401">
                  <c:v>-4.6010000000000002E-4</c:v>
                </c:pt>
                <c:pt idx="402">
                  <c:v>-4.506E-4</c:v>
                </c:pt>
                <c:pt idx="403">
                  <c:v>-4.4099999999999999E-4</c:v>
                </c:pt>
                <c:pt idx="404">
                  <c:v>-4.3130000000000002E-4</c:v>
                </c:pt>
                <c:pt idx="405">
                  <c:v>-4.215E-4</c:v>
                </c:pt>
                <c:pt idx="406">
                  <c:v>-4.1159999999999998E-4</c:v>
                </c:pt>
                <c:pt idx="407">
                  <c:v>-4.016E-4</c:v>
                </c:pt>
                <c:pt idx="408">
                  <c:v>-3.9159999999999998E-4</c:v>
                </c:pt>
                <c:pt idx="409">
                  <c:v>-3.815E-4</c:v>
                </c:pt>
                <c:pt idx="410">
                  <c:v>-3.7120000000000002E-4</c:v>
                </c:pt>
                <c:pt idx="411">
                  <c:v>-3.6089999999999999E-4</c:v>
                </c:pt>
                <c:pt idx="412">
                  <c:v>-3.5050000000000001E-4</c:v>
                </c:pt>
                <c:pt idx="413">
                  <c:v>-3.4000000000000002E-4</c:v>
                </c:pt>
                <c:pt idx="414">
                  <c:v>-3.2949999999999999E-4</c:v>
                </c:pt>
                <c:pt idx="415">
                  <c:v>-3.188E-4</c:v>
                </c:pt>
                <c:pt idx="416">
                  <c:v>-3.0810000000000001E-4</c:v>
                </c:pt>
                <c:pt idx="417">
                  <c:v>-2.9730000000000002E-4</c:v>
                </c:pt>
                <c:pt idx="418">
                  <c:v>-2.8650000000000003E-4</c:v>
                </c:pt>
                <c:pt idx="419">
                  <c:v>-2.7559999999999998E-4</c:v>
                </c:pt>
                <c:pt idx="420">
                  <c:v>-2.6459999999999998E-4</c:v>
                </c:pt>
                <c:pt idx="421">
                  <c:v>-2.5359999999999998E-4</c:v>
                </c:pt>
                <c:pt idx="422">
                  <c:v>-2.4250000000000001E-4</c:v>
                </c:pt>
                <c:pt idx="423">
                  <c:v>-2.3139999999999999E-4</c:v>
                </c:pt>
                <c:pt idx="424">
                  <c:v>-2.2029999999999999E-4</c:v>
                </c:pt>
                <c:pt idx="425">
                  <c:v>-2.0919999999999999E-4</c:v>
                </c:pt>
                <c:pt idx="426">
                  <c:v>-1.9799999999999999E-4</c:v>
                </c:pt>
                <c:pt idx="427">
                  <c:v>-1.8679999999999999E-4</c:v>
                </c:pt>
                <c:pt idx="428">
                  <c:v>-1.7569999999999999E-4</c:v>
                </c:pt>
                <c:pt idx="429">
                  <c:v>-1.6449999999999999E-4</c:v>
                </c:pt>
                <c:pt idx="430">
                  <c:v>-1.5339999999999999E-4</c:v>
                </c:pt>
                <c:pt idx="431">
                  <c:v>-1.4229999999999999E-4</c:v>
                </c:pt>
                <c:pt idx="432">
                  <c:v>-1.3129999999999999E-4</c:v>
                </c:pt>
                <c:pt idx="433">
                  <c:v>-1.203E-4</c:v>
                </c:pt>
                <c:pt idx="434">
                  <c:v>-1.094E-4</c:v>
                </c:pt>
                <c:pt idx="435">
                  <c:v>-9.8519999999999999E-5</c:v>
                </c:pt>
                <c:pt idx="436">
                  <c:v>-8.7769999999999995E-5</c:v>
                </c:pt>
                <c:pt idx="437">
                  <c:v>-7.7139999999999997E-5</c:v>
                </c:pt>
                <c:pt idx="438">
                  <c:v>-6.6639999999999999E-5</c:v>
                </c:pt>
                <c:pt idx="439">
                  <c:v>-5.6280000000000003E-5</c:v>
                </c:pt>
                <c:pt idx="440">
                  <c:v>-4.6100000000000002E-5</c:v>
                </c:pt>
                <c:pt idx="441">
                  <c:v>-3.6090000000000002E-5</c:v>
                </c:pt>
                <c:pt idx="442">
                  <c:v>-2.6299999999999999E-5</c:v>
                </c:pt>
                <c:pt idx="443">
                  <c:v>-1.6730000000000001E-5</c:v>
                </c:pt>
                <c:pt idx="444">
                  <c:v>-7.418E-6</c:v>
                </c:pt>
                <c:pt idx="445">
                  <c:v>1.6169999999999999E-6</c:v>
                </c:pt>
                <c:pt idx="446">
                  <c:v>1.0349999999999999E-5</c:v>
                </c:pt>
                <c:pt idx="447">
                  <c:v>1.8749999999999998E-5</c:v>
                </c:pt>
                <c:pt idx="448">
                  <c:v>2.6800000000000001E-5</c:v>
                </c:pt>
                <c:pt idx="449">
                  <c:v>3.447E-5</c:v>
                </c:pt>
                <c:pt idx="450">
                  <c:v>4.1739999999999997E-5</c:v>
                </c:pt>
                <c:pt idx="451">
                  <c:v>4.8569999999999997E-5</c:v>
                </c:pt>
                <c:pt idx="452">
                  <c:v>5.4950000000000001E-5</c:v>
                </c:pt>
                <c:pt idx="453">
                  <c:v>6.0859999999999997E-5</c:v>
                </c:pt>
                <c:pt idx="454">
                  <c:v>6.6270000000000001E-5</c:v>
                </c:pt>
                <c:pt idx="455">
                  <c:v>7.1180000000000006E-5</c:v>
                </c:pt>
                <c:pt idx="456">
                  <c:v>7.5560000000000002E-5</c:v>
                </c:pt>
                <c:pt idx="457">
                  <c:v>7.941E-5</c:v>
                </c:pt>
                <c:pt idx="458">
                  <c:v>8.2730000000000002E-5</c:v>
                </c:pt>
                <c:pt idx="459">
                  <c:v>8.551E-5</c:v>
                </c:pt>
                <c:pt idx="460">
                  <c:v>8.7769999999999995E-5</c:v>
                </c:pt>
                <c:pt idx="461">
                  <c:v>8.9510000000000002E-5</c:v>
                </c:pt>
                <c:pt idx="462">
                  <c:v>9.0749999999999997E-5</c:v>
                </c:pt>
                <c:pt idx="463">
                  <c:v>9.1520000000000005E-5</c:v>
                </c:pt>
                <c:pt idx="464">
                  <c:v>9.1840000000000002E-5</c:v>
                </c:pt>
                <c:pt idx="465">
                  <c:v>9.1749999999999994E-5</c:v>
                </c:pt>
                <c:pt idx="466">
                  <c:v>9.1290000000000002E-5</c:v>
                </c:pt>
                <c:pt idx="467">
                  <c:v>9.0480000000000001E-5</c:v>
                </c:pt>
                <c:pt idx="468">
                  <c:v>8.9389999999999996E-5</c:v>
                </c:pt>
                <c:pt idx="469">
                  <c:v>8.8040000000000004E-5</c:v>
                </c:pt>
                <c:pt idx="470">
                  <c:v>8.6489999999999994E-5</c:v>
                </c:pt>
                <c:pt idx="471">
                  <c:v>8.4770000000000003E-5</c:v>
                </c:pt>
                <c:pt idx="472">
                  <c:v>8.2919999999999999E-5</c:v>
                </c:pt>
                <c:pt idx="473">
                  <c:v>8.1000000000000004E-5</c:v>
                </c:pt>
                <c:pt idx="474">
                  <c:v>7.9019999999999999E-5</c:v>
                </c:pt>
                <c:pt idx="475">
                  <c:v>7.7009999999999996E-5</c:v>
                </c:pt>
                <c:pt idx="476">
                  <c:v>7.5019999999999997E-5</c:v>
                </c:pt>
                <c:pt idx="477">
                  <c:v>7.3040000000000005E-5</c:v>
                </c:pt>
                <c:pt idx="478">
                  <c:v>7.1110000000000002E-5</c:v>
                </c:pt>
                <c:pt idx="479">
                  <c:v>6.923E-5</c:v>
                </c:pt>
                <c:pt idx="480">
                  <c:v>6.7420000000000002E-5</c:v>
                </c:pt>
                <c:pt idx="481">
                  <c:v>6.567E-5</c:v>
                </c:pt>
                <c:pt idx="482">
                  <c:v>6.3990000000000002E-5</c:v>
                </c:pt>
                <c:pt idx="483">
                  <c:v>6.2379999999999996E-5</c:v>
                </c:pt>
                <c:pt idx="484">
                  <c:v>6.0829999999999999E-5</c:v>
                </c:pt>
                <c:pt idx="485">
                  <c:v>5.9349999999999999E-5</c:v>
                </c:pt>
                <c:pt idx="486">
                  <c:v>5.7920000000000001E-5</c:v>
                </c:pt>
                <c:pt idx="487">
                  <c:v>5.6549999999999999E-5</c:v>
                </c:pt>
                <c:pt idx="488">
                  <c:v>5.5229999999999998E-5</c:v>
                </c:pt>
                <c:pt idx="489">
                  <c:v>5.3940000000000002E-5</c:v>
                </c:pt>
                <c:pt idx="490">
                  <c:v>5.27E-5</c:v>
                </c:pt>
                <c:pt idx="491">
                  <c:v>5.1490000000000003E-5</c:v>
                </c:pt>
                <c:pt idx="492">
                  <c:v>5.0309999999999998E-5</c:v>
                </c:pt>
                <c:pt idx="493">
                  <c:v>4.9169999999999998E-5</c:v>
                </c:pt>
                <c:pt idx="494">
                  <c:v>4.8050000000000002E-5</c:v>
                </c:pt>
                <c:pt idx="495">
                  <c:v>4.6950000000000003E-5</c:v>
                </c:pt>
                <c:pt idx="496">
                  <c:v>4.5880000000000001E-5</c:v>
                </c:pt>
                <c:pt idx="497">
                  <c:v>4.4830000000000003E-5</c:v>
                </c:pt>
                <c:pt idx="498">
                  <c:v>4.3810000000000002E-5</c:v>
                </c:pt>
                <c:pt idx="499">
                  <c:v>4.2799999999999997E-5</c:v>
                </c:pt>
                <c:pt idx="500">
                  <c:v>4.1820000000000003E-5</c:v>
                </c:pt>
                <c:pt idx="501">
                  <c:v>4.0849999999999997E-5</c:v>
                </c:pt>
                <c:pt idx="502">
                  <c:v>3.9900000000000001E-5</c:v>
                </c:pt>
                <c:pt idx="503">
                  <c:v>3.8970000000000001E-5</c:v>
                </c:pt>
                <c:pt idx="504">
                  <c:v>3.8059999999999998E-5</c:v>
                </c:pt>
                <c:pt idx="505">
                  <c:v>3.7160000000000003E-5</c:v>
                </c:pt>
                <c:pt idx="506">
                  <c:v>3.6279999999999998E-5</c:v>
                </c:pt>
                <c:pt idx="507">
                  <c:v>3.5420000000000003E-5</c:v>
                </c:pt>
                <c:pt idx="508">
                  <c:v>3.4570000000000003E-5</c:v>
                </c:pt>
                <c:pt idx="509">
                  <c:v>3.3739999999999999E-5</c:v>
                </c:pt>
                <c:pt idx="510">
                  <c:v>3.2920000000000003E-5</c:v>
                </c:pt>
                <c:pt idx="511">
                  <c:v>3.2110000000000003E-5</c:v>
                </c:pt>
                <c:pt idx="512">
                  <c:v>3.1319999999999998E-5</c:v>
                </c:pt>
                <c:pt idx="513">
                  <c:v>3.0549999999999997E-5</c:v>
                </c:pt>
                <c:pt idx="514">
                  <c:v>2.9779999999999999E-5</c:v>
                </c:pt>
                <c:pt idx="515">
                  <c:v>2.904E-5</c:v>
                </c:pt>
                <c:pt idx="516">
                  <c:v>2.83E-5</c:v>
                </c:pt>
                <c:pt idx="517">
                  <c:v>2.7589999999999998E-5</c:v>
                </c:pt>
                <c:pt idx="518">
                  <c:v>2.688E-5</c:v>
                </c:pt>
                <c:pt idx="519">
                  <c:v>2.6190000000000002E-5</c:v>
                </c:pt>
                <c:pt idx="520">
                  <c:v>2.5510000000000001E-5</c:v>
                </c:pt>
                <c:pt idx="521">
                  <c:v>2.4850000000000001E-5</c:v>
                </c:pt>
                <c:pt idx="522">
                  <c:v>2.4199999999999999E-5</c:v>
                </c:pt>
                <c:pt idx="523">
                  <c:v>2.357E-5</c:v>
                </c:pt>
                <c:pt idx="524">
                  <c:v>2.2949999999999999E-5</c:v>
                </c:pt>
                <c:pt idx="525">
                  <c:v>2.2350000000000001E-5</c:v>
                </c:pt>
                <c:pt idx="526">
                  <c:v>2.1759999999999998E-5</c:v>
                </c:pt>
                <c:pt idx="527">
                  <c:v>2.1180000000000001E-5</c:v>
                </c:pt>
                <c:pt idx="528">
                  <c:v>2.0619999999999999E-5</c:v>
                </c:pt>
                <c:pt idx="529">
                  <c:v>2.0080000000000001E-5</c:v>
                </c:pt>
                <c:pt idx="530">
                  <c:v>1.9539999999999999E-5</c:v>
                </c:pt>
                <c:pt idx="531">
                  <c:v>1.9029999999999999E-5</c:v>
                </c:pt>
                <c:pt idx="532">
                  <c:v>1.853E-5</c:v>
                </c:pt>
                <c:pt idx="533">
                  <c:v>1.804E-5</c:v>
                </c:pt>
                <c:pt idx="534">
                  <c:v>1.7569999999999999E-5</c:v>
                </c:pt>
                <c:pt idx="535">
                  <c:v>1.7119999999999999E-5</c:v>
                </c:pt>
                <c:pt idx="536">
                  <c:v>1.668E-5</c:v>
                </c:pt>
                <c:pt idx="537">
                  <c:v>1.6249999999999999E-5</c:v>
                </c:pt>
                <c:pt idx="538">
                  <c:v>1.5840000000000001E-5</c:v>
                </c:pt>
                <c:pt idx="539">
                  <c:v>1.5449999999999999E-5</c:v>
                </c:pt>
                <c:pt idx="540">
                  <c:v>1.507E-5</c:v>
                </c:pt>
                <c:pt idx="541">
                  <c:v>1.471E-5</c:v>
                </c:pt>
                <c:pt idx="542">
                  <c:v>1.436E-5</c:v>
                </c:pt>
                <c:pt idx="543">
                  <c:v>1.403E-5</c:v>
                </c:pt>
                <c:pt idx="544">
                  <c:v>1.3720000000000001E-5</c:v>
                </c:pt>
                <c:pt idx="545">
                  <c:v>1.342E-5</c:v>
                </c:pt>
                <c:pt idx="546">
                  <c:v>1.314E-5</c:v>
                </c:pt>
                <c:pt idx="547">
                  <c:v>1.287E-5</c:v>
                </c:pt>
                <c:pt idx="548">
                  <c:v>1.2619999999999999E-5</c:v>
                </c:pt>
                <c:pt idx="549">
                  <c:v>1.239E-5</c:v>
                </c:pt>
                <c:pt idx="550">
                  <c:v>1.217E-5</c:v>
                </c:pt>
                <c:pt idx="551">
                  <c:v>1.1970000000000001E-5</c:v>
                </c:pt>
                <c:pt idx="552">
                  <c:v>1.1790000000000001E-5</c:v>
                </c:pt>
                <c:pt idx="553">
                  <c:v>1.1620000000000001E-5</c:v>
                </c:pt>
                <c:pt idx="554">
                  <c:v>1.147E-5</c:v>
                </c:pt>
                <c:pt idx="555">
                  <c:v>1.133E-5</c:v>
                </c:pt>
                <c:pt idx="556">
                  <c:v>1.1209999999999999E-5</c:v>
                </c:pt>
                <c:pt idx="557">
                  <c:v>1.111E-5</c:v>
                </c:pt>
                <c:pt idx="558">
                  <c:v>1.102E-5</c:v>
                </c:pt>
                <c:pt idx="559">
                  <c:v>1.095E-5</c:v>
                </c:pt>
                <c:pt idx="560">
                  <c:v>1.0890000000000001E-5</c:v>
                </c:pt>
                <c:pt idx="561">
                  <c:v>1.084E-5</c:v>
                </c:pt>
                <c:pt idx="562">
                  <c:v>1.08E-5</c:v>
                </c:pt>
                <c:pt idx="563">
                  <c:v>1.077E-5</c:v>
                </c:pt>
                <c:pt idx="564">
                  <c:v>1.075E-5</c:v>
                </c:pt>
                <c:pt idx="565">
                  <c:v>1.0730000000000001E-5</c:v>
                </c:pt>
                <c:pt idx="566">
                  <c:v>1.0720000000000001E-5</c:v>
                </c:pt>
                <c:pt idx="567">
                  <c:v>1.0710000000000001E-5</c:v>
                </c:pt>
                <c:pt idx="568">
                  <c:v>1.0699999999999999E-5</c:v>
                </c:pt>
                <c:pt idx="569">
                  <c:v>1.0689999999999999E-5</c:v>
                </c:pt>
                <c:pt idx="570">
                  <c:v>1.0679999999999999E-5</c:v>
                </c:pt>
                <c:pt idx="571">
                  <c:v>1.0679999999999999E-5</c:v>
                </c:pt>
                <c:pt idx="572">
                  <c:v>1.0669999999999999E-5</c:v>
                </c:pt>
                <c:pt idx="573">
                  <c:v>1.066E-5</c:v>
                </c:pt>
                <c:pt idx="574">
                  <c:v>1.066E-5</c:v>
                </c:pt>
                <c:pt idx="575">
                  <c:v>1.065E-5</c:v>
                </c:pt>
                <c:pt idx="576">
                  <c:v>1.064E-5</c:v>
                </c:pt>
                <c:pt idx="577">
                  <c:v>1.064E-5</c:v>
                </c:pt>
                <c:pt idx="578">
                  <c:v>1.063E-5</c:v>
                </c:pt>
                <c:pt idx="579">
                  <c:v>1.062E-5</c:v>
                </c:pt>
                <c:pt idx="580">
                  <c:v>1.062E-5</c:v>
                </c:pt>
                <c:pt idx="581">
                  <c:v>1.061E-5</c:v>
                </c:pt>
                <c:pt idx="582">
                  <c:v>1.061E-5</c:v>
                </c:pt>
                <c:pt idx="583">
                  <c:v>1.06E-5</c:v>
                </c:pt>
                <c:pt idx="584">
                  <c:v>1.059E-5</c:v>
                </c:pt>
                <c:pt idx="585">
                  <c:v>1.059E-5</c:v>
                </c:pt>
                <c:pt idx="586">
                  <c:v>1.058E-5</c:v>
                </c:pt>
                <c:pt idx="587">
                  <c:v>1.057E-5</c:v>
                </c:pt>
                <c:pt idx="588">
                  <c:v>1.057E-5</c:v>
                </c:pt>
                <c:pt idx="589">
                  <c:v>1.0560000000000001E-5</c:v>
                </c:pt>
                <c:pt idx="590">
                  <c:v>1.0550000000000001E-5</c:v>
                </c:pt>
                <c:pt idx="591">
                  <c:v>1.0550000000000001E-5</c:v>
                </c:pt>
                <c:pt idx="592">
                  <c:v>1.0540000000000001E-5</c:v>
                </c:pt>
                <c:pt idx="593">
                  <c:v>1.0540000000000001E-5</c:v>
                </c:pt>
                <c:pt idx="594">
                  <c:v>1.0530000000000001E-5</c:v>
                </c:pt>
                <c:pt idx="595">
                  <c:v>1.0519999999999999E-5</c:v>
                </c:pt>
                <c:pt idx="596">
                  <c:v>1.0519999999999999E-5</c:v>
                </c:pt>
                <c:pt idx="597">
                  <c:v>1.0509999999999999E-5</c:v>
                </c:pt>
                <c:pt idx="598">
                  <c:v>1.0499999999999999E-5</c:v>
                </c:pt>
                <c:pt idx="599">
                  <c:v>1.0499999999999999E-5</c:v>
                </c:pt>
                <c:pt idx="600">
                  <c:v>1.049E-5</c:v>
                </c:pt>
                <c:pt idx="601">
                  <c:v>1.048E-5</c:v>
                </c:pt>
                <c:pt idx="602">
                  <c:v>1.048E-5</c:v>
                </c:pt>
                <c:pt idx="603">
                  <c:v>1.047E-5</c:v>
                </c:pt>
                <c:pt idx="604">
                  <c:v>1.046E-5</c:v>
                </c:pt>
                <c:pt idx="605">
                  <c:v>1.046E-5</c:v>
                </c:pt>
                <c:pt idx="606">
                  <c:v>1.045E-5</c:v>
                </c:pt>
                <c:pt idx="607">
                  <c:v>1.045E-5</c:v>
                </c:pt>
                <c:pt idx="608">
                  <c:v>1.044E-5</c:v>
                </c:pt>
                <c:pt idx="609">
                  <c:v>1.043E-5</c:v>
                </c:pt>
                <c:pt idx="610">
                  <c:v>1.043E-5</c:v>
                </c:pt>
                <c:pt idx="611">
                  <c:v>1.042E-5</c:v>
                </c:pt>
                <c:pt idx="612">
                  <c:v>1.041E-5</c:v>
                </c:pt>
                <c:pt idx="613">
                  <c:v>1.041E-5</c:v>
                </c:pt>
                <c:pt idx="614">
                  <c:v>1.04E-5</c:v>
                </c:pt>
                <c:pt idx="615">
                  <c:v>1.039E-5</c:v>
                </c:pt>
                <c:pt idx="616">
                  <c:v>1.039E-5</c:v>
                </c:pt>
                <c:pt idx="617">
                  <c:v>1.0380000000000001E-5</c:v>
                </c:pt>
                <c:pt idx="618">
                  <c:v>1.0380000000000001E-5</c:v>
                </c:pt>
                <c:pt idx="619">
                  <c:v>1.0370000000000001E-5</c:v>
                </c:pt>
                <c:pt idx="620">
                  <c:v>1.0360000000000001E-5</c:v>
                </c:pt>
                <c:pt idx="621">
                  <c:v>1.0360000000000001E-5</c:v>
                </c:pt>
                <c:pt idx="622">
                  <c:v>1.0349999999999999E-5</c:v>
                </c:pt>
                <c:pt idx="623">
                  <c:v>1.0339999999999999E-5</c:v>
                </c:pt>
                <c:pt idx="624">
                  <c:v>1.0339999999999999E-5</c:v>
                </c:pt>
                <c:pt idx="625">
                  <c:v>1.0329999999999999E-5</c:v>
                </c:pt>
                <c:pt idx="626">
                  <c:v>1.0319999999999999E-5</c:v>
                </c:pt>
                <c:pt idx="627">
                  <c:v>1.0319999999999999E-5</c:v>
                </c:pt>
                <c:pt idx="628">
                  <c:v>1.031E-5</c:v>
                </c:pt>
                <c:pt idx="629">
                  <c:v>1.031E-5</c:v>
                </c:pt>
                <c:pt idx="630">
                  <c:v>1.03E-5</c:v>
                </c:pt>
                <c:pt idx="631">
                  <c:v>1.029E-5</c:v>
                </c:pt>
                <c:pt idx="632">
                  <c:v>1.029E-5</c:v>
                </c:pt>
                <c:pt idx="633">
                  <c:v>1.028E-5</c:v>
                </c:pt>
                <c:pt idx="634">
                  <c:v>1.027E-5</c:v>
                </c:pt>
                <c:pt idx="635">
                  <c:v>1.027E-5</c:v>
                </c:pt>
                <c:pt idx="636">
                  <c:v>1.026E-5</c:v>
                </c:pt>
                <c:pt idx="637">
                  <c:v>1.025E-5</c:v>
                </c:pt>
                <c:pt idx="638">
                  <c:v>1.025E-5</c:v>
                </c:pt>
                <c:pt idx="639">
                  <c:v>1.024E-5</c:v>
                </c:pt>
                <c:pt idx="640">
                  <c:v>1.023E-5</c:v>
                </c:pt>
                <c:pt idx="641">
                  <c:v>1.023E-5</c:v>
                </c:pt>
                <c:pt idx="642">
                  <c:v>1.022E-5</c:v>
                </c:pt>
                <c:pt idx="643">
                  <c:v>1.022E-5</c:v>
                </c:pt>
                <c:pt idx="644">
                  <c:v>1.0210000000000001E-5</c:v>
                </c:pt>
                <c:pt idx="645">
                  <c:v>1.0200000000000001E-5</c:v>
                </c:pt>
                <c:pt idx="646">
                  <c:v>1.0200000000000001E-5</c:v>
                </c:pt>
                <c:pt idx="647">
                  <c:v>1.0190000000000001E-5</c:v>
                </c:pt>
                <c:pt idx="648">
                  <c:v>1.0180000000000001E-5</c:v>
                </c:pt>
                <c:pt idx="649">
                  <c:v>1.0180000000000001E-5</c:v>
                </c:pt>
                <c:pt idx="650">
                  <c:v>1.0169999999999999E-5</c:v>
                </c:pt>
                <c:pt idx="651">
                  <c:v>1.0159999999999999E-5</c:v>
                </c:pt>
                <c:pt idx="652">
                  <c:v>1.0159999999999999E-5</c:v>
                </c:pt>
                <c:pt idx="653">
                  <c:v>7.6590000000000007E-6</c:v>
                </c:pt>
                <c:pt idx="654">
                  <c:v>7.6490000000000008E-6</c:v>
                </c:pt>
                <c:pt idx="655">
                  <c:v>7.6389999999999992E-6</c:v>
                </c:pt>
                <c:pt idx="656">
                  <c:v>7.6279999999999996E-6</c:v>
                </c:pt>
                <c:pt idx="657">
                  <c:v>7.6179999999999997E-6</c:v>
                </c:pt>
                <c:pt idx="658">
                  <c:v>7.6070000000000002E-6</c:v>
                </c:pt>
                <c:pt idx="659">
                  <c:v>7.5970000000000003E-6</c:v>
                </c:pt>
                <c:pt idx="660">
                  <c:v>7.5859999999999999E-6</c:v>
                </c:pt>
                <c:pt idx="661">
                  <c:v>7.576E-6</c:v>
                </c:pt>
                <c:pt idx="662">
                  <c:v>7.5660000000000001E-6</c:v>
                </c:pt>
                <c:pt idx="663">
                  <c:v>7.5549999999999997E-6</c:v>
                </c:pt>
                <c:pt idx="664">
                  <c:v>7.5449999999999998E-6</c:v>
                </c:pt>
                <c:pt idx="665">
                  <c:v>7.5340000000000002E-6</c:v>
                </c:pt>
                <c:pt idx="666">
                  <c:v>7.5240000000000003E-6</c:v>
                </c:pt>
                <c:pt idx="667">
                  <c:v>7.5129999999999999E-6</c:v>
                </c:pt>
                <c:pt idx="668">
                  <c:v>7.503E-6</c:v>
                </c:pt>
                <c:pt idx="669">
                  <c:v>7.4930000000000001E-6</c:v>
                </c:pt>
                <c:pt idx="670">
                  <c:v>7.4819999999999997E-6</c:v>
                </c:pt>
                <c:pt idx="671">
                  <c:v>7.4719999999999998E-6</c:v>
                </c:pt>
                <c:pt idx="672">
                  <c:v>7.4610000000000002E-6</c:v>
                </c:pt>
                <c:pt idx="673">
                  <c:v>7.4510000000000003E-6</c:v>
                </c:pt>
                <c:pt idx="674">
                  <c:v>7.4399999999999999E-6</c:v>
                </c:pt>
                <c:pt idx="675">
                  <c:v>7.43E-6</c:v>
                </c:pt>
                <c:pt idx="676">
                  <c:v>7.4200000000000001E-6</c:v>
                </c:pt>
                <c:pt idx="677">
                  <c:v>7.4089999999999997E-6</c:v>
                </c:pt>
                <c:pt idx="678">
                  <c:v>7.3989999999999998E-6</c:v>
                </c:pt>
                <c:pt idx="679">
                  <c:v>7.3880000000000002E-6</c:v>
                </c:pt>
                <c:pt idx="680">
                  <c:v>7.3780000000000003E-6</c:v>
                </c:pt>
                <c:pt idx="681">
                  <c:v>7.3669999999999999E-6</c:v>
                </c:pt>
                <c:pt idx="682">
                  <c:v>7.357E-6</c:v>
                </c:pt>
                <c:pt idx="683">
                  <c:v>7.3470000000000001E-6</c:v>
                </c:pt>
                <c:pt idx="684">
                  <c:v>7.3359999999999997E-6</c:v>
                </c:pt>
                <c:pt idx="685">
                  <c:v>7.3259999999999998E-6</c:v>
                </c:pt>
                <c:pt idx="686">
                  <c:v>7.3150000000000003E-6</c:v>
                </c:pt>
                <c:pt idx="687">
                  <c:v>7.3050000000000004E-6</c:v>
                </c:pt>
                <c:pt idx="688">
                  <c:v>7.294E-6</c:v>
                </c:pt>
                <c:pt idx="689">
                  <c:v>7.2840000000000001E-6</c:v>
                </c:pt>
                <c:pt idx="690">
                  <c:v>7.2740000000000002E-6</c:v>
                </c:pt>
                <c:pt idx="691">
                  <c:v>7.2629999999999997E-6</c:v>
                </c:pt>
                <c:pt idx="692">
                  <c:v>7.2529999999999998E-6</c:v>
                </c:pt>
                <c:pt idx="693">
                  <c:v>7.2420000000000003E-6</c:v>
                </c:pt>
                <c:pt idx="694">
                  <c:v>7.2320000000000004E-6</c:v>
                </c:pt>
                <c:pt idx="695">
                  <c:v>7.221E-6</c:v>
                </c:pt>
                <c:pt idx="696">
                  <c:v>7.2110000000000001E-6</c:v>
                </c:pt>
                <c:pt idx="697">
                  <c:v>7.2010000000000002E-6</c:v>
                </c:pt>
                <c:pt idx="698">
                  <c:v>7.1899999999999998E-6</c:v>
                </c:pt>
                <c:pt idx="699">
                  <c:v>7.1799999999999999E-6</c:v>
                </c:pt>
                <c:pt idx="700">
                  <c:v>7.1690000000000003E-6</c:v>
                </c:pt>
                <c:pt idx="701">
                  <c:v>7.1590000000000004E-6</c:v>
                </c:pt>
                <c:pt idx="702">
                  <c:v>7.148E-6</c:v>
                </c:pt>
                <c:pt idx="703">
                  <c:v>7.1380000000000001E-6</c:v>
                </c:pt>
                <c:pt idx="704">
                  <c:v>7.1280000000000002E-6</c:v>
                </c:pt>
                <c:pt idx="705">
                  <c:v>7.1169999999999998E-6</c:v>
                </c:pt>
                <c:pt idx="706">
                  <c:v>7.1069999999999999E-6</c:v>
                </c:pt>
                <c:pt idx="707">
                  <c:v>7.0960000000000003E-6</c:v>
                </c:pt>
                <c:pt idx="708">
                  <c:v>7.0859999999999996E-6</c:v>
                </c:pt>
                <c:pt idx="709">
                  <c:v>7.075E-6</c:v>
                </c:pt>
                <c:pt idx="710">
                  <c:v>7.0650000000000001E-6</c:v>
                </c:pt>
                <c:pt idx="711">
                  <c:v>7.0550000000000002E-6</c:v>
                </c:pt>
                <c:pt idx="712">
                  <c:v>7.0439999999999998E-6</c:v>
                </c:pt>
                <c:pt idx="713">
                  <c:v>7.0339999999999999E-6</c:v>
                </c:pt>
                <c:pt idx="714">
                  <c:v>7.0230000000000004E-6</c:v>
                </c:pt>
                <c:pt idx="715">
                  <c:v>7.0129999999999996E-6</c:v>
                </c:pt>
                <c:pt idx="716">
                  <c:v>7.002E-6</c:v>
                </c:pt>
                <c:pt idx="717">
                  <c:v>6.9920000000000001E-6</c:v>
                </c:pt>
                <c:pt idx="718">
                  <c:v>6.9820000000000002E-6</c:v>
                </c:pt>
                <c:pt idx="719">
                  <c:v>6.9709999999999998E-6</c:v>
                </c:pt>
                <c:pt idx="720">
                  <c:v>6.9609999999999999E-6</c:v>
                </c:pt>
                <c:pt idx="721">
                  <c:v>6.9500000000000004E-6</c:v>
                </c:pt>
                <c:pt idx="722">
                  <c:v>6.9399999999999996E-6</c:v>
                </c:pt>
                <c:pt idx="723">
                  <c:v>6.9290000000000001E-6</c:v>
                </c:pt>
                <c:pt idx="724">
                  <c:v>6.9190000000000002E-6</c:v>
                </c:pt>
                <c:pt idx="725">
                  <c:v>6.9090000000000003E-6</c:v>
                </c:pt>
                <c:pt idx="726">
                  <c:v>6.8979999999999999E-6</c:v>
                </c:pt>
                <c:pt idx="727">
                  <c:v>6.888E-6</c:v>
                </c:pt>
                <c:pt idx="728">
                  <c:v>6.8770000000000004E-6</c:v>
                </c:pt>
                <c:pt idx="729">
                  <c:v>6.8669999999999996E-6</c:v>
                </c:pt>
                <c:pt idx="730">
                  <c:v>6.8560000000000001E-6</c:v>
                </c:pt>
                <c:pt idx="731">
                  <c:v>6.8460000000000002E-6</c:v>
                </c:pt>
                <c:pt idx="732">
                  <c:v>6.8360000000000003E-6</c:v>
                </c:pt>
                <c:pt idx="733">
                  <c:v>6.8249999999999999E-6</c:v>
                </c:pt>
                <c:pt idx="734">
                  <c:v>6.815E-6</c:v>
                </c:pt>
                <c:pt idx="735">
                  <c:v>6.8040000000000004E-6</c:v>
                </c:pt>
                <c:pt idx="736">
                  <c:v>6.7939999999999997E-6</c:v>
                </c:pt>
                <c:pt idx="737">
                  <c:v>6.7839999999999998E-6</c:v>
                </c:pt>
                <c:pt idx="738">
                  <c:v>6.7730000000000002E-6</c:v>
                </c:pt>
                <c:pt idx="739">
                  <c:v>6.7630000000000003E-6</c:v>
                </c:pt>
                <c:pt idx="740">
                  <c:v>6.7519999999999999E-6</c:v>
                </c:pt>
                <c:pt idx="741">
                  <c:v>6.742E-6</c:v>
                </c:pt>
                <c:pt idx="742">
                  <c:v>6.7309999999999996E-6</c:v>
                </c:pt>
                <c:pt idx="743">
                  <c:v>6.7209999999999997E-6</c:v>
                </c:pt>
                <c:pt idx="744">
                  <c:v>6.7109999999999998E-6</c:v>
                </c:pt>
                <c:pt idx="745">
                  <c:v>6.7000000000000002E-6</c:v>
                </c:pt>
                <c:pt idx="746">
                  <c:v>6.6900000000000003E-6</c:v>
                </c:pt>
                <c:pt idx="747">
                  <c:v>6.6789999999999999E-6</c:v>
                </c:pt>
                <c:pt idx="748">
                  <c:v>6.669E-6</c:v>
                </c:pt>
                <c:pt idx="749">
                  <c:v>6.6579999999999996E-6</c:v>
                </c:pt>
                <c:pt idx="750">
                  <c:v>6.6479999999999997E-6</c:v>
                </c:pt>
                <c:pt idx="751">
                  <c:v>6.6379999999999998E-6</c:v>
                </c:pt>
                <c:pt idx="752">
                  <c:v>6.6270000000000002E-6</c:v>
                </c:pt>
                <c:pt idx="753">
                  <c:v>6.6170000000000003E-6</c:v>
                </c:pt>
                <c:pt idx="754">
                  <c:v>6.6059999999999999E-6</c:v>
                </c:pt>
                <c:pt idx="755">
                  <c:v>6.596E-6</c:v>
                </c:pt>
                <c:pt idx="756">
                  <c:v>6.5849999999999996E-6</c:v>
                </c:pt>
                <c:pt idx="757">
                  <c:v>6.5749999999999997E-6</c:v>
                </c:pt>
                <c:pt idx="758">
                  <c:v>6.5649999999999998E-6</c:v>
                </c:pt>
                <c:pt idx="759">
                  <c:v>6.5540000000000003E-6</c:v>
                </c:pt>
                <c:pt idx="760">
                  <c:v>6.5440000000000004E-6</c:v>
                </c:pt>
                <c:pt idx="761">
                  <c:v>6.533E-6</c:v>
                </c:pt>
                <c:pt idx="762">
                  <c:v>6.5230000000000001E-6</c:v>
                </c:pt>
                <c:pt idx="763">
                  <c:v>6.5119999999999997E-6</c:v>
                </c:pt>
                <c:pt idx="764">
                  <c:v>6.5019999999999998E-6</c:v>
                </c:pt>
                <c:pt idx="765">
                  <c:v>6.4919999999999998E-6</c:v>
                </c:pt>
                <c:pt idx="766">
                  <c:v>6.4810000000000003E-6</c:v>
                </c:pt>
                <c:pt idx="767">
                  <c:v>6.4710000000000004E-6</c:v>
                </c:pt>
                <c:pt idx="768">
                  <c:v>6.46E-6</c:v>
                </c:pt>
                <c:pt idx="769">
                  <c:v>6.4500000000000001E-6</c:v>
                </c:pt>
                <c:pt idx="770">
                  <c:v>6.4389999999999997E-6</c:v>
                </c:pt>
                <c:pt idx="771">
                  <c:v>6.4289999999999998E-6</c:v>
                </c:pt>
                <c:pt idx="772">
                  <c:v>6.4189999999999999E-6</c:v>
                </c:pt>
                <c:pt idx="773">
                  <c:v>6.4080000000000003E-6</c:v>
                </c:pt>
                <c:pt idx="774">
                  <c:v>6.3980000000000004E-6</c:v>
                </c:pt>
                <c:pt idx="775">
                  <c:v>6.387E-6</c:v>
                </c:pt>
                <c:pt idx="776">
                  <c:v>6.3770000000000001E-6</c:v>
                </c:pt>
                <c:pt idx="777">
                  <c:v>6.3659999999999997E-6</c:v>
                </c:pt>
                <c:pt idx="778">
                  <c:v>6.3559999999999998E-6</c:v>
                </c:pt>
                <c:pt idx="779">
                  <c:v>6.3459999999999999E-6</c:v>
                </c:pt>
                <c:pt idx="780">
                  <c:v>6.3350000000000003E-6</c:v>
                </c:pt>
                <c:pt idx="781">
                  <c:v>6.3249999999999996E-6</c:v>
                </c:pt>
                <c:pt idx="782">
                  <c:v>6.314E-6</c:v>
                </c:pt>
                <c:pt idx="783">
                  <c:v>6.3040000000000001E-6</c:v>
                </c:pt>
                <c:pt idx="784">
                  <c:v>6.2929999999999997E-6</c:v>
                </c:pt>
                <c:pt idx="785">
                  <c:v>6.2829999999999998E-6</c:v>
                </c:pt>
                <c:pt idx="786">
                  <c:v>6.2729999999999999E-6</c:v>
                </c:pt>
                <c:pt idx="787">
                  <c:v>6.2620000000000004E-6</c:v>
                </c:pt>
                <c:pt idx="788">
                  <c:v>6.2519999999999996E-6</c:v>
                </c:pt>
                <c:pt idx="789">
                  <c:v>6.241E-6</c:v>
                </c:pt>
                <c:pt idx="790">
                  <c:v>6.2310000000000001E-6</c:v>
                </c:pt>
                <c:pt idx="791">
                  <c:v>6.2199999999999997E-6</c:v>
                </c:pt>
                <c:pt idx="792">
                  <c:v>6.2099999999999998E-6</c:v>
                </c:pt>
                <c:pt idx="793">
                  <c:v>6.1999999999999999E-6</c:v>
                </c:pt>
                <c:pt idx="794">
                  <c:v>6.1890000000000004E-6</c:v>
                </c:pt>
                <c:pt idx="795">
                  <c:v>6.1789999999999996E-6</c:v>
                </c:pt>
                <c:pt idx="796">
                  <c:v>6.1680000000000001E-6</c:v>
                </c:pt>
                <c:pt idx="797">
                  <c:v>6.1580000000000002E-6</c:v>
                </c:pt>
                <c:pt idx="798">
                  <c:v>6.1469999999999998E-6</c:v>
                </c:pt>
                <c:pt idx="799">
                  <c:v>6.1369999999999999E-6</c:v>
                </c:pt>
                <c:pt idx="800">
                  <c:v>6.127E-6</c:v>
                </c:pt>
                <c:pt idx="801">
                  <c:v>6.1160000000000004E-6</c:v>
                </c:pt>
                <c:pt idx="802">
                  <c:v>6.1059999999999996E-6</c:v>
                </c:pt>
                <c:pt idx="803">
                  <c:v>6.0950000000000001E-6</c:v>
                </c:pt>
                <c:pt idx="804">
                  <c:v>6.0850000000000002E-6</c:v>
                </c:pt>
                <c:pt idx="805">
                  <c:v>6.0739999999999998E-6</c:v>
                </c:pt>
                <c:pt idx="806">
                  <c:v>6.0639999999999999E-6</c:v>
                </c:pt>
                <c:pt idx="807">
                  <c:v>6.054E-6</c:v>
                </c:pt>
                <c:pt idx="808">
                  <c:v>6.0430000000000004E-6</c:v>
                </c:pt>
                <c:pt idx="809">
                  <c:v>6.0329999999999997E-6</c:v>
                </c:pt>
                <c:pt idx="810">
                  <c:v>6.0220000000000001E-6</c:v>
                </c:pt>
                <c:pt idx="811">
                  <c:v>6.0120000000000002E-6</c:v>
                </c:pt>
                <c:pt idx="812">
                  <c:v>6.0009999999999998E-6</c:v>
                </c:pt>
                <c:pt idx="813">
                  <c:v>5.9909999999999999E-6</c:v>
                </c:pt>
                <c:pt idx="814">
                  <c:v>5.981E-6</c:v>
                </c:pt>
                <c:pt idx="815">
                  <c:v>5.9699999999999996E-6</c:v>
                </c:pt>
                <c:pt idx="816">
                  <c:v>5.9599999999999997E-6</c:v>
                </c:pt>
                <c:pt idx="817">
                  <c:v>5.9490000000000001E-6</c:v>
                </c:pt>
                <c:pt idx="818">
                  <c:v>5.9390000000000002E-6</c:v>
                </c:pt>
                <c:pt idx="819">
                  <c:v>5.9279999999999998E-6</c:v>
                </c:pt>
                <c:pt idx="820">
                  <c:v>5.9179999999999999E-6</c:v>
                </c:pt>
                <c:pt idx="821">
                  <c:v>5.908E-6</c:v>
                </c:pt>
                <c:pt idx="822">
                  <c:v>5.8969999999999996E-6</c:v>
                </c:pt>
                <c:pt idx="823">
                  <c:v>5.8869999999999997E-6</c:v>
                </c:pt>
                <c:pt idx="824">
                  <c:v>5.8760000000000002E-6</c:v>
                </c:pt>
                <c:pt idx="825">
                  <c:v>5.8660000000000002E-6</c:v>
                </c:pt>
                <c:pt idx="826">
                  <c:v>5.8549999999999998E-6</c:v>
                </c:pt>
                <c:pt idx="827">
                  <c:v>5.8449999999999999E-6</c:v>
                </c:pt>
                <c:pt idx="828">
                  <c:v>5.835E-6</c:v>
                </c:pt>
                <c:pt idx="829">
                  <c:v>5.8239999999999996E-6</c:v>
                </c:pt>
                <c:pt idx="830">
                  <c:v>5.8139999999999997E-6</c:v>
                </c:pt>
                <c:pt idx="831">
                  <c:v>5.8030000000000002E-6</c:v>
                </c:pt>
                <c:pt idx="832">
                  <c:v>5.7930000000000003E-6</c:v>
                </c:pt>
                <c:pt idx="833">
                  <c:v>5.7819999999999999E-6</c:v>
                </c:pt>
                <c:pt idx="834">
                  <c:v>5.772E-6</c:v>
                </c:pt>
                <c:pt idx="835">
                  <c:v>8.2740000000000007E-6</c:v>
                </c:pt>
                <c:pt idx="836">
                  <c:v>8.2670000000000006E-6</c:v>
                </c:pt>
                <c:pt idx="837">
                  <c:v>8.2600000000000005E-6</c:v>
                </c:pt>
                <c:pt idx="838">
                  <c:v>8.2530000000000004E-6</c:v>
                </c:pt>
                <c:pt idx="839">
                  <c:v>8.2460000000000003E-6</c:v>
                </c:pt>
                <c:pt idx="840">
                  <c:v>8.2390000000000002E-6</c:v>
                </c:pt>
                <c:pt idx="841">
                  <c:v>8.2320000000000001E-6</c:v>
                </c:pt>
                <c:pt idx="842">
                  <c:v>8.225E-6</c:v>
                </c:pt>
                <c:pt idx="843">
                  <c:v>8.2179999999999999E-6</c:v>
                </c:pt>
                <c:pt idx="844">
                  <c:v>5.711E-6</c:v>
                </c:pt>
                <c:pt idx="845">
                  <c:v>5.7010000000000001E-6</c:v>
                </c:pt>
                <c:pt idx="846">
                  <c:v>5.6910000000000002E-6</c:v>
                </c:pt>
                <c:pt idx="847">
                  <c:v>5.6810000000000003E-6</c:v>
                </c:pt>
                <c:pt idx="848">
                  <c:v>5.6720000000000001E-6</c:v>
                </c:pt>
                <c:pt idx="849">
                  <c:v>5.6620000000000002E-6</c:v>
                </c:pt>
                <c:pt idx="850">
                  <c:v>5.6520000000000003E-6</c:v>
                </c:pt>
                <c:pt idx="851">
                  <c:v>5.6420000000000004E-6</c:v>
                </c:pt>
                <c:pt idx="852">
                  <c:v>5.6330000000000001E-6</c:v>
                </c:pt>
                <c:pt idx="853">
                  <c:v>5.6230000000000002E-6</c:v>
                </c:pt>
                <c:pt idx="854">
                  <c:v>5.6130000000000003E-6</c:v>
                </c:pt>
                <c:pt idx="855">
                  <c:v>5.6030000000000004E-6</c:v>
                </c:pt>
                <c:pt idx="856">
                  <c:v>5.5940000000000001E-6</c:v>
                </c:pt>
                <c:pt idx="857">
                  <c:v>5.5840000000000002E-6</c:v>
                </c:pt>
                <c:pt idx="858">
                  <c:v>5.5740000000000003E-6</c:v>
                </c:pt>
                <c:pt idx="859">
                  <c:v>5.5639999999999996E-6</c:v>
                </c:pt>
                <c:pt idx="860">
                  <c:v>3.0489999999999999E-6</c:v>
                </c:pt>
                <c:pt idx="861">
                  <c:v>3.0359999999999998E-6</c:v>
                </c:pt>
                <c:pt idx="862">
                  <c:v>3.0230000000000001E-6</c:v>
                </c:pt>
                <c:pt idx="863">
                  <c:v>3.0089999999999999E-6</c:v>
                </c:pt>
                <c:pt idx="864">
                  <c:v>2.9960000000000002E-6</c:v>
                </c:pt>
                <c:pt idx="865">
                  <c:v>2.9830000000000001E-6</c:v>
                </c:pt>
                <c:pt idx="866">
                  <c:v>2.9689999999999999E-6</c:v>
                </c:pt>
                <c:pt idx="867">
                  <c:v>2.9560000000000002E-6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4F-49B2-96A4-0C1725BED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Average 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NEMI!$B$2</c:f>
              <c:strCache>
                <c:ptCount val="1"/>
                <c:pt idx="0">
                  <c:v>nemixrms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pPr>
              <a:solidFill>
                <a:srgbClr val="2525EE"/>
              </a:solidFill>
              <a:ln>
                <a:solidFill>
                  <a:srgbClr val="2525EE"/>
                </a:solidFill>
              </a:ln>
            </c:spPr>
          </c:marker>
          <c:xVal>
            <c:numRef>
              <c:f>NEMI!$F$3:$F$870</c:f>
              <c:numCache>
                <c:formatCode>0.00E+00</c:formatCode>
                <c:ptCount val="868"/>
                <c:pt idx="0">
                  <c:v>-0.2482</c:v>
                </c:pt>
                <c:pt idx="1">
                  <c:v>-0.24790000000000001</c:v>
                </c:pt>
                <c:pt idx="2">
                  <c:v>-0.2475</c:v>
                </c:pt>
                <c:pt idx="3">
                  <c:v>-0.247</c:v>
                </c:pt>
                <c:pt idx="4">
                  <c:v>-0.24640000000000001</c:v>
                </c:pt>
                <c:pt idx="5">
                  <c:v>-0.24579999999999999</c:v>
                </c:pt>
                <c:pt idx="6">
                  <c:v>-0.24510000000000001</c:v>
                </c:pt>
                <c:pt idx="7">
                  <c:v>-0.24440000000000001</c:v>
                </c:pt>
                <c:pt idx="8">
                  <c:v>-0.24360000000000001</c:v>
                </c:pt>
                <c:pt idx="9">
                  <c:v>-0.2427</c:v>
                </c:pt>
                <c:pt idx="10">
                  <c:v>-0.2419</c:v>
                </c:pt>
                <c:pt idx="11">
                  <c:v>-0.24099999999999999</c:v>
                </c:pt>
                <c:pt idx="12">
                  <c:v>-0.24010000000000001</c:v>
                </c:pt>
                <c:pt idx="13">
                  <c:v>-0.2392</c:v>
                </c:pt>
                <c:pt idx="14">
                  <c:v>-0.23830000000000001</c:v>
                </c:pt>
                <c:pt idx="15">
                  <c:v>-0.2374</c:v>
                </c:pt>
                <c:pt idx="16">
                  <c:v>-0.23649999999999999</c:v>
                </c:pt>
                <c:pt idx="17">
                  <c:v>-0.2356</c:v>
                </c:pt>
                <c:pt idx="18">
                  <c:v>-0.23469999999999999</c:v>
                </c:pt>
                <c:pt idx="19">
                  <c:v>-0.23380000000000001</c:v>
                </c:pt>
                <c:pt idx="20">
                  <c:v>-0.23280000000000001</c:v>
                </c:pt>
                <c:pt idx="21">
                  <c:v>-0.2319</c:v>
                </c:pt>
                <c:pt idx="22">
                  <c:v>-0.23100000000000001</c:v>
                </c:pt>
                <c:pt idx="23">
                  <c:v>-0.2301</c:v>
                </c:pt>
                <c:pt idx="24">
                  <c:v>-0.22919999999999999</c:v>
                </c:pt>
                <c:pt idx="25">
                  <c:v>-0.2283</c:v>
                </c:pt>
                <c:pt idx="26">
                  <c:v>-0.22739999999999999</c:v>
                </c:pt>
                <c:pt idx="27">
                  <c:v>-0.22650000000000001</c:v>
                </c:pt>
                <c:pt idx="28">
                  <c:v>-0.22559999999999999</c:v>
                </c:pt>
                <c:pt idx="29">
                  <c:v>-0.22470000000000001</c:v>
                </c:pt>
                <c:pt idx="30">
                  <c:v>-0.2238</c:v>
                </c:pt>
                <c:pt idx="31">
                  <c:v>-0.22289999999999999</c:v>
                </c:pt>
                <c:pt idx="32">
                  <c:v>-0.222</c:v>
                </c:pt>
                <c:pt idx="33">
                  <c:v>-0.22109999999999999</c:v>
                </c:pt>
                <c:pt idx="34">
                  <c:v>-0.22020000000000001</c:v>
                </c:pt>
                <c:pt idx="35">
                  <c:v>-0.21929999999999999</c:v>
                </c:pt>
                <c:pt idx="36">
                  <c:v>-0.21840000000000001</c:v>
                </c:pt>
                <c:pt idx="37">
                  <c:v>-0.2175</c:v>
                </c:pt>
                <c:pt idx="38">
                  <c:v>-0.2165</c:v>
                </c:pt>
                <c:pt idx="39">
                  <c:v>-0.21560000000000001</c:v>
                </c:pt>
                <c:pt idx="40">
                  <c:v>-0.2147</c:v>
                </c:pt>
                <c:pt idx="41">
                  <c:v>-0.21379999999999999</c:v>
                </c:pt>
                <c:pt idx="42">
                  <c:v>-0.21290000000000001</c:v>
                </c:pt>
                <c:pt idx="43">
                  <c:v>-0.21199999999999999</c:v>
                </c:pt>
                <c:pt idx="44">
                  <c:v>-0.21110000000000001</c:v>
                </c:pt>
                <c:pt idx="45">
                  <c:v>-0.2102</c:v>
                </c:pt>
                <c:pt idx="46">
                  <c:v>-0.20930000000000001</c:v>
                </c:pt>
                <c:pt idx="47">
                  <c:v>-0.2084</c:v>
                </c:pt>
                <c:pt idx="48">
                  <c:v>-0.20749999999999999</c:v>
                </c:pt>
                <c:pt idx="49">
                  <c:v>-0.20660000000000001</c:v>
                </c:pt>
                <c:pt idx="50">
                  <c:v>-0.20569999999999999</c:v>
                </c:pt>
                <c:pt idx="51">
                  <c:v>-0.20480000000000001</c:v>
                </c:pt>
                <c:pt idx="52">
                  <c:v>-0.2039</c:v>
                </c:pt>
                <c:pt idx="53">
                  <c:v>-0.20300000000000001</c:v>
                </c:pt>
                <c:pt idx="54">
                  <c:v>-0.2021</c:v>
                </c:pt>
                <c:pt idx="55">
                  <c:v>-0.20119999999999999</c:v>
                </c:pt>
                <c:pt idx="56">
                  <c:v>-0.20019999999999999</c:v>
                </c:pt>
                <c:pt idx="57">
                  <c:v>-0.1993</c:v>
                </c:pt>
                <c:pt idx="58">
                  <c:v>-0.19839999999999999</c:v>
                </c:pt>
                <c:pt idx="59">
                  <c:v>-0.19750000000000001</c:v>
                </c:pt>
                <c:pt idx="60">
                  <c:v>-0.1966</c:v>
                </c:pt>
                <c:pt idx="61">
                  <c:v>-0.19570000000000001</c:v>
                </c:pt>
                <c:pt idx="62">
                  <c:v>-0.1948</c:v>
                </c:pt>
                <c:pt idx="63">
                  <c:v>-0.19389999999999999</c:v>
                </c:pt>
                <c:pt idx="64">
                  <c:v>-0.193</c:v>
                </c:pt>
                <c:pt idx="65">
                  <c:v>-0.19209999999999999</c:v>
                </c:pt>
                <c:pt idx="66">
                  <c:v>-0.19120000000000001</c:v>
                </c:pt>
                <c:pt idx="67">
                  <c:v>-0.1903</c:v>
                </c:pt>
                <c:pt idx="68">
                  <c:v>-0.18940000000000001</c:v>
                </c:pt>
                <c:pt idx="69">
                  <c:v>-0.1885</c:v>
                </c:pt>
                <c:pt idx="70">
                  <c:v>-0.18759999999999999</c:v>
                </c:pt>
                <c:pt idx="71">
                  <c:v>-0.1867</c:v>
                </c:pt>
                <c:pt idx="72">
                  <c:v>-0.18579999999999999</c:v>
                </c:pt>
                <c:pt idx="73">
                  <c:v>-0.18490000000000001</c:v>
                </c:pt>
                <c:pt idx="74">
                  <c:v>-0.18390000000000001</c:v>
                </c:pt>
                <c:pt idx="75">
                  <c:v>-0.183</c:v>
                </c:pt>
                <c:pt idx="76">
                  <c:v>-0.18210000000000001</c:v>
                </c:pt>
                <c:pt idx="77">
                  <c:v>-0.1812</c:v>
                </c:pt>
                <c:pt idx="78">
                  <c:v>-0.18029999999999999</c:v>
                </c:pt>
                <c:pt idx="79">
                  <c:v>-0.1794</c:v>
                </c:pt>
                <c:pt idx="80">
                  <c:v>-0.17849999999999999</c:v>
                </c:pt>
                <c:pt idx="81">
                  <c:v>-0.17760000000000001</c:v>
                </c:pt>
                <c:pt idx="82">
                  <c:v>-0.1767</c:v>
                </c:pt>
                <c:pt idx="83">
                  <c:v>-0.17580000000000001</c:v>
                </c:pt>
                <c:pt idx="84">
                  <c:v>-0.1749</c:v>
                </c:pt>
                <c:pt idx="85">
                  <c:v>-0.17399999999999999</c:v>
                </c:pt>
                <c:pt idx="86">
                  <c:v>-0.1731</c:v>
                </c:pt>
                <c:pt idx="87">
                  <c:v>-0.17219999999999999</c:v>
                </c:pt>
                <c:pt idx="88">
                  <c:v>-0.17130000000000001</c:v>
                </c:pt>
                <c:pt idx="89">
                  <c:v>-0.1704</c:v>
                </c:pt>
                <c:pt idx="90">
                  <c:v>-0.16950000000000001</c:v>
                </c:pt>
                <c:pt idx="91">
                  <c:v>-0.1686</c:v>
                </c:pt>
                <c:pt idx="92">
                  <c:v>-0.1676</c:v>
                </c:pt>
                <c:pt idx="93">
                  <c:v>-0.16669999999999999</c:v>
                </c:pt>
                <c:pt idx="94">
                  <c:v>-0.1658</c:v>
                </c:pt>
                <c:pt idx="95">
                  <c:v>-0.16489999999999999</c:v>
                </c:pt>
                <c:pt idx="96">
                  <c:v>-0.16400000000000001</c:v>
                </c:pt>
                <c:pt idx="97">
                  <c:v>-0.16309999999999999</c:v>
                </c:pt>
                <c:pt idx="98">
                  <c:v>-0.16220000000000001</c:v>
                </c:pt>
                <c:pt idx="99">
                  <c:v>-0.1613</c:v>
                </c:pt>
                <c:pt idx="100">
                  <c:v>-0.16039999999999999</c:v>
                </c:pt>
                <c:pt idx="101">
                  <c:v>-0.1595</c:v>
                </c:pt>
                <c:pt idx="102">
                  <c:v>-0.15859999999999999</c:v>
                </c:pt>
                <c:pt idx="103">
                  <c:v>-0.15770000000000001</c:v>
                </c:pt>
                <c:pt idx="104">
                  <c:v>-0.15679999999999999</c:v>
                </c:pt>
                <c:pt idx="105">
                  <c:v>-0.15590000000000001</c:v>
                </c:pt>
                <c:pt idx="106">
                  <c:v>-0.155</c:v>
                </c:pt>
                <c:pt idx="107">
                  <c:v>-0.15409999999999999</c:v>
                </c:pt>
                <c:pt idx="108">
                  <c:v>-0.1532</c:v>
                </c:pt>
                <c:pt idx="109">
                  <c:v>-0.15229999999999999</c:v>
                </c:pt>
                <c:pt idx="110">
                  <c:v>-0.15129999999999999</c:v>
                </c:pt>
                <c:pt idx="111">
                  <c:v>-0.15040000000000001</c:v>
                </c:pt>
                <c:pt idx="112">
                  <c:v>-0.14949999999999999</c:v>
                </c:pt>
                <c:pt idx="113">
                  <c:v>-0.14860000000000001</c:v>
                </c:pt>
                <c:pt idx="114">
                  <c:v>-0.1477</c:v>
                </c:pt>
                <c:pt idx="115">
                  <c:v>-0.14680000000000001</c:v>
                </c:pt>
                <c:pt idx="116">
                  <c:v>-0.1459</c:v>
                </c:pt>
                <c:pt idx="117">
                  <c:v>-0.14499999999999999</c:v>
                </c:pt>
                <c:pt idx="118">
                  <c:v>-0.14410000000000001</c:v>
                </c:pt>
                <c:pt idx="119">
                  <c:v>-0.14319999999999999</c:v>
                </c:pt>
                <c:pt idx="120">
                  <c:v>-0.14230000000000001</c:v>
                </c:pt>
                <c:pt idx="121">
                  <c:v>-0.1414</c:v>
                </c:pt>
                <c:pt idx="122">
                  <c:v>-0.14050000000000001</c:v>
                </c:pt>
                <c:pt idx="123">
                  <c:v>-0.1396</c:v>
                </c:pt>
                <c:pt idx="124">
                  <c:v>-0.13869999999999999</c:v>
                </c:pt>
                <c:pt idx="125">
                  <c:v>-0.13780000000000001</c:v>
                </c:pt>
                <c:pt idx="126">
                  <c:v>-0.13689999999999999</c:v>
                </c:pt>
                <c:pt idx="127">
                  <c:v>-0.13600000000000001</c:v>
                </c:pt>
                <c:pt idx="128">
                  <c:v>-0.13500000000000001</c:v>
                </c:pt>
                <c:pt idx="129">
                  <c:v>-0.1341</c:v>
                </c:pt>
                <c:pt idx="130">
                  <c:v>-0.13320000000000001</c:v>
                </c:pt>
                <c:pt idx="131">
                  <c:v>-0.1323</c:v>
                </c:pt>
                <c:pt idx="132">
                  <c:v>-0.13139999999999999</c:v>
                </c:pt>
                <c:pt idx="133">
                  <c:v>-0.1305</c:v>
                </c:pt>
                <c:pt idx="134">
                  <c:v>-0.12959999999999999</c:v>
                </c:pt>
                <c:pt idx="135">
                  <c:v>-0.12870000000000001</c:v>
                </c:pt>
                <c:pt idx="136">
                  <c:v>-0.1278</c:v>
                </c:pt>
                <c:pt idx="137">
                  <c:v>-0.12690000000000001</c:v>
                </c:pt>
                <c:pt idx="138">
                  <c:v>-0.126</c:v>
                </c:pt>
                <c:pt idx="139">
                  <c:v>-0.12509999999999999</c:v>
                </c:pt>
                <c:pt idx="140">
                  <c:v>-0.1242</c:v>
                </c:pt>
                <c:pt idx="141">
                  <c:v>-0.12330000000000001</c:v>
                </c:pt>
                <c:pt idx="142">
                  <c:v>-0.12239999999999999</c:v>
                </c:pt>
                <c:pt idx="143">
                  <c:v>-0.1215</c:v>
                </c:pt>
                <c:pt idx="144">
                  <c:v>-0.1205</c:v>
                </c:pt>
                <c:pt idx="145">
                  <c:v>-0.1196</c:v>
                </c:pt>
                <c:pt idx="146">
                  <c:v>-0.1187</c:v>
                </c:pt>
                <c:pt idx="147">
                  <c:v>-0.1178</c:v>
                </c:pt>
                <c:pt idx="148">
                  <c:v>-0.1169</c:v>
                </c:pt>
                <c:pt idx="149">
                  <c:v>-0.11600000000000001</c:v>
                </c:pt>
                <c:pt idx="150">
                  <c:v>-0.11509999999999999</c:v>
                </c:pt>
                <c:pt idx="151">
                  <c:v>-0.1142</c:v>
                </c:pt>
                <c:pt idx="152">
                  <c:v>-0.1133</c:v>
                </c:pt>
                <c:pt idx="153">
                  <c:v>-0.1124</c:v>
                </c:pt>
                <c:pt idx="154">
                  <c:v>-0.1115</c:v>
                </c:pt>
                <c:pt idx="155">
                  <c:v>-0.1106</c:v>
                </c:pt>
                <c:pt idx="156">
                  <c:v>-0.10970000000000001</c:v>
                </c:pt>
                <c:pt idx="157">
                  <c:v>-0.10879999999999999</c:v>
                </c:pt>
                <c:pt idx="158">
                  <c:v>-0.10780000000000001</c:v>
                </c:pt>
                <c:pt idx="159">
                  <c:v>-0.1069</c:v>
                </c:pt>
                <c:pt idx="160">
                  <c:v>-0.106</c:v>
                </c:pt>
                <c:pt idx="161">
                  <c:v>-0.1051</c:v>
                </c:pt>
                <c:pt idx="162">
                  <c:v>-0.1042</c:v>
                </c:pt>
                <c:pt idx="163">
                  <c:v>-0.1033</c:v>
                </c:pt>
                <c:pt idx="164">
                  <c:v>-0.1024</c:v>
                </c:pt>
                <c:pt idx="165">
                  <c:v>-0.10150000000000001</c:v>
                </c:pt>
                <c:pt idx="166">
                  <c:v>-0.10059999999999999</c:v>
                </c:pt>
                <c:pt idx="167">
                  <c:v>-9.9680000000000005E-2</c:v>
                </c:pt>
                <c:pt idx="168">
                  <c:v>-9.8769999999999997E-2</c:v>
                </c:pt>
                <c:pt idx="169">
                  <c:v>-9.7869999999999999E-2</c:v>
                </c:pt>
                <c:pt idx="170">
                  <c:v>-9.6960000000000005E-2</c:v>
                </c:pt>
                <c:pt idx="171">
                  <c:v>-9.6049999999999996E-2</c:v>
                </c:pt>
                <c:pt idx="172">
                  <c:v>-9.5140000000000002E-2</c:v>
                </c:pt>
                <c:pt idx="173">
                  <c:v>-9.4229999999999994E-2</c:v>
                </c:pt>
                <c:pt idx="174">
                  <c:v>-9.3329999999999996E-2</c:v>
                </c:pt>
                <c:pt idx="175">
                  <c:v>-9.2420000000000002E-2</c:v>
                </c:pt>
                <c:pt idx="176">
                  <c:v>-9.1509999999999994E-2</c:v>
                </c:pt>
                <c:pt idx="177">
                  <c:v>-9.06E-2</c:v>
                </c:pt>
                <c:pt idx="178">
                  <c:v>-8.9690000000000006E-2</c:v>
                </c:pt>
                <c:pt idx="179">
                  <c:v>-8.8789999999999994E-2</c:v>
                </c:pt>
                <c:pt idx="180">
                  <c:v>-8.788E-2</c:v>
                </c:pt>
                <c:pt idx="181">
                  <c:v>-8.6970000000000006E-2</c:v>
                </c:pt>
                <c:pt idx="182">
                  <c:v>-8.6059999999999998E-2</c:v>
                </c:pt>
                <c:pt idx="183">
                  <c:v>-8.5150000000000003E-2</c:v>
                </c:pt>
                <c:pt idx="184">
                  <c:v>-8.4250000000000005E-2</c:v>
                </c:pt>
                <c:pt idx="185">
                  <c:v>-8.3339999999999997E-2</c:v>
                </c:pt>
                <c:pt idx="186">
                  <c:v>-8.2430000000000003E-2</c:v>
                </c:pt>
                <c:pt idx="187">
                  <c:v>-8.1519999999999995E-2</c:v>
                </c:pt>
                <c:pt idx="188">
                  <c:v>-8.0610000000000001E-2</c:v>
                </c:pt>
                <c:pt idx="189">
                  <c:v>-7.9710000000000003E-2</c:v>
                </c:pt>
                <c:pt idx="190">
                  <c:v>-7.8799999999999995E-2</c:v>
                </c:pt>
                <c:pt idx="191">
                  <c:v>-7.7890000000000001E-2</c:v>
                </c:pt>
                <c:pt idx="192">
                  <c:v>-7.6980000000000007E-2</c:v>
                </c:pt>
                <c:pt idx="193">
                  <c:v>-7.6069999999999999E-2</c:v>
                </c:pt>
                <c:pt idx="194">
                  <c:v>-7.5160000000000005E-2</c:v>
                </c:pt>
                <c:pt idx="195">
                  <c:v>-7.4260000000000007E-2</c:v>
                </c:pt>
                <c:pt idx="196">
                  <c:v>-7.3349999999999999E-2</c:v>
                </c:pt>
                <c:pt idx="197">
                  <c:v>-7.2440000000000004E-2</c:v>
                </c:pt>
                <c:pt idx="198">
                  <c:v>-7.1529999999999996E-2</c:v>
                </c:pt>
                <c:pt idx="199">
                  <c:v>-7.0620000000000002E-2</c:v>
                </c:pt>
                <c:pt idx="200">
                  <c:v>-6.9709999999999994E-2</c:v>
                </c:pt>
                <c:pt idx="201">
                  <c:v>-6.88E-2</c:v>
                </c:pt>
                <c:pt idx="202">
                  <c:v>-6.7890000000000006E-2</c:v>
                </c:pt>
                <c:pt idx="203">
                  <c:v>-6.6989999999999994E-2</c:v>
                </c:pt>
                <c:pt idx="204">
                  <c:v>-6.608E-2</c:v>
                </c:pt>
                <c:pt idx="205">
                  <c:v>-6.5170000000000006E-2</c:v>
                </c:pt>
                <c:pt idx="206">
                  <c:v>-6.4259999999999998E-2</c:v>
                </c:pt>
                <c:pt idx="207">
                  <c:v>-6.3350000000000004E-2</c:v>
                </c:pt>
                <c:pt idx="208">
                  <c:v>-6.2440000000000002E-2</c:v>
                </c:pt>
                <c:pt idx="209">
                  <c:v>-6.1530000000000001E-2</c:v>
                </c:pt>
                <c:pt idx="210">
                  <c:v>-6.062E-2</c:v>
                </c:pt>
                <c:pt idx="211">
                  <c:v>-5.9720000000000002E-2</c:v>
                </c:pt>
                <c:pt idx="212">
                  <c:v>-5.8810000000000001E-2</c:v>
                </c:pt>
                <c:pt idx="213">
                  <c:v>-5.79E-2</c:v>
                </c:pt>
                <c:pt idx="214">
                  <c:v>-5.6989999999999999E-2</c:v>
                </c:pt>
                <c:pt idx="215">
                  <c:v>-5.6079999999999998E-2</c:v>
                </c:pt>
                <c:pt idx="216">
                  <c:v>-5.5169999999999997E-2</c:v>
                </c:pt>
                <c:pt idx="217">
                  <c:v>-5.4260000000000003E-2</c:v>
                </c:pt>
                <c:pt idx="218">
                  <c:v>-5.3350000000000002E-2</c:v>
                </c:pt>
                <c:pt idx="219">
                  <c:v>-5.2440000000000001E-2</c:v>
                </c:pt>
                <c:pt idx="220">
                  <c:v>-5.1529999999999999E-2</c:v>
                </c:pt>
                <c:pt idx="221">
                  <c:v>-5.0630000000000001E-2</c:v>
                </c:pt>
                <c:pt idx="222">
                  <c:v>-4.972E-2</c:v>
                </c:pt>
                <c:pt idx="223">
                  <c:v>-4.8809999999999999E-2</c:v>
                </c:pt>
                <c:pt idx="224">
                  <c:v>-4.7899999999999998E-2</c:v>
                </c:pt>
                <c:pt idx="225">
                  <c:v>-4.6989999999999997E-2</c:v>
                </c:pt>
                <c:pt idx="226">
                  <c:v>-4.6080000000000003E-2</c:v>
                </c:pt>
                <c:pt idx="227">
                  <c:v>-4.5170000000000002E-2</c:v>
                </c:pt>
                <c:pt idx="228">
                  <c:v>-4.4260000000000001E-2</c:v>
                </c:pt>
                <c:pt idx="229">
                  <c:v>-4.335E-2</c:v>
                </c:pt>
                <c:pt idx="230">
                  <c:v>-4.2439999999999999E-2</c:v>
                </c:pt>
                <c:pt idx="231">
                  <c:v>-4.1529999999999997E-2</c:v>
                </c:pt>
                <c:pt idx="232">
                  <c:v>-4.0620000000000003E-2</c:v>
                </c:pt>
                <c:pt idx="233">
                  <c:v>-3.9710000000000002E-2</c:v>
                </c:pt>
                <c:pt idx="234">
                  <c:v>-3.8800000000000001E-2</c:v>
                </c:pt>
                <c:pt idx="235">
                  <c:v>-3.789E-2</c:v>
                </c:pt>
                <c:pt idx="236">
                  <c:v>-3.6990000000000002E-2</c:v>
                </c:pt>
                <c:pt idx="237">
                  <c:v>-3.6080000000000001E-2</c:v>
                </c:pt>
                <c:pt idx="238">
                  <c:v>-3.517E-2</c:v>
                </c:pt>
                <c:pt idx="239">
                  <c:v>-3.4259999999999999E-2</c:v>
                </c:pt>
                <c:pt idx="240">
                  <c:v>-3.3349999999999998E-2</c:v>
                </c:pt>
                <c:pt idx="241">
                  <c:v>-3.2439999999999997E-2</c:v>
                </c:pt>
                <c:pt idx="242">
                  <c:v>-3.1530000000000002E-2</c:v>
                </c:pt>
                <c:pt idx="243">
                  <c:v>-3.0620000000000001E-2</c:v>
                </c:pt>
                <c:pt idx="244">
                  <c:v>-2.971E-2</c:v>
                </c:pt>
                <c:pt idx="245">
                  <c:v>-2.8799999999999999E-2</c:v>
                </c:pt>
                <c:pt idx="246">
                  <c:v>-2.7890000000000002E-2</c:v>
                </c:pt>
                <c:pt idx="247">
                  <c:v>-2.6980000000000001E-2</c:v>
                </c:pt>
                <c:pt idx="248">
                  <c:v>-2.6069999999999999E-2</c:v>
                </c:pt>
                <c:pt idx="249">
                  <c:v>-2.5159999999999998E-2</c:v>
                </c:pt>
                <c:pt idx="250">
                  <c:v>-2.4250000000000001E-2</c:v>
                </c:pt>
                <c:pt idx="251">
                  <c:v>-2.334E-2</c:v>
                </c:pt>
                <c:pt idx="252">
                  <c:v>-2.2429999999999999E-2</c:v>
                </c:pt>
                <c:pt idx="253">
                  <c:v>-2.1520000000000001E-2</c:v>
                </c:pt>
                <c:pt idx="254">
                  <c:v>-2.061E-2</c:v>
                </c:pt>
                <c:pt idx="255">
                  <c:v>-1.9699999999999999E-2</c:v>
                </c:pt>
                <c:pt idx="256">
                  <c:v>-1.8790000000000001E-2</c:v>
                </c:pt>
                <c:pt idx="257">
                  <c:v>-1.788E-2</c:v>
                </c:pt>
                <c:pt idx="258">
                  <c:v>-1.6969999999999999E-2</c:v>
                </c:pt>
                <c:pt idx="259">
                  <c:v>-1.6060000000000001E-2</c:v>
                </c:pt>
                <c:pt idx="260">
                  <c:v>-1.515E-2</c:v>
                </c:pt>
                <c:pt idx="261">
                  <c:v>-1.4250000000000001E-2</c:v>
                </c:pt>
                <c:pt idx="262">
                  <c:v>-1.3339999999999999E-2</c:v>
                </c:pt>
                <c:pt idx="263">
                  <c:v>-1.243E-2</c:v>
                </c:pt>
                <c:pt idx="264">
                  <c:v>-1.1520000000000001E-2</c:v>
                </c:pt>
                <c:pt idx="265">
                  <c:v>-1.061E-2</c:v>
                </c:pt>
                <c:pt idx="266">
                  <c:v>-9.6970000000000008E-3</c:v>
                </c:pt>
                <c:pt idx="267">
                  <c:v>-8.7869999999999997E-3</c:v>
                </c:pt>
                <c:pt idx="268">
                  <c:v>-7.8770000000000003E-3</c:v>
                </c:pt>
                <c:pt idx="269">
                  <c:v>-6.9670000000000001E-3</c:v>
                </c:pt>
                <c:pt idx="270">
                  <c:v>-6.0569999999999999E-3</c:v>
                </c:pt>
                <c:pt idx="271">
                  <c:v>-5.1479999999999998E-3</c:v>
                </c:pt>
                <c:pt idx="272">
                  <c:v>-4.2379999999999996E-3</c:v>
                </c:pt>
                <c:pt idx="273">
                  <c:v>-3.3279999999999998E-3</c:v>
                </c:pt>
                <c:pt idx="274">
                  <c:v>-2.418E-3</c:v>
                </c:pt>
                <c:pt idx="275">
                  <c:v>-1.5089999999999999E-3</c:v>
                </c:pt>
                <c:pt idx="276">
                  <c:v>-5.9889999999999997E-4</c:v>
                </c:pt>
                <c:pt idx="277">
                  <c:v>3.1090000000000002E-4</c:v>
                </c:pt>
                <c:pt idx="278">
                  <c:v>1.2210000000000001E-3</c:v>
                </c:pt>
                <c:pt idx="279">
                  <c:v>2.1299999999999999E-3</c:v>
                </c:pt>
                <c:pt idx="280">
                  <c:v>3.0400000000000002E-3</c:v>
                </c:pt>
                <c:pt idx="281">
                  <c:v>3.9500000000000004E-3</c:v>
                </c:pt>
                <c:pt idx="282">
                  <c:v>4.8599999999999997E-3</c:v>
                </c:pt>
                <c:pt idx="283">
                  <c:v>5.7689999999999998E-3</c:v>
                </c:pt>
                <c:pt idx="284">
                  <c:v>6.679E-3</c:v>
                </c:pt>
                <c:pt idx="285">
                  <c:v>7.5890000000000003E-3</c:v>
                </c:pt>
                <c:pt idx="286">
                  <c:v>8.4989999999999996E-3</c:v>
                </c:pt>
                <c:pt idx="287">
                  <c:v>9.4079999999999997E-3</c:v>
                </c:pt>
                <c:pt idx="288">
                  <c:v>1.0319999999999999E-2</c:v>
                </c:pt>
                <c:pt idx="289">
                  <c:v>1.123E-2</c:v>
                </c:pt>
                <c:pt idx="290">
                  <c:v>1.214E-2</c:v>
                </c:pt>
                <c:pt idx="291">
                  <c:v>1.3050000000000001E-2</c:v>
                </c:pt>
                <c:pt idx="292">
                  <c:v>1.396E-2</c:v>
                </c:pt>
                <c:pt idx="293">
                  <c:v>1.487E-2</c:v>
                </c:pt>
                <c:pt idx="294">
                  <c:v>1.5779999999999999E-2</c:v>
                </c:pt>
                <c:pt idx="295">
                  <c:v>1.669E-2</c:v>
                </c:pt>
                <c:pt idx="296">
                  <c:v>1.7600000000000001E-2</c:v>
                </c:pt>
                <c:pt idx="297">
                  <c:v>1.8509999999999999E-2</c:v>
                </c:pt>
                <c:pt idx="298">
                  <c:v>1.942E-2</c:v>
                </c:pt>
                <c:pt idx="299">
                  <c:v>2.0330000000000001E-2</c:v>
                </c:pt>
                <c:pt idx="300">
                  <c:v>2.1229999999999999E-2</c:v>
                </c:pt>
                <c:pt idx="301">
                  <c:v>2.214E-2</c:v>
                </c:pt>
                <c:pt idx="302">
                  <c:v>2.3050000000000001E-2</c:v>
                </c:pt>
                <c:pt idx="303">
                  <c:v>2.3959999999999999E-2</c:v>
                </c:pt>
                <c:pt idx="304">
                  <c:v>2.487E-2</c:v>
                </c:pt>
                <c:pt idx="305">
                  <c:v>2.5780000000000001E-2</c:v>
                </c:pt>
                <c:pt idx="306">
                  <c:v>2.6689999999999998E-2</c:v>
                </c:pt>
                <c:pt idx="307">
                  <c:v>2.76E-2</c:v>
                </c:pt>
                <c:pt idx="308">
                  <c:v>2.8510000000000001E-2</c:v>
                </c:pt>
                <c:pt idx="309">
                  <c:v>2.9420000000000002E-2</c:v>
                </c:pt>
                <c:pt idx="310">
                  <c:v>3.0329999999999999E-2</c:v>
                </c:pt>
                <c:pt idx="311">
                  <c:v>3.124E-2</c:v>
                </c:pt>
                <c:pt idx="312">
                  <c:v>3.2149999999999998E-2</c:v>
                </c:pt>
                <c:pt idx="313">
                  <c:v>3.3059999999999999E-2</c:v>
                </c:pt>
                <c:pt idx="314">
                  <c:v>3.397E-2</c:v>
                </c:pt>
                <c:pt idx="315">
                  <c:v>3.4880000000000001E-2</c:v>
                </c:pt>
                <c:pt idx="316">
                  <c:v>3.5790000000000002E-2</c:v>
                </c:pt>
                <c:pt idx="317">
                  <c:v>3.6700000000000003E-2</c:v>
                </c:pt>
                <c:pt idx="318">
                  <c:v>3.7609999999999998E-2</c:v>
                </c:pt>
                <c:pt idx="319">
                  <c:v>3.8519999999999999E-2</c:v>
                </c:pt>
                <c:pt idx="320">
                  <c:v>3.943E-2</c:v>
                </c:pt>
                <c:pt idx="321">
                  <c:v>4.0329999999999998E-2</c:v>
                </c:pt>
                <c:pt idx="322">
                  <c:v>4.1239999999999999E-2</c:v>
                </c:pt>
                <c:pt idx="323">
                  <c:v>4.215E-2</c:v>
                </c:pt>
                <c:pt idx="324">
                  <c:v>4.3060000000000001E-2</c:v>
                </c:pt>
                <c:pt idx="325">
                  <c:v>4.3970000000000002E-2</c:v>
                </c:pt>
                <c:pt idx="326">
                  <c:v>4.4880000000000003E-2</c:v>
                </c:pt>
                <c:pt idx="327">
                  <c:v>4.5789999999999997E-2</c:v>
                </c:pt>
                <c:pt idx="328">
                  <c:v>4.6699999999999998E-2</c:v>
                </c:pt>
                <c:pt idx="329">
                  <c:v>4.761E-2</c:v>
                </c:pt>
                <c:pt idx="330">
                  <c:v>4.8520000000000001E-2</c:v>
                </c:pt>
                <c:pt idx="331">
                  <c:v>4.9430000000000002E-2</c:v>
                </c:pt>
                <c:pt idx="332">
                  <c:v>5.0340000000000003E-2</c:v>
                </c:pt>
                <c:pt idx="333">
                  <c:v>5.1249999999999997E-2</c:v>
                </c:pt>
                <c:pt idx="334">
                  <c:v>5.2159999999999998E-2</c:v>
                </c:pt>
                <c:pt idx="335">
                  <c:v>5.3060000000000003E-2</c:v>
                </c:pt>
                <c:pt idx="336">
                  <c:v>5.3969999999999997E-2</c:v>
                </c:pt>
                <c:pt idx="337">
                  <c:v>5.4879999999999998E-2</c:v>
                </c:pt>
                <c:pt idx="338">
                  <c:v>5.5789999999999999E-2</c:v>
                </c:pt>
                <c:pt idx="339">
                  <c:v>5.67E-2</c:v>
                </c:pt>
                <c:pt idx="340">
                  <c:v>5.7610000000000001E-2</c:v>
                </c:pt>
                <c:pt idx="341">
                  <c:v>5.8520000000000003E-2</c:v>
                </c:pt>
                <c:pt idx="342">
                  <c:v>5.9429999999999997E-2</c:v>
                </c:pt>
                <c:pt idx="343">
                  <c:v>6.0339999999999998E-2</c:v>
                </c:pt>
                <c:pt idx="344">
                  <c:v>6.1249999999999999E-2</c:v>
                </c:pt>
                <c:pt idx="345">
                  <c:v>6.2149999999999997E-2</c:v>
                </c:pt>
                <c:pt idx="346">
                  <c:v>6.3060000000000005E-2</c:v>
                </c:pt>
                <c:pt idx="347">
                  <c:v>6.3969999999999999E-2</c:v>
                </c:pt>
                <c:pt idx="348">
                  <c:v>6.4879999999999993E-2</c:v>
                </c:pt>
                <c:pt idx="349">
                  <c:v>6.5790000000000001E-2</c:v>
                </c:pt>
                <c:pt idx="350">
                  <c:v>6.6699999999999995E-2</c:v>
                </c:pt>
                <c:pt idx="351">
                  <c:v>6.7610000000000003E-2</c:v>
                </c:pt>
                <c:pt idx="352">
                  <c:v>6.8519999999999998E-2</c:v>
                </c:pt>
                <c:pt idx="353">
                  <c:v>6.9419999999999996E-2</c:v>
                </c:pt>
                <c:pt idx="354">
                  <c:v>7.0330000000000004E-2</c:v>
                </c:pt>
                <c:pt idx="355">
                  <c:v>7.1239999999999998E-2</c:v>
                </c:pt>
                <c:pt idx="356">
                  <c:v>7.2150000000000006E-2</c:v>
                </c:pt>
                <c:pt idx="357">
                  <c:v>7.306E-2</c:v>
                </c:pt>
                <c:pt idx="358">
                  <c:v>7.3969999999999994E-2</c:v>
                </c:pt>
                <c:pt idx="359">
                  <c:v>7.4880000000000002E-2</c:v>
                </c:pt>
                <c:pt idx="360">
                  <c:v>7.578E-2</c:v>
                </c:pt>
                <c:pt idx="361">
                  <c:v>7.6689999999999994E-2</c:v>
                </c:pt>
                <c:pt idx="362">
                  <c:v>7.7600000000000002E-2</c:v>
                </c:pt>
                <c:pt idx="363">
                  <c:v>7.8509999999999996E-2</c:v>
                </c:pt>
                <c:pt idx="364">
                  <c:v>7.9420000000000004E-2</c:v>
                </c:pt>
                <c:pt idx="365">
                  <c:v>8.0329999999999999E-2</c:v>
                </c:pt>
                <c:pt idx="366">
                  <c:v>8.1229999999999997E-2</c:v>
                </c:pt>
                <c:pt idx="367">
                  <c:v>8.2140000000000005E-2</c:v>
                </c:pt>
                <c:pt idx="368">
                  <c:v>8.3049999999999999E-2</c:v>
                </c:pt>
                <c:pt idx="369">
                  <c:v>8.3960000000000007E-2</c:v>
                </c:pt>
                <c:pt idx="370">
                  <c:v>8.4870000000000001E-2</c:v>
                </c:pt>
                <c:pt idx="371">
                  <c:v>8.5769999999999999E-2</c:v>
                </c:pt>
                <c:pt idx="372">
                  <c:v>8.6679999999999993E-2</c:v>
                </c:pt>
                <c:pt idx="373">
                  <c:v>8.7590000000000001E-2</c:v>
                </c:pt>
                <c:pt idx="374">
                  <c:v>8.8499999999999995E-2</c:v>
                </c:pt>
                <c:pt idx="375">
                  <c:v>8.9410000000000003E-2</c:v>
                </c:pt>
                <c:pt idx="376">
                  <c:v>9.0310000000000001E-2</c:v>
                </c:pt>
                <c:pt idx="377">
                  <c:v>9.1219999999999996E-2</c:v>
                </c:pt>
                <c:pt idx="378">
                  <c:v>9.2130000000000004E-2</c:v>
                </c:pt>
                <c:pt idx="379">
                  <c:v>9.3039999999999998E-2</c:v>
                </c:pt>
                <c:pt idx="380">
                  <c:v>9.3950000000000006E-2</c:v>
                </c:pt>
                <c:pt idx="381">
                  <c:v>9.4850000000000004E-2</c:v>
                </c:pt>
                <c:pt idx="382">
                  <c:v>9.5759999999999998E-2</c:v>
                </c:pt>
                <c:pt idx="383">
                  <c:v>9.6670000000000006E-2</c:v>
                </c:pt>
                <c:pt idx="384">
                  <c:v>9.758E-2</c:v>
                </c:pt>
                <c:pt idx="385">
                  <c:v>9.8479999999999998E-2</c:v>
                </c:pt>
                <c:pt idx="386">
                  <c:v>9.9390000000000006E-2</c:v>
                </c:pt>
                <c:pt idx="387">
                  <c:v>0.1003</c:v>
                </c:pt>
                <c:pt idx="388">
                  <c:v>0.1012</c:v>
                </c:pt>
                <c:pt idx="389">
                  <c:v>0.1021</c:v>
                </c:pt>
                <c:pt idx="390">
                  <c:v>0.10299999999999999</c:v>
                </c:pt>
                <c:pt idx="391">
                  <c:v>0.10390000000000001</c:v>
                </c:pt>
                <c:pt idx="392">
                  <c:v>0.1048</c:v>
                </c:pt>
                <c:pt idx="393">
                  <c:v>0.1057</c:v>
                </c:pt>
                <c:pt idx="394">
                  <c:v>0.1067</c:v>
                </c:pt>
                <c:pt idx="395">
                  <c:v>0.1076</c:v>
                </c:pt>
                <c:pt idx="396">
                  <c:v>0.1085</c:v>
                </c:pt>
                <c:pt idx="397">
                  <c:v>0.1094</c:v>
                </c:pt>
                <c:pt idx="398">
                  <c:v>0.1103</c:v>
                </c:pt>
                <c:pt idx="399">
                  <c:v>0.11119999999999999</c:v>
                </c:pt>
                <c:pt idx="400">
                  <c:v>0.11210000000000001</c:v>
                </c:pt>
                <c:pt idx="401">
                  <c:v>0.113</c:v>
                </c:pt>
                <c:pt idx="402">
                  <c:v>0.1139</c:v>
                </c:pt>
                <c:pt idx="403">
                  <c:v>0.1148</c:v>
                </c:pt>
                <c:pt idx="404">
                  <c:v>0.1157</c:v>
                </c:pt>
                <c:pt idx="405">
                  <c:v>0.1166</c:v>
                </c:pt>
                <c:pt idx="406">
                  <c:v>0.11749999999999999</c:v>
                </c:pt>
                <c:pt idx="407">
                  <c:v>0.11840000000000001</c:v>
                </c:pt>
                <c:pt idx="408">
                  <c:v>0.1193</c:v>
                </c:pt>
                <c:pt idx="409">
                  <c:v>0.1203</c:v>
                </c:pt>
                <c:pt idx="410">
                  <c:v>0.1212</c:v>
                </c:pt>
                <c:pt idx="411">
                  <c:v>0.1221</c:v>
                </c:pt>
                <c:pt idx="412">
                  <c:v>0.123</c:v>
                </c:pt>
                <c:pt idx="413">
                  <c:v>0.1239</c:v>
                </c:pt>
                <c:pt idx="414">
                  <c:v>0.12479999999999999</c:v>
                </c:pt>
                <c:pt idx="415">
                  <c:v>0.12570000000000001</c:v>
                </c:pt>
                <c:pt idx="416">
                  <c:v>0.12659999999999999</c:v>
                </c:pt>
                <c:pt idx="417">
                  <c:v>0.1275</c:v>
                </c:pt>
                <c:pt idx="418">
                  <c:v>0.12839999999999999</c:v>
                </c:pt>
                <c:pt idx="419">
                  <c:v>0.1293</c:v>
                </c:pt>
                <c:pt idx="420">
                  <c:v>0.13020000000000001</c:v>
                </c:pt>
                <c:pt idx="421">
                  <c:v>0.13109999999999999</c:v>
                </c:pt>
                <c:pt idx="422">
                  <c:v>0.13200000000000001</c:v>
                </c:pt>
                <c:pt idx="423">
                  <c:v>0.13289999999999999</c:v>
                </c:pt>
                <c:pt idx="424">
                  <c:v>0.13389999999999999</c:v>
                </c:pt>
                <c:pt idx="425">
                  <c:v>0.1348</c:v>
                </c:pt>
                <c:pt idx="426">
                  <c:v>0.13569999999999999</c:v>
                </c:pt>
                <c:pt idx="427">
                  <c:v>0.1366</c:v>
                </c:pt>
                <c:pt idx="428">
                  <c:v>0.13750000000000001</c:v>
                </c:pt>
                <c:pt idx="429">
                  <c:v>0.1384</c:v>
                </c:pt>
                <c:pt idx="430">
                  <c:v>0.13930000000000001</c:v>
                </c:pt>
                <c:pt idx="431">
                  <c:v>0.14019999999999999</c:v>
                </c:pt>
                <c:pt idx="432">
                  <c:v>0.1411</c:v>
                </c:pt>
                <c:pt idx="433">
                  <c:v>0.14199999999999999</c:v>
                </c:pt>
                <c:pt idx="434">
                  <c:v>0.1429</c:v>
                </c:pt>
                <c:pt idx="435">
                  <c:v>0.14380000000000001</c:v>
                </c:pt>
                <c:pt idx="436">
                  <c:v>0.1447</c:v>
                </c:pt>
                <c:pt idx="437">
                  <c:v>0.14560000000000001</c:v>
                </c:pt>
                <c:pt idx="438">
                  <c:v>0.14649999999999999</c:v>
                </c:pt>
                <c:pt idx="439">
                  <c:v>0.1474</c:v>
                </c:pt>
                <c:pt idx="440">
                  <c:v>0.14829999999999999</c:v>
                </c:pt>
                <c:pt idx="441">
                  <c:v>0.1492</c:v>
                </c:pt>
                <c:pt idx="442">
                  <c:v>0.1502</c:v>
                </c:pt>
                <c:pt idx="443">
                  <c:v>0.15110000000000001</c:v>
                </c:pt>
                <c:pt idx="444">
                  <c:v>0.152</c:v>
                </c:pt>
                <c:pt idx="445">
                  <c:v>0.15290000000000001</c:v>
                </c:pt>
                <c:pt idx="446">
                  <c:v>0.15379999999999999</c:v>
                </c:pt>
                <c:pt idx="447">
                  <c:v>0.1547</c:v>
                </c:pt>
                <c:pt idx="448">
                  <c:v>0.15559999999999999</c:v>
                </c:pt>
                <c:pt idx="449">
                  <c:v>0.1565</c:v>
                </c:pt>
                <c:pt idx="450">
                  <c:v>0.15740000000000001</c:v>
                </c:pt>
                <c:pt idx="451">
                  <c:v>0.1583</c:v>
                </c:pt>
                <c:pt idx="452">
                  <c:v>0.15920000000000001</c:v>
                </c:pt>
                <c:pt idx="453">
                  <c:v>0.16009999999999999</c:v>
                </c:pt>
                <c:pt idx="454">
                  <c:v>0.161</c:v>
                </c:pt>
                <c:pt idx="455">
                  <c:v>0.16189999999999999</c:v>
                </c:pt>
                <c:pt idx="456">
                  <c:v>0.1628</c:v>
                </c:pt>
                <c:pt idx="457">
                  <c:v>0.16370000000000001</c:v>
                </c:pt>
                <c:pt idx="458">
                  <c:v>0.1646</c:v>
                </c:pt>
                <c:pt idx="459">
                  <c:v>0.16550000000000001</c:v>
                </c:pt>
                <c:pt idx="460">
                  <c:v>0.16650000000000001</c:v>
                </c:pt>
                <c:pt idx="461">
                  <c:v>0.16739999999999999</c:v>
                </c:pt>
                <c:pt idx="462">
                  <c:v>0.16830000000000001</c:v>
                </c:pt>
                <c:pt idx="463">
                  <c:v>0.16919999999999999</c:v>
                </c:pt>
                <c:pt idx="464">
                  <c:v>0.1701</c:v>
                </c:pt>
                <c:pt idx="465">
                  <c:v>0.17100000000000001</c:v>
                </c:pt>
                <c:pt idx="466">
                  <c:v>0.1719</c:v>
                </c:pt>
                <c:pt idx="467">
                  <c:v>0.17280000000000001</c:v>
                </c:pt>
                <c:pt idx="468">
                  <c:v>0.17369999999999999</c:v>
                </c:pt>
                <c:pt idx="469">
                  <c:v>0.17460000000000001</c:v>
                </c:pt>
                <c:pt idx="470">
                  <c:v>0.17549999999999999</c:v>
                </c:pt>
                <c:pt idx="471">
                  <c:v>0.1764</c:v>
                </c:pt>
                <c:pt idx="472">
                  <c:v>0.17730000000000001</c:v>
                </c:pt>
                <c:pt idx="473">
                  <c:v>0.1782</c:v>
                </c:pt>
                <c:pt idx="474">
                  <c:v>0.17910000000000001</c:v>
                </c:pt>
                <c:pt idx="475">
                  <c:v>0.18</c:v>
                </c:pt>
                <c:pt idx="476">
                  <c:v>0.18090000000000001</c:v>
                </c:pt>
                <c:pt idx="477">
                  <c:v>0.18179999999999999</c:v>
                </c:pt>
                <c:pt idx="478">
                  <c:v>0.18279999999999999</c:v>
                </c:pt>
                <c:pt idx="479">
                  <c:v>0.1837</c:v>
                </c:pt>
                <c:pt idx="480">
                  <c:v>0.18459999999999999</c:v>
                </c:pt>
                <c:pt idx="481">
                  <c:v>0.1855</c:v>
                </c:pt>
                <c:pt idx="482">
                  <c:v>0.18640000000000001</c:v>
                </c:pt>
                <c:pt idx="483">
                  <c:v>0.18729999999999999</c:v>
                </c:pt>
                <c:pt idx="484">
                  <c:v>0.18820000000000001</c:v>
                </c:pt>
                <c:pt idx="485">
                  <c:v>0.18909999999999999</c:v>
                </c:pt>
                <c:pt idx="486">
                  <c:v>0.19</c:v>
                </c:pt>
                <c:pt idx="487">
                  <c:v>0.19089999999999999</c:v>
                </c:pt>
                <c:pt idx="488">
                  <c:v>0.1918</c:v>
                </c:pt>
                <c:pt idx="489">
                  <c:v>0.19270000000000001</c:v>
                </c:pt>
                <c:pt idx="490">
                  <c:v>0.19359999999999999</c:v>
                </c:pt>
                <c:pt idx="491">
                  <c:v>0.19450000000000001</c:v>
                </c:pt>
                <c:pt idx="492">
                  <c:v>0.19539999999999999</c:v>
                </c:pt>
                <c:pt idx="493">
                  <c:v>0.1963</c:v>
                </c:pt>
                <c:pt idx="494">
                  <c:v>0.19719999999999999</c:v>
                </c:pt>
                <c:pt idx="495">
                  <c:v>0.1981</c:v>
                </c:pt>
                <c:pt idx="496">
                  <c:v>0.1991</c:v>
                </c:pt>
                <c:pt idx="497">
                  <c:v>0.2</c:v>
                </c:pt>
                <c:pt idx="498">
                  <c:v>0.2009</c:v>
                </c:pt>
                <c:pt idx="499">
                  <c:v>0.20180000000000001</c:v>
                </c:pt>
                <c:pt idx="500">
                  <c:v>0.20269999999999999</c:v>
                </c:pt>
                <c:pt idx="501">
                  <c:v>0.2036</c:v>
                </c:pt>
                <c:pt idx="502">
                  <c:v>0.20449999999999999</c:v>
                </c:pt>
                <c:pt idx="503">
                  <c:v>0.2054</c:v>
                </c:pt>
                <c:pt idx="504">
                  <c:v>0.20630000000000001</c:v>
                </c:pt>
                <c:pt idx="505">
                  <c:v>0.2072</c:v>
                </c:pt>
                <c:pt idx="506">
                  <c:v>0.20810000000000001</c:v>
                </c:pt>
                <c:pt idx="507">
                  <c:v>0.20899999999999999</c:v>
                </c:pt>
                <c:pt idx="508">
                  <c:v>0.2099</c:v>
                </c:pt>
                <c:pt idx="509">
                  <c:v>0.21079999999999999</c:v>
                </c:pt>
                <c:pt idx="510">
                  <c:v>0.2117</c:v>
                </c:pt>
                <c:pt idx="511">
                  <c:v>0.21260000000000001</c:v>
                </c:pt>
                <c:pt idx="512">
                  <c:v>0.2135</c:v>
                </c:pt>
                <c:pt idx="513">
                  <c:v>0.21440000000000001</c:v>
                </c:pt>
                <c:pt idx="514">
                  <c:v>0.21540000000000001</c:v>
                </c:pt>
                <c:pt idx="515">
                  <c:v>0.21629999999999999</c:v>
                </c:pt>
                <c:pt idx="516">
                  <c:v>0.2172</c:v>
                </c:pt>
                <c:pt idx="517">
                  <c:v>0.21809999999999999</c:v>
                </c:pt>
                <c:pt idx="518">
                  <c:v>0.219</c:v>
                </c:pt>
                <c:pt idx="519">
                  <c:v>0.21990000000000001</c:v>
                </c:pt>
                <c:pt idx="520">
                  <c:v>0.2208</c:v>
                </c:pt>
                <c:pt idx="521">
                  <c:v>0.22170000000000001</c:v>
                </c:pt>
                <c:pt idx="522">
                  <c:v>0.22259999999999999</c:v>
                </c:pt>
                <c:pt idx="523">
                  <c:v>0.2235</c:v>
                </c:pt>
                <c:pt idx="524">
                  <c:v>0.22439999999999999</c:v>
                </c:pt>
                <c:pt idx="525">
                  <c:v>0.2253</c:v>
                </c:pt>
                <c:pt idx="526">
                  <c:v>0.22620000000000001</c:v>
                </c:pt>
                <c:pt idx="527">
                  <c:v>0.2271</c:v>
                </c:pt>
                <c:pt idx="528">
                  <c:v>0.22800000000000001</c:v>
                </c:pt>
                <c:pt idx="529">
                  <c:v>0.22889999999999999</c:v>
                </c:pt>
                <c:pt idx="530">
                  <c:v>0.2298</c:v>
                </c:pt>
                <c:pt idx="531">
                  <c:v>0.23069999999999999</c:v>
                </c:pt>
                <c:pt idx="532">
                  <c:v>0.23169999999999999</c:v>
                </c:pt>
                <c:pt idx="533">
                  <c:v>0.2326</c:v>
                </c:pt>
                <c:pt idx="534">
                  <c:v>0.23350000000000001</c:v>
                </c:pt>
                <c:pt idx="535">
                  <c:v>0.2344</c:v>
                </c:pt>
                <c:pt idx="536">
                  <c:v>0.23530000000000001</c:v>
                </c:pt>
                <c:pt idx="537">
                  <c:v>0.23619999999999999</c:v>
                </c:pt>
                <c:pt idx="538">
                  <c:v>0.23710000000000001</c:v>
                </c:pt>
                <c:pt idx="539">
                  <c:v>0.23799999999999999</c:v>
                </c:pt>
                <c:pt idx="540">
                  <c:v>0.2389</c:v>
                </c:pt>
                <c:pt idx="541">
                  <c:v>0.23980000000000001</c:v>
                </c:pt>
                <c:pt idx="542">
                  <c:v>0.2407</c:v>
                </c:pt>
                <c:pt idx="543">
                  <c:v>0.24160000000000001</c:v>
                </c:pt>
                <c:pt idx="544">
                  <c:v>0.24249999999999999</c:v>
                </c:pt>
                <c:pt idx="545">
                  <c:v>0.24340000000000001</c:v>
                </c:pt>
                <c:pt idx="546">
                  <c:v>0.24429999999999999</c:v>
                </c:pt>
                <c:pt idx="547">
                  <c:v>0.2452</c:v>
                </c:pt>
                <c:pt idx="548">
                  <c:v>0.24610000000000001</c:v>
                </c:pt>
                <c:pt idx="549">
                  <c:v>0.247</c:v>
                </c:pt>
                <c:pt idx="550">
                  <c:v>0.248</c:v>
                </c:pt>
                <c:pt idx="551">
                  <c:v>0.24890000000000001</c:v>
                </c:pt>
                <c:pt idx="552">
                  <c:v>0.24979999999999999</c:v>
                </c:pt>
                <c:pt idx="553">
                  <c:v>0.25069999999999998</c:v>
                </c:pt>
                <c:pt idx="554">
                  <c:v>0.25159999999999999</c:v>
                </c:pt>
                <c:pt idx="555">
                  <c:v>0.2525</c:v>
                </c:pt>
                <c:pt idx="556">
                  <c:v>0.25340000000000001</c:v>
                </c:pt>
                <c:pt idx="557">
                  <c:v>0.25430000000000003</c:v>
                </c:pt>
                <c:pt idx="558">
                  <c:v>0.25519999999999998</c:v>
                </c:pt>
                <c:pt idx="559">
                  <c:v>0.25609999999999999</c:v>
                </c:pt>
                <c:pt idx="560">
                  <c:v>0.25700000000000001</c:v>
                </c:pt>
                <c:pt idx="561">
                  <c:v>0.25790000000000002</c:v>
                </c:pt>
                <c:pt idx="562">
                  <c:v>0.25879999999999997</c:v>
                </c:pt>
                <c:pt idx="563">
                  <c:v>0.25969999999999999</c:v>
                </c:pt>
                <c:pt idx="564">
                  <c:v>0.2606</c:v>
                </c:pt>
                <c:pt idx="565">
                  <c:v>0.26150000000000001</c:v>
                </c:pt>
                <c:pt idx="566">
                  <c:v>0.26240000000000002</c:v>
                </c:pt>
                <c:pt idx="567">
                  <c:v>0.26329999999999998</c:v>
                </c:pt>
                <c:pt idx="568">
                  <c:v>0.26419999999999999</c:v>
                </c:pt>
                <c:pt idx="569">
                  <c:v>0.26519999999999999</c:v>
                </c:pt>
                <c:pt idx="570">
                  <c:v>0.2661</c:v>
                </c:pt>
                <c:pt idx="571">
                  <c:v>0.26700000000000002</c:v>
                </c:pt>
                <c:pt idx="572">
                  <c:v>0.26790000000000003</c:v>
                </c:pt>
                <c:pt idx="573">
                  <c:v>0.26879999999999998</c:v>
                </c:pt>
                <c:pt idx="574">
                  <c:v>0.2697</c:v>
                </c:pt>
                <c:pt idx="575">
                  <c:v>0.27060000000000001</c:v>
                </c:pt>
                <c:pt idx="576">
                  <c:v>0.27150000000000002</c:v>
                </c:pt>
                <c:pt idx="577">
                  <c:v>0.27239999999999998</c:v>
                </c:pt>
                <c:pt idx="578">
                  <c:v>0.27329999999999999</c:v>
                </c:pt>
                <c:pt idx="579">
                  <c:v>0.2742</c:v>
                </c:pt>
                <c:pt idx="580">
                  <c:v>0.27510000000000001</c:v>
                </c:pt>
                <c:pt idx="581">
                  <c:v>0.27600000000000002</c:v>
                </c:pt>
                <c:pt idx="582">
                  <c:v>0.27689999999999998</c:v>
                </c:pt>
                <c:pt idx="583">
                  <c:v>0.27779999999999999</c:v>
                </c:pt>
                <c:pt idx="584">
                  <c:v>0.2787</c:v>
                </c:pt>
                <c:pt idx="585">
                  <c:v>0.27960000000000002</c:v>
                </c:pt>
                <c:pt idx="586">
                  <c:v>0.28050000000000003</c:v>
                </c:pt>
                <c:pt idx="587">
                  <c:v>0.28149999999999997</c:v>
                </c:pt>
                <c:pt idx="588">
                  <c:v>0.28239999999999998</c:v>
                </c:pt>
                <c:pt idx="589">
                  <c:v>0.2833</c:v>
                </c:pt>
                <c:pt idx="590">
                  <c:v>0.28420000000000001</c:v>
                </c:pt>
                <c:pt idx="591">
                  <c:v>0.28510000000000002</c:v>
                </c:pt>
                <c:pt idx="592">
                  <c:v>0.28599999999999998</c:v>
                </c:pt>
                <c:pt idx="593">
                  <c:v>0.28689999999999999</c:v>
                </c:pt>
                <c:pt idx="594">
                  <c:v>0.2878</c:v>
                </c:pt>
                <c:pt idx="595">
                  <c:v>0.28870000000000001</c:v>
                </c:pt>
                <c:pt idx="596">
                  <c:v>0.28960000000000002</c:v>
                </c:pt>
                <c:pt idx="597">
                  <c:v>0.29049999999999998</c:v>
                </c:pt>
                <c:pt idx="598">
                  <c:v>0.29139999999999999</c:v>
                </c:pt>
                <c:pt idx="599">
                  <c:v>0.2923</c:v>
                </c:pt>
                <c:pt idx="600">
                  <c:v>0.29320000000000002</c:v>
                </c:pt>
                <c:pt idx="601">
                  <c:v>0.29409999999999997</c:v>
                </c:pt>
                <c:pt idx="602">
                  <c:v>0.29499999999999998</c:v>
                </c:pt>
                <c:pt idx="603">
                  <c:v>0.2959</c:v>
                </c:pt>
                <c:pt idx="604">
                  <c:v>0.29680000000000001</c:v>
                </c:pt>
                <c:pt idx="605">
                  <c:v>0.29780000000000001</c:v>
                </c:pt>
                <c:pt idx="606">
                  <c:v>0.29870000000000002</c:v>
                </c:pt>
                <c:pt idx="607">
                  <c:v>0.29959999999999998</c:v>
                </c:pt>
                <c:pt idx="608">
                  <c:v>0.30049999999999999</c:v>
                </c:pt>
                <c:pt idx="609">
                  <c:v>0.3014</c:v>
                </c:pt>
                <c:pt idx="610">
                  <c:v>0.30230000000000001</c:v>
                </c:pt>
                <c:pt idx="611">
                  <c:v>0.30320000000000003</c:v>
                </c:pt>
                <c:pt idx="612">
                  <c:v>0.30409999999999998</c:v>
                </c:pt>
                <c:pt idx="613">
                  <c:v>0.30499999999999999</c:v>
                </c:pt>
                <c:pt idx="614">
                  <c:v>0.30590000000000001</c:v>
                </c:pt>
                <c:pt idx="615">
                  <c:v>0.30680000000000002</c:v>
                </c:pt>
                <c:pt idx="616">
                  <c:v>0.30769999999999997</c:v>
                </c:pt>
                <c:pt idx="617">
                  <c:v>0.30859999999999999</c:v>
                </c:pt>
                <c:pt idx="618">
                  <c:v>0.3095</c:v>
                </c:pt>
                <c:pt idx="619">
                  <c:v>0.31040000000000001</c:v>
                </c:pt>
                <c:pt idx="620">
                  <c:v>0.31130000000000002</c:v>
                </c:pt>
                <c:pt idx="621">
                  <c:v>0.31219999999999998</c:v>
                </c:pt>
                <c:pt idx="622">
                  <c:v>0.31309999999999999</c:v>
                </c:pt>
                <c:pt idx="623">
                  <c:v>0.31409999999999999</c:v>
                </c:pt>
                <c:pt idx="624">
                  <c:v>0.315</c:v>
                </c:pt>
                <c:pt idx="625">
                  <c:v>0.31590000000000001</c:v>
                </c:pt>
                <c:pt idx="626">
                  <c:v>0.31680000000000003</c:v>
                </c:pt>
                <c:pt idx="627">
                  <c:v>0.31769999999999998</c:v>
                </c:pt>
                <c:pt idx="628">
                  <c:v>0.31859999999999999</c:v>
                </c:pt>
                <c:pt idx="629">
                  <c:v>0.31950000000000001</c:v>
                </c:pt>
                <c:pt idx="630">
                  <c:v>0.32040000000000002</c:v>
                </c:pt>
                <c:pt idx="631">
                  <c:v>0.32129999999999997</c:v>
                </c:pt>
                <c:pt idx="632">
                  <c:v>0.32219999999999999</c:v>
                </c:pt>
                <c:pt idx="633">
                  <c:v>0.3231</c:v>
                </c:pt>
                <c:pt idx="634">
                  <c:v>0.32400000000000001</c:v>
                </c:pt>
                <c:pt idx="635">
                  <c:v>0.32490000000000002</c:v>
                </c:pt>
                <c:pt idx="636">
                  <c:v>0.32579999999999998</c:v>
                </c:pt>
                <c:pt idx="637">
                  <c:v>0.32669999999999999</c:v>
                </c:pt>
                <c:pt idx="638">
                  <c:v>0.3276</c:v>
                </c:pt>
                <c:pt idx="639">
                  <c:v>0.32850000000000001</c:v>
                </c:pt>
                <c:pt idx="640">
                  <c:v>0.32940000000000003</c:v>
                </c:pt>
                <c:pt idx="641">
                  <c:v>0.33040000000000003</c:v>
                </c:pt>
                <c:pt idx="642">
                  <c:v>0.33129999999999998</c:v>
                </c:pt>
                <c:pt idx="643">
                  <c:v>0.3322</c:v>
                </c:pt>
                <c:pt idx="644">
                  <c:v>0.33310000000000001</c:v>
                </c:pt>
                <c:pt idx="645">
                  <c:v>0.33400000000000002</c:v>
                </c:pt>
                <c:pt idx="646">
                  <c:v>0.33489999999999998</c:v>
                </c:pt>
                <c:pt idx="647">
                  <c:v>0.33579999999999999</c:v>
                </c:pt>
                <c:pt idx="648">
                  <c:v>0.3367</c:v>
                </c:pt>
                <c:pt idx="649">
                  <c:v>0.33760000000000001</c:v>
                </c:pt>
                <c:pt idx="650">
                  <c:v>0.33850000000000002</c:v>
                </c:pt>
                <c:pt idx="651">
                  <c:v>0.33939999999999998</c:v>
                </c:pt>
                <c:pt idx="652">
                  <c:v>0.34029999999999999</c:v>
                </c:pt>
                <c:pt idx="653">
                  <c:v>0.3412</c:v>
                </c:pt>
                <c:pt idx="654">
                  <c:v>0.34210000000000002</c:v>
                </c:pt>
                <c:pt idx="655">
                  <c:v>0.34300000000000003</c:v>
                </c:pt>
                <c:pt idx="656">
                  <c:v>0.34389999999999998</c:v>
                </c:pt>
                <c:pt idx="657">
                  <c:v>0.3448</c:v>
                </c:pt>
                <c:pt idx="658">
                  <c:v>0.3458</c:v>
                </c:pt>
                <c:pt idx="659">
                  <c:v>0.34670000000000001</c:v>
                </c:pt>
                <c:pt idx="660">
                  <c:v>0.34760000000000002</c:v>
                </c:pt>
                <c:pt idx="661">
                  <c:v>0.34849999999999998</c:v>
                </c:pt>
                <c:pt idx="662">
                  <c:v>0.34939999999999999</c:v>
                </c:pt>
                <c:pt idx="663">
                  <c:v>0.3503</c:v>
                </c:pt>
                <c:pt idx="664">
                  <c:v>0.35120000000000001</c:v>
                </c:pt>
                <c:pt idx="665">
                  <c:v>0.35210000000000002</c:v>
                </c:pt>
                <c:pt idx="666">
                  <c:v>0.35299999999999998</c:v>
                </c:pt>
                <c:pt idx="667">
                  <c:v>0.35389999999999999</c:v>
                </c:pt>
                <c:pt idx="668">
                  <c:v>0.3548</c:v>
                </c:pt>
                <c:pt idx="669">
                  <c:v>0.35570000000000002</c:v>
                </c:pt>
                <c:pt idx="670">
                  <c:v>0.35659999999999997</c:v>
                </c:pt>
                <c:pt idx="671">
                  <c:v>0.35749999999999998</c:v>
                </c:pt>
                <c:pt idx="672">
                  <c:v>0.3584</c:v>
                </c:pt>
                <c:pt idx="673">
                  <c:v>0.35930000000000001</c:v>
                </c:pt>
                <c:pt idx="674">
                  <c:v>0.36020000000000002</c:v>
                </c:pt>
                <c:pt idx="675">
                  <c:v>0.36109999999999998</c:v>
                </c:pt>
                <c:pt idx="676">
                  <c:v>0.36209999999999998</c:v>
                </c:pt>
                <c:pt idx="677">
                  <c:v>0.36299999999999999</c:v>
                </c:pt>
                <c:pt idx="678">
                  <c:v>0.3639</c:v>
                </c:pt>
                <c:pt idx="679">
                  <c:v>0.36480000000000001</c:v>
                </c:pt>
                <c:pt idx="680">
                  <c:v>0.36570000000000003</c:v>
                </c:pt>
                <c:pt idx="681">
                  <c:v>0.36659999999999998</c:v>
                </c:pt>
                <c:pt idx="682">
                  <c:v>0.36749999999999999</c:v>
                </c:pt>
                <c:pt idx="683">
                  <c:v>0.36840000000000001</c:v>
                </c:pt>
                <c:pt idx="684">
                  <c:v>0.36930000000000002</c:v>
                </c:pt>
                <c:pt idx="685">
                  <c:v>0.37019999999999997</c:v>
                </c:pt>
                <c:pt idx="686">
                  <c:v>0.37109999999999999</c:v>
                </c:pt>
                <c:pt idx="687">
                  <c:v>0.372</c:v>
                </c:pt>
                <c:pt idx="688">
                  <c:v>0.37290000000000001</c:v>
                </c:pt>
                <c:pt idx="689">
                  <c:v>0.37380000000000002</c:v>
                </c:pt>
                <c:pt idx="690">
                  <c:v>0.37469999999999998</c:v>
                </c:pt>
                <c:pt idx="691">
                  <c:v>0.37559999999999999</c:v>
                </c:pt>
                <c:pt idx="692">
                  <c:v>0.3765</c:v>
                </c:pt>
                <c:pt idx="693">
                  <c:v>0.37740000000000001</c:v>
                </c:pt>
                <c:pt idx="694">
                  <c:v>0.37840000000000001</c:v>
                </c:pt>
                <c:pt idx="695">
                  <c:v>0.37930000000000003</c:v>
                </c:pt>
                <c:pt idx="696">
                  <c:v>0.38019999999999998</c:v>
                </c:pt>
                <c:pt idx="697">
                  <c:v>0.38109999999999999</c:v>
                </c:pt>
                <c:pt idx="698">
                  <c:v>0.38200000000000001</c:v>
                </c:pt>
                <c:pt idx="699">
                  <c:v>0.38290000000000002</c:v>
                </c:pt>
                <c:pt idx="700">
                  <c:v>0.38379999999999997</c:v>
                </c:pt>
                <c:pt idx="701">
                  <c:v>0.38469999999999999</c:v>
                </c:pt>
                <c:pt idx="702">
                  <c:v>0.3856</c:v>
                </c:pt>
                <c:pt idx="703">
                  <c:v>0.38650000000000001</c:v>
                </c:pt>
                <c:pt idx="704">
                  <c:v>0.38740000000000002</c:v>
                </c:pt>
                <c:pt idx="705">
                  <c:v>0.38829999999999998</c:v>
                </c:pt>
                <c:pt idx="706">
                  <c:v>0.38919999999999999</c:v>
                </c:pt>
                <c:pt idx="707">
                  <c:v>0.3901</c:v>
                </c:pt>
                <c:pt idx="708">
                  <c:v>0.39100000000000001</c:v>
                </c:pt>
                <c:pt idx="709">
                  <c:v>0.39190000000000003</c:v>
                </c:pt>
                <c:pt idx="710">
                  <c:v>0.39279999999999998</c:v>
                </c:pt>
                <c:pt idx="711">
                  <c:v>0.39369999999999999</c:v>
                </c:pt>
                <c:pt idx="712">
                  <c:v>0.3947</c:v>
                </c:pt>
                <c:pt idx="713">
                  <c:v>0.39560000000000001</c:v>
                </c:pt>
                <c:pt idx="714">
                  <c:v>0.39650000000000002</c:v>
                </c:pt>
                <c:pt idx="715">
                  <c:v>0.39739999999999998</c:v>
                </c:pt>
                <c:pt idx="716">
                  <c:v>0.39829999999999999</c:v>
                </c:pt>
                <c:pt idx="717">
                  <c:v>0.3992</c:v>
                </c:pt>
                <c:pt idx="718">
                  <c:v>0.40010000000000001</c:v>
                </c:pt>
                <c:pt idx="719">
                  <c:v>0.40100000000000002</c:v>
                </c:pt>
                <c:pt idx="720">
                  <c:v>0.40189999999999998</c:v>
                </c:pt>
                <c:pt idx="721">
                  <c:v>0.40279999999999999</c:v>
                </c:pt>
                <c:pt idx="722">
                  <c:v>0.4037</c:v>
                </c:pt>
                <c:pt idx="723">
                  <c:v>0.40460000000000002</c:v>
                </c:pt>
                <c:pt idx="724">
                  <c:v>0.40550000000000003</c:v>
                </c:pt>
                <c:pt idx="725">
                  <c:v>0.40639999999999998</c:v>
                </c:pt>
                <c:pt idx="726">
                  <c:v>0.4073</c:v>
                </c:pt>
                <c:pt idx="727">
                  <c:v>0.40820000000000001</c:v>
                </c:pt>
                <c:pt idx="728">
                  <c:v>0.40910000000000002</c:v>
                </c:pt>
                <c:pt idx="729">
                  <c:v>0.41</c:v>
                </c:pt>
                <c:pt idx="730">
                  <c:v>0.41099999999999998</c:v>
                </c:pt>
                <c:pt idx="731">
                  <c:v>0.41189999999999999</c:v>
                </c:pt>
                <c:pt idx="732">
                  <c:v>0.4128</c:v>
                </c:pt>
                <c:pt idx="733">
                  <c:v>0.41370000000000001</c:v>
                </c:pt>
                <c:pt idx="734">
                  <c:v>0.41460000000000002</c:v>
                </c:pt>
                <c:pt idx="735">
                  <c:v>0.41549999999999998</c:v>
                </c:pt>
                <c:pt idx="736">
                  <c:v>0.41639999999999999</c:v>
                </c:pt>
                <c:pt idx="737">
                  <c:v>0.4173</c:v>
                </c:pt>
                <c:pt idx="738">
                  <c:v>0.41820000000000002</c:v>
                </c:pt>
                <c:pt idx="739">
                  <c:v>0.41909999999999997</c:v>
                </c:pt>
                <c:pt idx="740">
                  <c:v>0.42</c:v>
                </c:pt>
                <c:pt idx="741">
                  <c:v>0.4209</c:v>
                </c:pt>
                <c:pt idx="742">
                  <c:v>0.42180000000000001</c:v>
                </c:pt>
                <c:pt idx="743">
                  <c:v>0.42270000000000002</c:v>
                </c:pt>
                <c:pt idx="744">
                  <c:v>0.42359999999999998</c:v>
                </c:pt>
                <c:pt idx="745">
                  <c:v>0.42449999999999999</c:v>
                </c:pt>
                <c:pt idx="746">
                  <c:v>0.4254</c:v>
                </c:pt>
                <c:pt idx="747">
                  <c:v>0.42630000000000001</c:v>
                </c:pt>
                <c:pt idx="748">
                  <c:v>0.42720000000000002</c:v>
                </c:pt>
                <c:pt idx="749">
                  <c:v>0.42820000000000003</c:v>
                </c:pt>
                <c:pt idx="750">
                  <c:v>0.42909999999999998</c:v>
                </c:pt>
                <c:pt idx="751">
                  <c:v>0.43</c:v>
                </c:pt>
                <c:pt idx="752">
                  <c:v>0.43090000000000001</c:v>
                </c:pt>
                <c:pt idx="753">
                  <c:v>0.43180000000000002</c:v>
                </c:pt>
                <c:pt idx="754">
                  <c:v>0.43269999999999997</c:v>
                </c:pt>
                <c:pt idx="755">
                  <c:v>0.43359999999999999</c:v>
                </c:pt>
                <c:pt idx="756">
                  <c:v>0.4345</c:v>
                </c:pt>
                <c:pt idx="757">
                  <c:v>0.43540000000000001</c:v>
                </c:pt>
                <c:pt idx="758">
                  <c:v>0.43630000000000002</c:v>
                </c:pt>
                <c:pt idx="759">
                  <c:v>0.43719999999999998</c:v>
                </c:pt>
                <c:pt idx="760">
                  <c:v>0.43809999999999999</c:v>
                </c:pt>
                <c:pt idx="761">
                  <c:v>0.439</c:v>
                </c:pt>
                <c:pt idx="762">
                  <c:v>0.43990000000000001</c:v>
                </c:pt>
                <c:pt idx="763">
                  <c:v>0.44080000000000003</c:v>
                </c:pt>
                <c:pt idx="764">
                  <c:v>0.44169999999999998</c:v>
                </c:pt>
                <c:pt idx="765">
                  <c:v>0.44259999999999999</c:v>
                </c:pt>
                <c:pt idx="766">
                  <c:v>0.44350000000000001</c:v>
                </c:pt>
                <c:pt idx="767">
                  <c:v>0.44450000000000001</c:v>
                </c:pt>
                <c:pt idx="768">
                  <c:v>0.44540000000000002</c:v>
                </c:pt>
                <c:pt idx="769">
                  <c:v>0.44629999999999997</c:v>
                </c:pt>
                <c:pt idx="770">
                  <c:v>0.44719999999999999</c:v>
                </c:pt>
                <c:pt idx="771">
                  <c:v>0.4481</c:v>
                </c:pt>
                <c:pt idx="772">
                  <c:v>0.44900000000000001</c:v>
                </c:pt>
                <c:pt idx="773">
                  <c:v>0.44990000000000002</c:v>
                </c:pt>
                <c:pt idx="774">
                  <c:v>0.45079999999999998</c:v>
                </c:pt>
                <c:pt idx="775">
                  <c:v>0.45169999999999999</c:v>
                </c:pt>
                <c:pt idx="776">
                  <c:v>0.4526</c:v>
                </c:pt>
                <c:pt idx="777">
                  <c:v>0.45350000000000001</c:v>
                </c:pt>
                <c:pt idx="778">
                  <c:v>0.45440000000000003</c:v>
                </c:pt>
                <c:pt idx="779">
                  <c:v>0.45529999999999998</c:v>
                </c:pt>
                <c:pt idx="780">
                  <c:v>0.45619999999999999</c:v>
                </c:pt>
                <c:pt idx="781">
                  <c:v>0.45710000000000001</c:v>
                </c:pt>
                <c:pt idx="782">
                  <c:v>0.45800000000000002</c:v>
                </c:pt>
                <c:pt idx="783">
                  <c:v>0.45889999999999997</c:v>
                </c:pt>
                <c:pt idx="784">
                  <c:v>0.45979999999999999</c:v>
                </c:pt>
                <c:pt idx="785">
                  <c:v>0.46079999999999999</c:v>
                </c:pt>
                <c:pt idx="786">
                  <c:v>0.4617</c:v>
                </c:pt>
                <c:pt idx="787">
                  <c:v>0.46260000000000001</c:v>
                </c:pt>
                <c:pt idx="788">
                  <c:v>0.46350000000000002</c:v>
                </c:pt>
                <c:pt idx="789">
                  <c:v>0.46439999999999998</c:v>
                </c:pt>
                <c:pt idx="790">
                  <c:v>0.46529999999999999</c:v>
                </c:pt>
                <c:pt idx="791">
                  <c:v>0.4662</c:v>
                </c:pt>
                <c:pt idx="792">
                  <c:v>0.46710000000000002</c:v>
                </c:pt>
                <c:pt idx="793">
                  <c:v>0.46800000000000003</c:v>
                </c:pt>
                <c:pt idx="794">
                  <c:v>0.46889999999999998</c:v>
                </c:pt>
                <c:pt idx="795">
                  <c:v>0.4698</c:v>
                </c:pt>
                <c:pt idx="796">
                  <c:v>0.47070000000000001</c:v>
                </c:pt>
                <c:pt idx="797">
                  <c:v>0.47160000000000002</c:v>
                </c:pt>
                <c:pt idx="798">
                  <c:v>0.47249999999999998</c:v>
                </c:pt>
                <c:pt idx="799">
                  <c:v>0.47339999999999999</c:v>
                </c:pt>
                <c:pt idx="800">
                  <c:v>0.4743</c:v>
                </c:pt>
                <c:pt idx="801">
                  <c:v>0.47520000000000001</c:v>
                </c:pt>
                <c:pt idx="802">
                  <c:v>0.47610000000000002</c:v>
                </c:pt>
                <c:pt idx="803">
                  <c:v>0.47710000000000002</c:v>
                </c:pt>
                <c:pt idx="804">
                  <c:v>0.47799999999999998</c:v>
                </c:pt>
                <c:pt idx="805">
                  <c:v>0.47889999999999999</c:v>
                </c:pt>
                <c:pt idx="806">
                  <c:v>0.4798</c:v>
                </c:pt>
                <c:pt idx="807">
                  <c:v>0.48070000000000002</c:v>
                </c:pt>
                <c:pt idx="808">
                  <c:v>0.48159999999999997</c:v>
                </c:pt>
                <c:pt idx="809">
                  <c:v>0.48249999999999998</c:v>
                </c:pt>
                <c:pt idx="810">
                  <c:v>0.4834</c:v>
                </c:pt>
                <c:pt idx="811">
                  <c:v>0.48430000000000001</c:v>
                </c:pt>
                <c:pt idx="812">
                  <c:v>0.48520000000000002</c:v>
                </c:pt>
                <c:pt idx="813">
                  <c:v>0.48609999999999998</c:v>
                </c:pt>
                <c:pt idx="814">
                  <c:v>0.48699999999999999</c:v>
                </c:pt>
                <c:pt idx="815">
                  <c:v>0.4879</c:v>
                </c:pt>
                <c:pt idx="816">
                  <c:v>0.48880000000000001</c:v>
                </c:pt>
                <c:pt idx="817">
                  <c:v>0.48970000000000002</c:v>
                </c:pt>
                <c:pt idx="818">
                  <c:v>0.49059999999999998</c:v>
                </c:pt>
                <c:pt idx="819">
                  <c:v>0.49149999999999999</c:v>
                </c:pt>
                <c:pt idx="820">
                  <c:v>0.4924</c:v>
                </c:pt>
                <c:pt idx="821">
                  <c:v>0.49340000000000001</c:v>
                </c:pt>
                <c:pt idx="822">
                  <c:v>0.49430000000000002</c:v>
                </c:pt>
                <c:pt idx="823">
                  <c:v>0.49519999999999997</c:v>
                </c:pt>
                <c:pt idx="824">
                  <c:v>0.49609999999999999</c:v>
                </c:pt>
                <c:pt idx="825">
                  <c:v>0.497</c:v>
                </c:pt>
                <c:pt idx="826">
                  <c:v>0.49790000000000001</c:v>
                </c:pt>
                <c:pt idx="827">
                  <c:v>0.49880000000000002</c:v>
                </c:pt>
                <c:pt idx="828">
                  <c:v>0.49969999999999998</c:v>
                </c:pt>
                <c:pt idx="829">
                  <c:v>0.50060000000000004</c:v>
                </c:pt>
                <c:pt idx="830">
                  <c:v>0.50149999999999995</c:v>
                </c:pt>
                <c:pt idx="831">
                  <c:v>0.50239999999999996</c:v>
                </c:pt>
                <c:pt idx="832">
                  <c:v>0.50329999999999997</c:v>
                </c:pt>
                <c:pt idx="833">
                  <c:v>0.50419999999999998</c:v>
                </c:pt>
                <c:pt idx="834">
                  <c:v>0.50509999999999999</c:v>
                </c:pt>
                <c:pt idx="835">
                  <c:v>0.50600000000000001</c:v>
                </c:pt>
                <c:pt idx="836">
                  <c:v>0.50690000000000002</c:v>
                </c:pt>
                <c:pt idx="837">
                  <c:v>0.50780000000000003</c:v>
                </c:pt>
                <c:pt idx="838">
                  <c:v>0.50870000000000004</c:v>
                </c:pt>
                <c:pt idx="839">
                  <c:v>0.50960000000000005</c:v>
                </c:pt>
                <c:pt idx="840">
                  <c:v>0.51060000000000005</c:v>
                </c:pt>
                <c:pt idx="841">
                  <c:v>0.51149999999999995</c:v>
                </c:pt>
                <c:pt idx="842">
                  <c:v>0.51239999999999997</c:v>
                </c:pt>
                <c:pt idx="843">
                  <c:v>0.51329999999999998</c:v>
                </c:pt>
                <c:pt idx="844">
                  <c:v>0.51419999999999999</c:v>
                </c:pt>
                <c:pt idx="845">
                  <c:v>0.5151</c:v>
                </c:pt>
                <c:pt idx="846">
                  <c:v>0.51600000000000001</c:v>
                </c:pt>
                <c:pt idx="847">
                  <c:v>0.51690000000000003</c:v>
                </c:pt>
                <c:pt idx="848">
                  <c:v>0.51780000000000004</c:v>
                </c:pt>
                <c:pt idx="849">
                  <c:v>0.51870000000000005</c:v>
                </c:pt>
                <c:pt idx="850">
                  <c:v>0.51959999999999995</c:v>
                </c:pt>
                <c:pt idx="851">
                  <c:v>0.52049999999999996</c:v>
                </c:pt>
                <c:pt idx="852">
                  <c:v>0.52139999999999997</c:v>
                </c:pt>
                <c:pt idx="853">
                  <c:v>0.52229999999999999</c:v>
                </c:pt>
                <c:pt idx="854">
                  <c:v>0.5232</c:v>
                </c:pt>
                <c:pt idx="855">
                  <c:v>0.52410000000000001</c:v>
                </c:pt>
                <c:pt idx="856">
                  <c:v>0.52500000000000002</c:v>
                </c:pt>
                <c:pt idx="857">
                  <c:v>0.52590000000000003</c:v>
                </c:pt>
                <c:pt idx="858">
                  <c:v>0.52690000000000003</c:v>
                </c:pt>
                <c:pt idx="859">
                  <c:v>0.52780000000000005</c:v>
                </c:pt>
                <c:pt idx="860">
                  <c:v>0.52869999999999995</c:v>
                </c:pt>
                <c:pt idx="861">
                  <c:v>0.52959999999999996</c:v>
                </c:pt>
                <c:pt idx="862">
                  <c:v>0.53049999999999997</c:v>
                </c:pt>
                <c:pt idx="863">
                  <c:v>0.53139999999999998</c:v>
                </c:pt>
                <c:pt idx="864">
                  <c:v>0.5323</c:v>
                </c:pt>
                <c:pt idx="865">
                  <c:v>0.53320000000000001</c:v>
                </c:pt>
                <c:pt idx="866">
                  <c:v>0.53410000000000002</c:v>
                </c:pt>
                <c:pt idx="867">
                  <c:v>0.53500000000000003</c:v>
                </c:pt>
              </c:numCache>
            </c:numRef>
          </c:xVal>
          <c:yVal>
            <c:numRef>
              <c:f>NEMI!$B$3:$B$870</c:f>
              <c:numCache>
                <c:formatCode>0.00E+00</c:formatCode>
                <c:ptCount val="868"/>
                <c:pt idx="0">
                  <c:v>6.095E-8</c:v>
                </c:pt>
                <c:pt idx="1">
                  <c:v>6.0979999999999994E-8</c:v>
                </c:pt>
                <c:pt idx="2">
                  <c:v>6.0710000000000006E-8</c:v>
                </c:pt>
                <c:pt idx="3">
                  <c:v>6.0909999999999994E-8</c:v>
                </c:pt>
                <c:pt idx="4">
                  <c:v>6.1389999999999996E-8</c:v>
                </c:pt>
                <c:pt idx="5">
                  <c:v>6.116E-8</c:v>
                </c:pt>
                <c:pt idx="6">
                  <c:v>6.1389999999999996E-8</c:v>
                </c:pt>
                <c:pt idx="7">
                  <c:v>6.1239999999999998E-8</c:v>
                </c:pt>
                <c:pt idx="8">
                  <c:v>6.1259999999999994E-8</c:v>
                </c:pt>
                <c:pt idx="9">
                  <c:v>6.1220000000000002E-8</c:v>
                </c:pt>
                <c:pt idx="10">
                  <c:v>6.0990000000000005E-8</c:v>
                </c:pt>
                <c:pt idx="11">
                  <c:v>6.1179999999999996E-8</c:v>
                </c:pt>
                <c:pt idx="12">
                  <c:v>6.1179999999999996E-8</c:v>
                </c:pt>
                <c:pt idx="13">
                  <c:v>6.1179999999999996E-8</c:v>
                </c:pt>
                <c:pt idx="14">
                  <c:v>6.1179999999999996E-8</c:v>
                </c:pt>
                <c:pt idx="15">
                  <c:v>6.1179999999999996E-8</c:v>
                </c:pt>
                <c:pt idx="16">
                  <c:v>6.1179999999999996E-8</c:v>
                </c:pt>
                <c:pt idx="17">
                  <c:v>6.1179999999999996E-8</c:v>
                </c:pt>
                <c:pt idx="18">
                  <c:v>6.1179999999999996E-8</c:v>
                </c:pt>
                <c:pt idx="19">
                  <c:v>6.1179999999999996E-8</c:v>
                </c:pt>
                <c:pt idx="20">
                  <c:v>6.1179999999999996E-8</c:v>
                </c:pt>
                <c:pt idx="21">
                  <c:v>6.1179999999999996E-8</c:v>
                </c:pt>
                <c:pt idx="22">
                  <c:v>6.1179999999999996E-8</c:v>
                </c:pt>
                <c:pt idx="23">
                  <c:v>6.1179999999999996E-8</c:v>
                </c:pt>
                <c:pt idx="24">
                  <c:v>6.1179999999999996E-8</c:v>
                </c:pt>
                <c:pt idx="25">
                  <c:v>6.1179999999999996E-8</c:v>
                </c:pt>
                <c:pt idx="26">
                  <c:v>6.1179999999999996E-8</c:v>
                </c:pt>
                <c:pt idx="27">
                  <c:v>6.1179999999999996E-8</c:v>
                </c:pt>
                <c:pt idx="28">
                  <c:v>6.1179999999999996E-8</c:v>
                </c:pt>
                <c:pt idx="29">
                  <c:v>6.1179999999999996E-8</c:v>
                </c:pt>
                <c:pt idx="30">
                  <c:v>6.1179999999999996E-8</c:v>
                </c:pt>
                <c:pt idx="31">
                  <c:v>6.1179999999999996E-8</c:v>
                </c:pt>
                <c:pt idx="32">
                  <c:v>6.1179999999999996E-8</c:v>
                </c:pt>
                <c:pt idx="33">
                  <c:v>6.1179999999999996E-8</c:v>
                </c:pt>
                <c:pt idx="34">
                  <c:v>6.1179999999999996E-8</c:v>
                </c:pt>
                <c:pt idx="35">
                  <c:v>6.1179999999999996E-8</c:v>
                </c:pt>
                <c:pt idx="36">
                  <c:v>6.1179999999999996E-8</c:v>
                </c:pt>
                <c:pt idx="37">
                  <c:v>6.1179999999999996E-8</c:v>
                </c:pt>
                <c:pt idx="38">
                  <c:v>6.1179999999999996E-8</c:v>
                </c:pt>
                <c:pt idx="39">
                  <c:v>6.1179999999999996E-8</c:v>
                </c:pt>
                <c:pt idx="40">
                  <c:v>6.1179999999999996E-8</c:v>
                </c:pt>
                <c:pt idx="41">
                  <c:v>6.1179999999999996E-8</c:v>
                </c:pt>
                <c:pt idx="42">
                  <c:v>6.1179999999999996E-8</c:v>
                </c:pt>
                <c:pt idx="43">
                  <c:v>6.1179999999999996E-8</c:v>
                </c:pt>
                <c:pt idx="44">
                  <c:v>6.1179999999999996E-8</c:v>
                </c:pt>
                <c:pt idx="45">
                  <c:v>6.1179999999999996E-8</c:v>
                </c:pt>
                <c:pt idx="46">
                  <c:v>6.1179999999999996E-8</c:v>
                </c:pt>
                <c:pt idx="47">
                  <c:v>6.1179999999999996E-8</c:v>
                </c:pt>
                <c:pt idx="48">
                  <c:v>6.1179999999999996E-8</c:v>
                </c:pt>
                <c:pt idx="49">
                  <c:v>6.1179999999999996E-8</c:v>
                </c:pt>
                <c:pt idx="50">
                  <c:v>6.1179999999999996E-8</c:v>
                </c:pt>
                <c:pt idx="51">
                  <c:v>6.1179999999999996E-8</c:v>
                </c:pt>
                <c:pt idx="52">
                  <c:v>6.1179999999999996E-8</c:v>
                </c:pt>
                <c:pt idx="53">
                  <c:v>6.1179999999999996E-8</c:v>
                </c:pt>
                <c:pt idx="54">
                  <c:v>6.1179999999999996E-8</c:v>
                </c:pt>
                <c:pt idx="55">
                  <c:v>6.1179999999999996E-8</c:v>
                </c:pt>
                <c:pt idx="56">
                  <c:v>6.1179999999999996E-8</c:v>
                </c:pt>
                <c:pt idx="57">
                  <c:v>6.1179999999999996E-8</c:v>
                </c:pt>
                <c:pt idx="58">
                  <c:v>6.1179999999999996E-8</c:v>
                </c:pt>
                <c:pt idx="59">
                  <c:v>6.1179999999999996E-8</c:v>
                </c:pt>
                <c:pt idx="60">
                  <c:v>6.1179999999999996E-8</c:v>
                </c:pt>
                <c:pt idx="61">
                  <c:v>6.1179999999999996E-8</c:v>
                </c:pt>
                <c:pt idx="62">
                  <c:v>6.1179999999999996E-8</c:v>
                </c:pt>
                <c:pt idx="63">
                  <c:v>6.1179999999999996E-8</c:v>
                </c:pt>
                <c:pt idx="64">
                  <c:v>6.1179999999999996E-8</c:v>
                </c:pt>
                <c:pt idx="65">
                  <c:v>6.1179999999999996E-8</c:v>
                </c:pt>
                <c:pt idx="66">
                  <c:v>6.1179999999999996E-8</c:v>
                </c:pt>
                <c:pt idx="67">
                  <c:v>6.1179999999999996E-8</c:v>
                </c:pt>
                <c:pt idx="68">
                  <c:v>6.1179999999999996E-8</c:v>
                </c:pt>
                <c:pt idx="69">
                  <c:v>6.1189999999999994E-8</c:v>
                </c:pt>
                <c:pt idx="70">
                  <c:v>6.1189999999999994E-8</c:v>
                </c:pt>
                <c:pt idx="71">
                  <c:v>6.1189999999999994E-8</c:v>
                </c:pt>
                <c:pt idx="72">
                  <c:v>6.1189999999999994E-8</c:v>
                </c:pt>
                <c:pt idx="73">
                  <c:v>6.1189999999999994E-8</c:v>
                </c:pt>
                <c:pt idx="74">
                  <c:v>6.1179999999999996E-8</c:v>
                </c:pt>
                <c:pt idx="75">
                  <c:v>6.1179999999999996E-8</c:v>
                </c:pt>
                <c:pt idx="76">
                  <c:v>6.1179999999999996E-8</c:v>
                </c:pt>
                <c:pt idx="77">
                  <c:v>6.1179999999999996E-8</c:v>
                </c:pt>
                <c:pt idx="78">
                  <c:v>6.1179999999999996E-8</c:v>
                </c:pt>
                <c:pt idx="79">
                  <c:v>6.1179999999999996E-8</c:v>
                </c:pt>
                <c:pt idx="80">
                  <c:v>6.1179999999999996E-8</c:v>
                </c:pt>
                <c:pt idx="81">
                  <c:v>6.1179999999999996E-8</c:v>
                </c:pt>
                <c:pt idx="82">
                  <c:v>6.1179999999999996E-8</c:v>
                </c:pt>
                <c:pt idx="83">
                  <c:v>6.1179999999999996E-8</c:v>
                </c:pt>
                <c:pt idx="84">
                  <c:v>6.1179999999999996E-8</c:v>
                </c:pt>
                <c:pt idx="85">
                  <c:v>6.1179999999999996E-8</c:v>
                </c:pt>
                <c:pt idx="86">
                  <c:v>6.1179999999999996E-8</c:v>
                </c:pt>
                <c:pt idx="87">
                  <c:v>6.1179999999999996E-8</c:v>
                </c:pt>
                <c:pt idx="88">
                  <c:v>6.1179999999999996E-8</c:v>
                </c:pt>
                <c:pt idx="89">
                  <c:v>6.1179999999999996E-8</c:v>
                </c:pt>
                <c:pt idx="90">
                  <c:v>6.1179999999999996E-8</c:v>
                </c:pt>
                <c:pt idx="91">
                  <c:v>6.1179999999999996E-8</c:v>
                </c:pt>
                <c:pt idx="92">
                  <c:v>6.1179999999999996E-8</c:v>
                </c:pt>
                <c:pt idx="93">
                  <c:v>6.1179999999999996E-8</c:v>
                </c:pt>
                <c:pt idx="94">
                  <c:v>6.1179999999999996E-8</c:v>
                </c:pt>
                <c:pt idx="95">
                  <c:v>6.1179999999999996E-8</c:v>
                </c:pt>
                <c:pt idx="96">
                  <c:v>6.1189999999999994E-8</c:v>
                </c:pt>
                <c:pt idx="97">
                  <c:v>6.1189999999999994E-8</c:v>
                </c:pt>
                <c:pt idx="98">
                  <c:v>6.1189999999999994E-8</c:v>
                </c:pt>
                <c:pt idx="99">
                  <c:v>6.1189999999999994E-8</c:v>
                </c:pt>
                <c:pt idx="100">
                  <c:v>6.1189999999999994E-8</c:v>
                </c:pt>
                <c:pt idx="101">
                  <c:v>6.1189999999999994E-8</c:v>
                </c:pt>
                <c:pt idx="102">
                  <c:v>6.1189999999999994E-8</c:v>
                </c:pt>
                <c:pt idx="103">
                  <c:v>6.1189999999999994E-8</c:v>
                </c:pt>
                <c:pt idx="104">
                  <c:v>6.1189999999999994E-8</c:v>
                </c:pt>
                <c:pt idx="105">
                  <c:v>6.1189999999999994E-8</c:v>
                </c:pt>
                <c:pt idx="106">
                  <c:v>6.1189999999999994E-8</c:v>
                </c:pt>
                <c:pt idx="107">
                  <c:v>6.1189999999999994E-8</c:v>
                </c:pt>
                <c:pt idx="108">
                  <c:v>6.1189999999999994E-8</c:v>
                </c:pt>
                <c:pt idx="109">
                  <c:v>6.1189999999999994E-8</c:v>
                </c:pt>
                <c:pt idx="110">
                  <c:v>6.1189999999999994E-8</c:v>
                </c:pt>
                <c:pt idx="111">
                  <c:v>6.1189999999999994E-8</c:v>
                </c:pt>
                <c:pt idx="112">
                  <c:v>6.1189999999999994E-8</c:v>
                </c:pt>
                <c:pt idx="113">
                  <c:v>6.1189999999999994E-8</c:v>
                </c:pt>
                <c:pt idx="114">
                  <c:v>6.1189999999999994E-8</c:v>
                </c:pt>
                <c:pt idx="115">
                  <c:v>6.1189999999999994E-8</c:v>
                </c:pt>
                <c:pt idx="116">
                  <c:v>6.1189999999999994E-8</c:v>
                </c:pt>
                <c:pt idx="117">
                  <c:v>6.1189999999999994E-8</c:v>
                </c:pt>
                <c:pt idx="118">
                  <c:v>6.1189999999999994E-8</c:v>
                </c:pt>
                <c:pt idx="119">
                  <c:v>6.1189999999999994E-8</c:v>
                </c:pt>
                <c:pt idx="120">
                  <c:v>6.1189999999999994E-8</c:v>
                </c:pt>
                <c:pt idx="121">
                  <c:v>6.1189999999999994E-8</c:v>
                </c:pt>
                <c:pt idx="122">
                  <c:v>6.1200000000000005E-8</c:v>
                </c:pt>
                <c:pt idx="123">
                  <c:v>6.1200000000000005E-8</c:v>
                </c:pt>
                <c:pt idx="124">
                  <c:v>6.1200000000000005E-8</c:v>
                </c:pt>
                <c:pt idx="125">
                  <c:v>6.1200000000000005E-8</c:v>
                </c:pt>
                <c:pt idx="126">
                  <c:v>6.1200000000000005E-8</c:v>
                </c:pt>
                <c:pt idx="127">
                  <c:v>6.1200000000000005E-8</c:v>
                </c:pt>
                <c:pt idx="128">
                  <c:v>6.1200000000000005E-8</c:v>
                </c:pt>
                <c:pt idx="129">
                  <c:v>6.1200000000000005E-8</c:v>
                </c:pt>
                <c:pt idx="130">
                  <c:v>6.1200000000000005E-8</c:v>
                </c:pt>
                <c:pt idx="131">
                  <c:v>6.1200000000000005E-8</c:v>
                </c:pt>
                <c:pt idx="132">
                  <c:v>6.1200000000000005E-8</c:v>
                </c:pt>
                <c:pt idx="133">
                  <c:v>6.1200000000000005E-8</c:v>
                </c:pt>
                <c:pt idx="134">
                  <c:v>6.1200000000000005E-8</c:v>
                </c:pt>
                <c:pt idx="135">
                  <c:v>6.1200000000000005E-8</c:v>
                </c:pt>
                <c:pt idx="136">
                  <c:v>6.1200000000000005E-8</c:v>
                </c:pt>
                <c:pt idx="137">
                  <c:v>6.1200000000000005E-8</c:v>
                </c:pt>
                <c:pt idx="138">
                  <c:v>6.1200000000000005E-8</c:v>
                </c:pt>
                <c:pt idx="139">
                  <c:v>6.1200000000000005E-8</c:v>
                </c:pt>
                <c:pt idx="140">
                  <c:v>6.1200000000000005E-8</c:v>
                </c:pt>
                <c:pt idx="141">
                  <c:v>6.1200000000000005E-8</c:v>
                </c:pt>
                <c:pt idx="142">
                  <c:v>6.1200000000000005E-8</c:v>
                </c:pt>
                <c:pt idx="143">
                  <c:v>6.1200000000000005E-8</c:v>
                </c:pt>
                <c:pt idx="144">
                  <c:v>6.1200000000000005E-8</c:v>
                </c:pt>
                <c:pt idx="145">
                  <c:v>6.1200000000000005E-8</c:v>
                </c:pt>
                <c:pt idx="146">
                  <c:v>6.1200000000000005E-8</c:v>
                </c:pt>
                <c:pt idx="147">
                  <c:v>6.1200000000000005E-8</c:v>
                </c:pt>
                <c:pt idx="148">
                  <c:v>6.1200000000000005E-8</c:v>
                </c:pt>
                <c:pt idx="149">
                  <c:v>6.1200000000000005E-8</c:v>
                </c:pt>
                <c:pt idx="150">
                  <c:v>6.1200000000000005E-8</c:v>
                </c:pt>
                <c:pt idx="151">
                  <c:v>6.1200000000000005E-8</c:v>
                </c:pt>
                <c:pt idx="152">
                  <c:v>6.1200000000000005E-8</c:v>
                </c:pt>
                <c:pt idx="153">
                  <c:v>6.1200000000000005E-8</c:v>
                </c:pt>
                <c:pt idx="154">
                  <c:v>6.1200000000000005E-8</c:v>
                </c:pt>
                <c:pt idx="155">
                  <c:v>6.1200000000000005E-8</c:v>
                </c:pt>
                <c:pt idx="156">
                  <c:v>6.1200000000000005E-8</c:v>
                </c:pt>
                <c:pt idx="157">
                  <c:v>6.1200000000000005E-8</c:v>
                </c:pt>
                <c:pt idx="158">
                  <c:v>6.1200000000000005E-8</c:v>
                </c:pt>
                <c:pt idx="159">
                  <c:v>6.1200000000000005E-8</c:v>
                </c:pt>
                <c:pt idx="160">
                  <c:v>6.1200000000000005E-8</c:v>
                </c:pt>
                <c:pt idx="161">
                  <c:v>6.1200000000000005E-8</c:v>
                </c:pt>
                <c:pt idx="162">
                  <c:v>6.1200000000000005E-8</c:v>
                </c:pt>
                <c:pt idx="163">
                  <c:v>6.1200000000000005E-8</c:v>
                </c:pt>
                <c:pt idx="164">
                  <c:v>6.1200000000000005E-8</c:v>
                </c:pt>
                <c:pt idx="165">
                  <c:v>6.1200000000000005E-8</c:v>
                </c:pt>
                <c:pt idx="166">
                  <c:v>6.1200000000000005E-8</c:v>
                </c:pt>
                <c:pt idx="167">
                  <c:v>6.1200000000000005E-8</c:v>
                </c:pt>
                <c:pt idx="168">
                  <c:v>6.1200000000000005E-8</c:v>
                </c:pt>
                <c:pt idx="169">
                  <c:v>6.1200000000000005E-8</c:v>
                </c:pt>
                <c:pt idx="170">
                  <c:v>6.1200000000000005E-8</c:v>
                </c:pt>
                <c:pt idx="171">
                  <c:v>6.1200000000000005E-8</c:v>
                </c:pt>
                <c:pt idx="172">
                  <c:v>6.1200000000000005E-8</c:v>
                </c:pt>
                <c:pt idx="173">
                  <c:v>6.1200000000000005E-8</c:v>
                </c:pt>
                <c:pt idx="174">
                  <c:v>6.1200000000000005E-8</c:v>
                </c:pt>
                <c:pt idx="175">
                  <c:v>6.1200000000000005E-8</c:v>
                </c:pt>
                <c:pt idx="176">
                  <c:v>6.1200000000000005E-8</c:v>
                </c:pt>
                <c:pt idx="177">
                  <c:v>6.1200000000000005E-8</c:v>
                </c:pt>
                <c:pt idx="178">
                  <c:v>6.1200000000000005E-8</c:v>
                </c:pt>
                <c:pt idx="179">
                  <c:v>6.1200000000000005E-8</c:v>
                </c:pt>
                <c:pt idx="180">
                  <c:v>6.1200000000000005E-8</c:v>
                </c:pt>
                <c:pt idx="181">
                  <c:v>6.1200000000000005E-8</c:v>
                </c:pt>
                <c:pt idx="182">
                  <c:v>6.1200000000000005E-8</c:v>
                </c:pt>
                <c:pt idx="183">
                  <c:v>6.1200000000000005E-8</c:v>
                </c:pt>
                <c:pt idx="184">
                  <c:v>6.1200000000000005E-8</c:v>
                </c:pt>
                <c:pt idx="185">
                  <c:v>6.1200000000000005E-8</c:v>
                </c:pt>
                <c:pt idx="186">
                  <c:v>6.1200000000000005E-8</c:v>
                </c:pt>
                <c:pt idx="187">
                  <c:v>6.1200000000000005E-8</c:v>
                </c:pt>
                <c:pt idx="188">
                  <c:v>6.1200000000000005E-8</c:v>
                </c:pt>
                <c:pt idx="189">
                  <c:v>6.1200000000000005E-8</c:v>
                </c:pt>
                <c:pt idx="190">
                  <c:v>6.1200000000000005E-8</c:v>
                </c:pt>
                <c:pt idx="191">
                  <c:v>6.1200000000000005E-8</c:v>
                </c:pt>
                <c:pt idx="192">
                  <c:v>6.1200000000000005E-8</c:v>
                </c:pt>
                <c:pt idx="193">
                  <c:v>6.1200000000000005E-8</c:v>
                </c:pt>
                <c:pt idx="194">
                  <c:v>6.1200000000000005E-8</c:v>
                </c:pt>
                <c:pt idx="195">
                  <c:v>6.1200000000000005E-8</c:v>
                </c:pt>
                <c:pt idx="196">
                  <c:v>6.1200000000000005E-8</c:v>
                </c:pt>
                <c:pt idx="197">
                  <c:v>6.1200000000000005E-8</c:v>
                </c:pt>
                <c:pt idx="198">
                  <c:v>6.1200000000000005E-8</c:v>
                </c:pt>
                <c:pt idx="199">
                  <c:v>6.1200000000000005E-8</c:v>
                </c:pt>
                <c:pt idx="200">
                  <c:v>6.1200000000000005E-8</c:v>
                </c:pt>
                <c:pt idx="201">
                  <c:v>6.1200000000000005E-8</c:v>
                </c:pt>
                <c:pt idx="202">
                  <c:v>6.1200000000000005E-8</c:v>
                </c:pt>
                <c:pt idx="203">
                  <c:v>6.1200000000000005E-8</c:v>
                </c:pt>
                <c:pt idx="204">
                  <c:v>6.1200000000000005E-8</c:v>
                </c:pt>
                <c:pt idx="205">
                  <c:v>6.1200000000000005E-8</c:v>
                </c:pt>
                <c:pt idx="206">
                  <c:v>6.1200000000000005E-8</c:v>
                </c:pt>
                <c:pt idx="207">
                  <c:v>6.1200000000000005E-8</c:v>
                </c:pt>
                <c:pt idx="208">
                  <c:v>6.1200000000000005E-8</c:v>
                </c:pt>
                <c:pt idx="209">
                  <c:v>6.1200000000000005E-8</c:v>
                </c:pt>
                <c:pt idx="210">
                  <c:v>6.1200000000000005E-8</c:v>
                </c:pt>
                <c:pt idx="211">
                  <c:v>6.1200000000000005E-8</c:v>
                </c:pt>
                <c:pt idx="212">
                  <c:v>6.1200000000000005E-8</c:v>
                </c:pt>
                <c:pt idx="213">
                  <c:v>6.1200000000000005E-8</c:v>
                </c:pt>
                <c:pt idx="214">
                  <c:v>6.1200000000000005E-8</c:v>
                </c:pt>
                <c:pt idx="215">
                  <c:v>6.1200000000000005E-8</c:v>
                </c:pt>
                <c:pt idx="216">
                  <c:v>6.1200000000000005E-8</c:v>
                </c:pt>
                <c:pt idx="217">
                  <c:v>6.1200000000000005E-8</c:v>
                </c:pt>
                <c:pt idx="218">
                  <c:v>6.1200000000000005E-8</c:v>
                </c:pt>
                <c:pt idx="219">
                  <c:v>6.1200000000000005E-8</c:v>
                </c:pt>
                <c:pt idx="220">
                  <c:v>6.1200000000000005E-8</c:v>
                </c:pt>
                <c:pt idx="221">
                  <c:v>6.1200000000000005E-8</c:v>
                </c:pt>
                <c:pt idx="222">
                  <c:v>6.1200000000000005E-8</c:v>
                </c:pt>
                <c:pt idx="223">
                  <c:v>6.1200000000000005E-8</c:v>
                </c:pt>
                <c:pt idx="224">
                  <c:v>6.1200000000000005E-8</c:v>
                </c:pt>
                <c:pt idx="225">
                  <c:v>6.1200000000000005E-8</c:v>
                </c:pt>
                <c:pt idx="226">
                  <c:v>6.1200000000000005E-8</c:v>
                </c:pt>
                <c:pt idx="227">
                  <c:v>6.1200000000000005E-8</c:v>
                </c:pt>
                <c:pt idx="228">
                  <c:v>6.1200000000000005E-8</c:v>
                </c:pt>
                <c:pt idx="229">
                  <c:v>6.1200000000000005E-8</c:v>
                </c:pt>
                <c:pt idx="230">
                  <c:v>6.1200000000000005E-8</c:v>
                </c:pt>
                <c:pt idx="231">
                  <c:v>6.1200000000000005E-8</c:v>
                </c:pt>
                <c:pt idx="232">
                  <c:v>6.1200000000000005E-8</c:v>
                </c:pt>
                <c:pt idx="233">
                  <c:v>6.1200000000000005E-8</c:v>
                </c:pt>
                <c:pt idx="234">
                  <c:v>6.1200000000000005E-8</c:v>
                </c:pt>
                <c:pt idx="235">
                  <c:v>6.1200000000000005E-8</c:v>
                </c:pt>
                <c:pt idx="236">
                  <c:v>6.1200000000000005E-8</c:v>
                </c:pt>
                <c:pt idx="237">
                  <c:v>6.1200000000000005E-8</c:v>
                </c:pt>
                <c:pt idx="238">
                  <c:v>6.1200000000000005E-8</c:v>
                </c:pt>
                <c:pt idx="239">
                  <c:v>6.1200000000000005E-8</c:v>
                </c:pt>
                <c:pt idx="240">
                  <c:v>6.1200000000000005E-8</c:v>
                </c:pt>
                <c:pt idx="241">
                  <c:v>6.1200000000000005E-8</c:v>
                </c:pt>
                <c:pt idx="242">
                  <c:v>6.1200000000000005E-8</c:v>
                </c:pt>
                <c:pt idx="243">
                  <c:v>6.1200000000000005E-8</c:v>
                </c:pt>
                <c:pt idx="244">
                  <c:v>6.1200000000000005E-8</c:v>
                </c:pt>
                <c:pt idx="245">
                  <c:v>6.1200000000000005E-8</c:v>
                </c:pt>
                <c:pt idx="246">
                  <c:v>6.1200000000000005E-8</c:v>
                </c:pt>
                <c:pt idx="247">
                  <c:v>6.1200000000000005E-8</c:v>
                </c:pt>
                <c:pt idx="248">
                  <c:v>6.1189999999999994E-8</c:v>
                </c:pt>
                <c:pt idx="249">
                  <c:v>6.1189999999999994E-8</c:v>
                </c:pt>
                <c:pt idx="250">
                  <c:v>6.1189999999999994E-8</c:v>
                </c:pt>
                <c:pt idx="251">
                  <c:v>6.1189999999999994E-8</c:v>
                </c:pt>
                <c:pt idx="252">
                  <c:v>6.1189999999999994E-8</c:v>
                </c:pt>
                <c:pt idx="253">
                  <c:v>6.1189999999999994E-8</c:v>
                </c:pt>
                <c:pt idx="254">
                  <c:v>6.1189999999999994E-8</c:v>
                </c:pt>
                <c:pt idx="255">
                  <c:v>6.1189999999999994E-8</c:v>
                </c:pt>
                <c:pt idx="256">
                  <c:v>6.1189999999999994E-8</c:v>
                </c:pt>
                <c:pt idx="257">
                  <c:v>6.1189999999999994E-8</c:v>
                </c:pt>
                <c:pt idx="258">
                  <c:v>6.1189999999999994E-8</c:v>
                </c:pt>
                <c:pt idx="259">
                  <c:v>6.1189999999999994E-8</c:v>
                </c:pt>
                <c:pt idx="260">
                  <c:v>6.1189999999999994E-8</c:v>
                </c:pt>
                <c:pt idx="261">
                  <c:v>6.1189999999999994E-8</c:v>
                </c:pt>
                <c:pt idx="262">
                  <c:v>6.1189999999999994E-8</c:v>
                </c:pt>
                <c:pt idx="263">
                  <c:v>6.1189999999999994E-8</c:v>
                </c:pt>
                <c:pt idx="264">
                  <c:v>6.1189999999999994E-8</c:v>
                </c:pt>
                <c:pt idx="265">
                  <c:v>6.1189999999999994E-8</c:v>
                </c:pt>
                <c:pt idx="266">
                  <c:v>6.1189999999999994E-8</c:v>
                </c:pt>
                <c:pt idx="267">
                  <c:v>6.1189999999999994E-8</c:v>
                </c:pt>
                <c:pt idx="268">
                  <c:v>6.1189999999999994E-8</c:v>
                </c:pt>
                <c:pt idx="269">
                  <c:v>6.1189999999999994E-8</c:v>
                </c:pt>
                <c:pt idx="270">
                  <c:v>6.1189999999999994E-8</c:v>
                </c:pt>
                <c:pt idx="271">
                  <c:v>6.1189999999999994E-8</c:v>
                </c:pt>
                <c:pt idx="272">
                  <c:v>6.1189999999999994E-8</c:v>
                </c:pt>
                <c:pt idx="273">
                  <c:v>6.1189999999999994E-8</c:v>
                </c:pt>
                <c:pt idx="274">
                  <c:v>6.1189999999999994E-8</c:v>
                </c:pt>
                <c:pt idx="275">
                  <c:v>6.1189999999999994E-8</c:v>
                </c:pt>
                <c:pt idx="276">
                  <c:v>6.1189999999999994E-8</c:v>
                </c:pt>
                <c:pt idx="277">
                  <c:v>6.1189999999999994E-8</c:v>
                </c:pt>
                <c:pt idx="278">
                  <c:v>6.1189999999999994E-8</c:v>
                </c:pt>
                <c:pt idx="279">
                  <c:v>6.1189999999999994E-8</c:v>
                </c:pt>
                <c:pt idx="280">
                  <c:v>6.1189999999999994E-8</c:v>
                </c:pt>
                <c:pt idx="281">
                  <c:v>6.1189999999999994E-8</c:v>
                </c:pt>
                <c:pt idx="282">
                  <c:v>6.1189999999999994E-8</c:v>
                </c:pt>
                <c:pt idx="283">
                  <c:v>6.1189999999999994E-8</c:v>
                </c:pt>
                <c:pt idx="284">
                  <c:v>6.1189999999999994E-8</c:v>
                </c:pt>
                <c:pt idx="285">
                  <c:v>6.1189999999999994E-8</c:v>
                </c:pt>
                <c:pt idx="286">
                  <c:v>6.1189999999999994E-8</c:v>
                </c:pt>
                <c:pt idx="287">
                  <c:v>6.1189999999999994E-8</c:v>
                </c:pt>
                <c:pt idx="288">
                  <c:v>6.1189999999999994E-8</c:v>
                </c:pt>
                <c:pt idx="289">
                  <c:v>6.1189999999999994E-8</c:v>
                </c:pt>
                <c:pt idx="290">
                  <c:v>6.1189999999999994E-8</c:v>
                </c:pt>
                <c:pt idx="291">
                  <c:v>6.1189999999999994E-8</c:v>
                </c:pt>
                <c:pt idx="292">
                  <c:v>6.1189999999999994E-8</c:v>
                </c:pt>
                <c:pt idx="293">
                  <c:v>6.1189999999999994E-8</c:v>
                </c:pt>
                <c:pt idx="294">
                  <c:v>6.1189999999999994E-8</c:v>
                </c:pt>
                <c:pt idx="295">
                  <c:v>6.1189999999999994E-8</c:v>
                </c:pt>
                <c:pt idx="296">
                  <c:v>6.1189999999999994E-8</c:v>
                </c:pt>
                <c:pt idx="297">
                  <c:v>6.1189999999999994E-8</c:v>
                </c:pt>
                <c:pt idx="298">
                  <c:v>6.1189999999999994E-8</c:v>
                </c:pt>
                <c:pt idx="299">
                  <c:v>6.1189999999999994E-8</c:v>
                </c:pt>
                <c:pt idx="300">
                  <c:v>6.1189999999999994E-8</c:v>
                </c:pt>
                <c:pt idx="301">
                  <c:v>6.1189999999999994E-8</c:v>
                </c:pt>
                <c:pt idx="302">
                  <c:v>6.1189999999999994E-8</c:v>
                </c:pt>
                <c:pt idx="303">
                  <c:v>6.1189999999999994E-8</c:v>
                </c:pt>
                <c:pt idx="304">
                  <c:v>6.1189999999999994E-8</c:v>
                </c:pt>
                <c:pt idx="305">
                  <c:v>6.1189999999999994E-8</c:v>
                </c:pt>
                <c:pt idx="306">
                  <c:v>6.1189999999999994E-8</c:v>
                </c:pt>
                <c:pt idx="307">
                  <c:v>6.1189999999999994E-8</c:v>
                </c:pt>
                <c:pt idx="308">
                  <c:v>6.1189999999999994E-8</c:v>
                </c:pt>
                <c:pt idx="309">
                  <c:v>6.1189999999999994E-8</c:v>
                </c:pt>
                <c:pt idx="310">
                  <c:v>6.1189999999999994E-8</c:v>
                </c:pt>
                <c:pt idx="311">
                  <c:v>6.1189999999999994E-8</c:v>
                </c:pt>
                <c:pt idx="312">
                  <c:v>6.1189999999999994E-8</c:v>
                </c:pt>
                <c:pt idx="313">
                  <c:v>6.1189999999999994E-8</c:v>
                </c:pt>
                <c:pt idx="314">
                  <c:v>6.1189999999999994E-8</c:v>
                </c:pt>
                <c:pt idx="315">
                  <c:v>6.1189999999999994E-8</c:v>
                </c:pt>
                <c:pt idx="316">
                  <c:v>6.1189999999999994E-8</c:v>
                </c:pt>
                <c:pt idx="317">
                  <c:v>6.1189999999999994E-8</c:v>
                </c:pt>
                <c:pt idx="318">
                  <c:v>6.1189999999999994E-8</c:v>
                </c:pt>
                <c:pt idx="319">
                  <c:v>6.1189999999999994E-8</c:v>
                </c:pt>
                <c:pt idx="320">
                  <c:v>6.1189999999999994E-8</c:v>
                </c:pt>
                <c:pt idx="321">
                  <c:v>6.1189999999999994E-8</c:v>
                </c:pt>
                <c:pt idx="322">
                  <c:v>6.1189999999999994E-8</c:v>
                </c:pt>
                <c:pt idx="323">
                  <c:v>6.1189999999999994E-8</c:v>
                </c:pt>
                <c:pt idx="324">
                  <c:v>6.1189999999999994E-8</c:v>
                </c:pt>
                <c:pt idx="325">
                  <c:v>6.1189999999999994E-8</c:v>
                </c:pt>
                <c:pt idx="326">
                  <c:v>6.1189999999999994E-8</c:v>
                </c:pt>
                <c:pt idx="327">
                  <c:v>6.1189999999999994E-8</c:v>
                </c:pt>
                <c:pt idx="328">
                  <c:v>6.1189999999999994E-8</c:v>
                </c:pt>
                <c:pt idx="329">
                  <c:v>6.1189999999999994E-8</c:v>
                </c:pt>
                <c:pt idx="330">
                  <c:v>6.1189999999999994E-8</c:v>
                </c:pt>
                <c:pt idx="331">
                  <c:v>6.1189999999999994E-8</c:v>
                </c:pt>
                <c:pt idx="332">
                  <c:v>6.1189999999999994E-8</c:v>
                </c:pt>
                <c:pt idx="333">
                  <c:v>6.1189999999999994E-8</c:v>
                </c:pt>
                <c:pt idx="334">
                  <c:v>6.1189999999999994E-8</c:v>
                </c:pt>
                <c:pt idx="335">
                  <c:v>6.1189999999999994E-8</c:v>
                </c:pt>
                <c:pt idx="336">
                  <c:v>6.1189999999999994E-8</c:v>
                </c:pt>
                <c:pt idx="337">
                  <c:v>6.1189999999999994E-8</c:v>
                </c:pt>
                <c:pt idx="338">
                  <c:v>6.1189999999999994E-8</c:v>
                </c:pt>
                <c:pt idx="339">
                  <c:v>6.1189999999999994E-8</c:v>
                </c:pt>
                <c:pt idx="340">
                  <c:v>6.1189999999999994E-8</c:v>
                </c:pt>
                <c:pt idx="341">
                  <c:v>6.1189999999999994E-8</c:v>
                </c:pt>
                <c:pt idx="342">
                  <c:v>6.1189999999999994E-8</c:v>
                </c:pt>
                <c:pt idx="343">
                  <c:v>6.1189999999999994E-8</c:v>
                </c:pt>
                <c:pt idx="344">
                  <c:v>6.1189999999999994E-8</c:v>
                </c:pt>
                <c:pt idx="345">
                  <c:v>6.1189999999999994E-8</c:v>
                </c:pt>
                <c:pt idx="346">
                  <c:v>6.1189999999999994E-8</c:v>
                </c:pt>
                <c:pt idx="347">
                  <c:v>6.1189999999999994E-8</c:v>
                </c:pt>
                <c:pt idx="348">
                  <c:v>6.1189999999999994E-8</c:v>
                </c:pt>
                <c:pt idx="349">
                  <c:v>6.1189999999999994E-8</c:v>
                </c:pt>
                <c:pt idx="350">
                  <c:v>6.1189999999999994E-8</c:v>
                </c:pt>
                <c:pt idx="351">
                  <c:v>6.1189999999999994E-8</c:v>
                </c:pt>
                <c:pt idx="352">
                  <c:v>6.1189999999999994E-8</c:v>
                </c:pt>
                <c:pt idx="353">
                  <c:v>6.1189999999999994E-8</c:v>
                </c:pt>
                <c:pt idx="354">
                  <c:v>6.1189999999999994E-8</c:v>
                </c:pt>
                <c:pt idx="355">
                  <c:v>6.1189999999999994E-8</c:v>
                </c:pt>
                <c:pt idx="356">
                  <c:v>6.1189999999999994E-8</c:v>
                </c:pt>
                <c:pt idx="357">
                  <c:v>6.1189999999999994E-8</c:v>
                </c:pt>
                <c:pt idx="358">
                  <c:v>6.1189999999999994E-8</c:v>
                </c:pt>
                <c:pt idx="359">
                  <c:v>6.1189999999999994E-8</c:v>
                </c:pt>
                <c:pt idx="360">
                  <c:v>6.1189999999999994E-8</c:v>
                </c:pt>
                <c:pt idx="361">
                  <c:v>6.1189999999999994E-8</c:v>
                </c:pt>
                <c:pt idx="362">
                  <c:v>6.1189999999999994E-8</c:v>
                </c:pt>
                <c:pt idx="363">
                  <c:v>6.1189999999999994E-8</c:v>
                </c:pt>
                <c:pt idx="364">
                  <c:v>6.1189999999999994E-8</c:v>
                </c:pt>
                <c:pt idx="365">
                  <c:v>6.1189999999999994E-8</c:v>
                </c:pt>
                <c:pt idx="366">
                  <c:v>6.1189999999999994E-8</c:v>
                </c:pt>
                <c:pt idx="367">
                  <c:v>6.1189999999999994E-8</c:v>
                </c:pt>
                <c:pt idx="368">
                  <c:v>6.1189999999999994E-8</c:v>
                </c:pt>
                <c:pt idx="369">
                  <c:v>6.1189999999999994E-8</c:v>
                </c:pt>
                <c:pt idx="370">
                  <c:v>6.1189999999999994E-8</c:v>
                </c:pt>
                <c:pt idx="371">
                  <c:v>6.1189999999999994E-8</c:v>
                </c:pt>
                <c:pt idx="372">
                  <c:v>6.1189999999999994E-8</c:v>
                </c:pt>
                <c:pt idx="373">
                  <c:v>6.1189999999999994E-8</c:v>
                </c:pt>
                <c:pt idx="374">
                  <c:v>6.1189999999999994E-8</c:v>
                </c:pt>
                <c:pt idx="375">
                  <c:v>6.1189999999999994E-8</c:v>
                </c:pt>
                <c:pt idx="376">
                  <c:v>6.1189999999999994E-8</c:v>
                </c:pt>
                <c:pt idx="377">
                  <c:v>6.1189999999999994E-8</c:v>
                </c:pt>
                <c:pt idx="378">
                  <c:v>6.1189999999999994E-8</c:v>
                </c:pt>
                <c:pt idx="379">
                  <c:v>6.1189999999999994E-8</c:v>
                </c:pt>
                <c:pt idx="380">
                  <c:v>6.1189999999999994E-8</c:v>
                </c:pt>
                <c:pt idx="381">
                  <c:v>6.1189999999999994E-8</c:v>
                </c:pt>
                <c:pt idx="382">
                  <c:v>6.1189999999999994E-8</c:v>
                </c:pt>
                <c:pt idx="383">
                  <c:v>6.1189999999999994E-8</c:v>
                </c:pt>
                <c:pt idx="384">
                  <c:v>6.1179999999999996E-8</c:v>
                </c:pt>
                <c:pt idx="385">
                  <c:v>6.1179999999999996E-8</c:v>
                </c:pt>
                <c:pt idx="386">
                  <c:v>6.1179999999999996E-8</c:v>
                </c:pt>
                <c:pt idx="387">
                  <c:v>6.1179999999999996E-8</c:v>
                </c:pt>
                <c:pt idx="388">
                  <c:v>6.1179999999999996E-8</c:v>
                </c:pt>
                <c:pt idx="389">
                  <c:v>6.1179999999999996E-8</c:v>
                </c:pt>
                <c:pt idx="390">
                  <c:v>6.1179999999999996E-8</c:v>
                </c:pt>
                <c:pt idx="391">
                  <c:v>6.1179999999999996E-8</c:v>
                </c:pt>
                <c:pt idx="392">
                  <c:v>6.1179999999999996E-8</c:v>
                </c:pt>
                <c:pt idx="393">
                  <c:v>6.1179999999999996E-8</c:v>
                </c:pt>
                <c:pt idx="394">
                  <c:v>6.1179999999999996E-8</c:v>
                </c:pt>
                <c:pt idx="395">
                  <c:v>6.1179999999999996E-8</c:v>
                </c:pt>
                <c:pt idx="396">
                  <c:v>6.1179999999999996E-8</c:v>
                </c:pt>
                <c:pt idx="397">
                  <c:v>6.1169999999999998E-8</c:v>
                </c:pt>
                <c:pt idx="398">
                  <c:v>6.1169999999999998E-8</c:v>
                </c:pt>
                <c:pt idx="399">
                  <c:v>6.1169999999999998E-8</c:v>
                </c:pt>
                <c:pt idx="400">
                  <c:v>6.1169999999999998E-8</c:v>
                </c:pt>
                <c:pt idx="401">
                  <c:v>6.1169999999999998E-8</c:v>
                </c:pt>
                <c:pt idx="402">
                  <c:v>6.1169999999999998E-8</c:v>
                </c:pt>
                <c:pt idx="403">
                  <c:v>6.116E-8</c:v>
                </c:pt>
                <c:pt idx="404">
                  <c:v>6.116E-8</c:v>
                </c:pt>
                <c:pt idx="405">
                  <c:v>6.116E-8</c:v>
                </c:pt>
                <c:pt idx="406">
                  <c:v>6.116E-8</c:v>
                </c:pt>
                <c:pt idx="407">
                  <c:v>6.1150000000000002E-8</c:v>
                </c:pt>
                <c:pt idx="408">
                  <c:v>6.1150000000000002E-8</c:v>
                </c:pt>
                <c:pt idx="409">
                  <c:v>6.1150000000000002E-8</c:v>
                </c:pt>
                <c:pt idx="410">
                  <c:v>6.1140000000000004E-8</c:v>
                </c:pt>
                <c:pt idx="411">
                  <c:v>6.1140000000000004E-8</c:v>
                </c:pt>
                <c:pt idx="412">
                  <c:v>6.1130000000000005E-8</c:v>
                </c:pt>
                <c:pt idx="413">
                  <c:v>6.1130000000000005E-8</c:v>
                </c:pt>
                <c:pt idx="414">
                  <c:v>6.1119999999999994E-8</c:v>
                </c:pt>
                <c:pt idx="415">
                  <c:v>6.1119999999999994E-8</c:v>
                </c:pt>
                <c:pt idx="416">
                  <c:v>6.1109999999999996E-8</c:v>
                </c:pt>
                <c:pt idx="417">
                  <c:v>6.1099999999999998E-8</c:v>
                </c:pt>
                <c:pt idx="418">
                  <c:v>6.109E-8</c:v>
                </c:pt>
                <c:pt idx="419">
                  <c:v>6.109E-8</c:v>
                </c:pt>
                <c:pt idx="420">
                  <c:v>6.1080000000000002E-8</c:v>
                </c:pt>
                <c:pt idx="421">
                  <c:v>6.1070000000000004E-8</c:v>
                </c:pt>
                <c:pt idx="422">
                  <c:v>6.1060000000000005E-8</c:v>
                </c:pt>
                <c:pt idx="423">
                  <c:v>6.1049999999999994E-8</c:v>
                </c:pt>
                <c:pt idx="424">
                  <c:v>6.1039999999999996E-8</c:v>
                </c:pt>
                <c:pt idx="425">
                  <c:v>6.1029999999999998E-8</c:v>
                </c:pt>
                <c:pt idx="426">
                  <c:v>6.102E-8</c:v>
                </c:pt>
                <c:pt idx="427">
                  <c:v>6.1010000000000002E-8</c:v>
                </c:pt>
                <c:pt idx="428">
                  <c:v>6.0990000000000005E-8</c:v>
                </c:pt>
                <c:pt idx="429">
                  <c:v>6.0979999999999994E-8</c:v>
                </c:pt>
                <c:pt idx="430">
                  <c:v>6.0969999999999996E-8</c:v>
                </c:pt>
                <c:pt idx="431">
                  <c:v>6.0959999999999998E-8</c:v>
                </c:pt>
                <c:pt idx="432">
                  <c:v>6.0940000000000002E-8</c:v>
                </c:pt>
                <c:pt idx="433">
                  <c:v>6.0930000000000004E-8</c:v>
                </c:pt>
                <c:pt idx="434">
                  <c:v>6.0909999999999994E-8</c:v>
                </c:pt>
                <c:pt idx="435">
                  <c:v>6.0899999999999996E-8</c:v>
                </c:pt>
                <c:pt idx="436">
                  <c:v>6.088E-8</c:v>
                </c:pt>
                <c:pt idx="437">
                  <c:v>6.0870000000000002E-8</c:v>
                </c:pt>
                <c:pt idx="438">
                  <c:v>6.0850000000000006E-8</c:v>
                </c:pt>
                <c:pt idx="439">
                  <c:v>6.0839999999999994E-8</c:v>
                </c:pt>
                <c:pt idx="440">
                  <c:v>6.0829999999999996E-8</c:v>
                </c:pt>
                <c:pt idx="441">
                  <c:v>6.081E-8</c:v>
                </c:pt>
                <c:pt idx="442">
                  <c:v>6.0800000000000002E-8</c:v>
                </c:pt>
                <c:pt idx="443">
                  <c:v>6.0790000000000004E-8</c:v>
                </c:pt>
                <c:pt idx="444">
                  <c:v>6.0769999999999994E-8</c:v>
                </c:pt>
                <c:pt idx="445">
                  <c:v>6.0759999999999996E-8</c:v>
                </c:pt>
                <c:pt idx="446">
                  <c:v>6.0749999999999998E-8</c:v>
                </c:pt>
                <c:pt idx="447">
                  <c:v>6.074E-8</c:v>
                </c:pt>
                <c:pt idx="448">
                  <c:v>6.074E-8</c:v>
                </c:pt>
                <c:pt idx="449">
                  <c:v>6.0730000000000002E-8</c:v>
                </c:pt>
                <c:pt idx="450">
                  <c:v>6.0730000000000002E-8</c:v>
                </c:pt>
                <c:pt idx="451">
                  <c:v>6.0720000000000004E-8</c:v>
                </c:pt>
                <c:pt idx="452">
                  <c:v>6.0720000000000004E-8</c:v>
                </c:pt>
                <c:pt idx="453">
                  <c:v>6.0720000000000004E-8</c:v>
                </c:pt>
                <c:pt idx="454">
                  <c:v>6.0730000000000002E-8</c:v>
                </c:pt>
                <c:pt idx="455">
                  <c:v>6.0730000000000002E-8</c:v>
                </c:pt>
                <c:pt idx="456">
                  <c:v>6.0730000000000002E-8</c:v>
                </c:pt>
                <c:pt idx="457">
                  <c:v>6.0730000000000002E-8</c:v>
                </c:pt>
                <c:pt idx="458">
                  <c:v>6.074E-8</c:v>
                </c:pt>
                <c:pt idx="459">
                  <c:v>6.074E-8</c:v>
                </c:pt>
                <c:pt idx="460">
                  <c:v>6.0749999999999998E-8</c:v>
                </c:pt>
                <c:pt idx="461">
                  <c:v>6.0749999999999998E-8</c:v>
                </c:pt>
                <c:pt idx="462">
                  <c:v>6.0759999999999996E-8</c:v>
                </c:pt>
                <c:pt idx="463">
                  <c:v>6.0769999999999994E-8</c:v>
                </c:pt>
                <c:pt idx="464">
                  <c:v>6.0769999999999994E-8</c:v>
                </c:pt>
                <c:pt idx="465">
                  <c:v>6.0780000000000006E-8</c:v>
                </c:pt>
                <c:pt idx="466">
                  <c:v>6.0790000000000004E-8</c:v>
                </c:pt>
                <c:pt idx="467">
                  <c:v>6.0800000000000002E-8</c:v>
                </c:pt>
                <c:pt idx="468">
                  <c:v>6.0800000000000002E-8</c:v>
                </c:pt>
                <c:pt idx="469">
                  <c:v>6.081E-8</c:v>
                </c:pt>
                <c:pt idx="470">
                  <c:v>6.0819999999999998E-8</c:v>
                </c:pt>
                <c:pt idx="471">
                  <c:v>6.0829999999999996E-8</c:v>
                </c:pt>
                <c:pt idx="472">
                  <c:v>6.0839999999999994E-8</c:v>
                </c:pt>
                <c:pt idx="473">
                  <c:v>6.0850000000000006E-8</c:v>
                </c:pt>
                <c:pt idx="474">
                  <c:v>6.0850000000000006E-8</c:v>
                </c:pt>
                <c:pt idx="475">
                  <c:v>6.0860000000000004E-8</c:v>
                </c:pt>
                <c:pt idx="476">
                  <c:v>6.0870000000000002E-8</c:v>
                </c:pt>
                <c:pt idx="477">
                  <c:v>6.088E-8</c:v>
                </c:pt>
                <c:pt idx="478">
                  <c:v>6.0889999999999998E-8</c:v>
                </c:pt>
                <c:pt idx="479">
                  <c:v>6.0899999999999996E-8</c:v>
                </c:pt>
                <c:pt idx="480">
                  <c:v>6.0909999999999994E-8</c:v>
                </c:pt>
                <c:pt idx="481">
                  <c:v>6.0920000000000006E-8</c:v>
                </c:pt>
                <c:pt idx="482">
                  <c:v>6.0920000000000006E-8</c:v>
                </c:pt>
                <c:pt idx="483">
                  <c:v>6.0930000000000004E-8</c:v>
                </c:pt>
                <c:pt idx="484">
                  <c:v>6.0940000000000002E-8</c:v>
                </c:pt>
                <c:pt idx="485">
                  <c:v>6.0940000000000002E-8</c:v>
                </c:pt>
                <c:pt idx="486">
                  <c:v>6.0940000000000002E-8</c:v>
                </c:pt>
                <c:pt idx="487">
                  <c:v>6.095E-8</c:v>
                </c:pt>
                <c:pt idx="488">
                  <c:v>6.095E-8</c:v>
                </c:pt>
                <c:pt idx="489">
                  <c:v>6.095E-8</c:v>
                </c:pt>
                <c:pt idx="490">
                  <c:v>6.095E-8</c:v>
                </c:pt>
                <c:pt idx="491">
                  <c:v>6.095E-8</c:v>
                </c:pt>
                <c:pt idx="492">
                  <c:v>6.095E-8</c:v>
                </c:pt>
                <c:pt idx="493">
                  <c:v>6.0959999999999998E-8</c:v>
                </c:pt>
                <c:pt idx="494">
                  <c:v>6.0959999999999998E-8</c:v>
                </c:pt>
                <c:pt idx="495">
                  <c:v>6.0959999999999998E-8</c:v>
                </c:pt>
                <c:pt idx="496">
                  <c:v>6.0959999999999998E-8</c:v>
                </c:pt>
                <c:pt idx="497">
                  <c:v>6.0959999999999998E-8</c:v>
                </c:pt>
                <c:pt idx="498">
                  <c:v>6.0959999999999998E-8</c:v>
                </c:pt>
                <c:pt idx="499">
                  <c:v>6.0959999999999998E-8</c:v>
                </c:pt>
                <c:pt idx="500">
                  <c:v>6.0959999999999998E-8</c:v>
                </c:pt>
                <c:pt idx="501">
                  <c:v>6.0959999999999998E-8</c:v>
                </c:pt>
                <c:pt idx="502">
                  <c:v>6.0959999999999998E-8</c:v>
                </c:pt>
                <c:pt idx="503">
                  <c:v>6.0959999999999998E-8</c:v>
                </c:pt>
                <c:pt idx="504">
                  <c:v>6.0959999999999998E-8</c:v>
                </c:pt>
                <c:pt idx="505">
                  <c:v>6.0959999999999998E-8</c:v>
                </c:pt>
                <c:pt idx="506">
                  <c:v>6.0959999999999998E-8</c:v>
                </c:pt>
                <c:pt idx="507">
                  <c:v>6.0959999999999998E-8</c:v>
                </c:pt>
                <c:pt idx="508">
                  <c:v>6.0959999999999998E-8</c:v>
                </c:pt>
                <c:pt idx="509">
                  <c:v>6.0959999999999998E-8</c:v>
                </c:pt>
                <c:pt idx="510">
                  <c:v>6.0959999999999998E-8</c:v>
                </c:pt>
                <c:pt idx="511">
                  <c:v>6.0959999999999998E-8</c:v>
                </c:pt>
                <c:pt idx="512">
                  <c:v>6.0959999999999998E-8</c:v>
                </c:pt>
                <c:pt idx="513">
                  <c:v>6.0959999999999998E-8</c:v>
                </c:pt>
                <c:pt idx="514">
                  <c:v>6.0959999999999998E-8</c:v>
                </c:pt>
                <c:pt idx="515">
                  <c:v>6.0959999999999998E-8</c:v>
                </c:pt>
                <c:pt idx="516">
                  <c:v>6.0959999999999998E-8</c:v>
                </c:pt>
                <c:pt idx="517">
                  <c:v>6.0959999999999998E-8</c:v>
                </c:pt>
                <c:pt idx="518">
                  <c:v>6.0959999999999998E-8</c:v>
                </c:pt>
                <c:pt idx="519">
                  <c:v>6.0959999999999998E-8</c:v>
                </c:pt>
                <c:pt idx="520">
                  <c:v>6.0959999999999998E-8</c:v>
                </c:pt>
                <c:pt idx="521">
                  <c:v>6.0959999999999998E-8</c:v>
                </c:pt>
                <c:pt idx="522">
                  <c:v>6.0959999999999998E-8</c:v>
                </c:pt>
                <c:pt idx="523">
                  <c:v>6.0959999999999998E-8</c:v>
                </c:pt>
                <c:pt idx="524">
                  <c:v>6.0959999999999998E-8</c:v>
                </c:pt>
                <c:pt idx="525">
                  <c:v>6.0959999999999998E-8</c:v>
                </c:pt>
                <c:pt idx="526">
                  <c:v>6.0969999999999996E-8</c:v>
                </c:pt>
                <c:pt idx="527">
                  <c:v>6.0969999999999996E-8</c:v>
                </c:pt>
                <c:pt idx="528">
                  <c:v>6.0969999999999996E-8</c:v>
                </c:pt>
                <c:pt idx="529">
                  <c:v>6.0969999999999996E-8</c:v>
                </c:pt>
                <c:pt idx="530">
                  <c:v>6.0969999999999996E-8</c:v>
                </c:pt>
                <c:pt idx="531">
                  <c:v>6.0969999999999996E-8</c:v>
                </c:pt>
                <c:pt idx="532">
                  <c:v>6.0969999999999996E-8</c:v>
                </c:pt>
                <c:pt idx="533">
                  <c:v>6.0969999999999996E-8</c:v>
                </c:pt>
                <c:pt idx="534">
                  <c:v>6.0969999999999996E-8</c:v>
                </c:pt>
                <c:pt idx="535">
                  <c:v>6.0969999999999996E-8</c:v>
                </c:pt>
                <c:pt idx="536">
                  <c:v>6.0969999999999996E-8</c:v>
                </c:pt>
                <c:pt idx="537">
                  <c:v>6.0969999999999996E-8</c:v>
                </c:pt>
                <c:pt idx="538">
                  <c:v>6.0969999999999996E-8</c:v>
                </c:pt>
                <c:pt idx="539">
                  <c:v>6.0969999999999996E-8</c:v>
                </c:pt>
                <c:pt idx="540">
                  <c:v>6.0969999999999996E-8</c:v>
                </c:pt>
                <c:pt idx="541">
                  <c:v>6.0969999999999996E-8</c:v>
                </c:pt>
                <c:pt idx="542">
                  <c:v>6.0969999999999996E-8</c:v>
                </c:pt>
                <c:pt idx="543">
                  <c:v>6.0969999999999996E-8</c:v>
                </c:pt>
                <c:pt idx="544">
                  <c:v>6.0969999999999996E-8</c:v>
                </c:pt>
                <c:pt idx="545">
                  <c:v>6.0969999999999996E-8</c:v>
                </c:pt>
                <c:pt idx="546">
                  <c:v>6.0969999999999996E-8</c:v>
                </c:pt>
                <c:pt idx="547">
                  <c:v>6.0969999999999996E-8</c:v>
                </c:pt>
                <c:pt idx="548">
                  <c:v>6.0969999999999996E-8</c:v>
                </c:pt>
                <c:pt idx="549">
                  <c:v>6.0969999999999996E-8</c:v>
                </c:pt>
                <c:pt idx="550">
                  <c:v>6.0969999999999996E-8</c:v>
                </c:pt>
                <c:pt idx="551">
                  <c:v>6.0969999999999996E-8</c:v>
                </c:pt>
                <c:pt idx="552">
                  <c:v>6.0969999999999996E-8</c:v>
                </c:pt>
                <c:pt idx="553">
                  <c:v>6.0969999999999996E-8</c:v>
                </c:pt>
                <c:pt idx="554">
                  <c:v>6.0969999999999996E-8</c:v>
                </c:pt>
                <c:pt idx="555">
                  <c:v>6.0969999999999996E-8</c:v>
                </c:pt>
                <c:pt idx="556">
                  <c:v>6.0969999999999996E-8</c:v>
                </c:pt>
                <c:pt idx="557">
                  <c:v>6.0969999999999996E-8</c:v>
                </c:pt>
                <c:pt idx="558">
                  <c:v>6.0969999999999996E-8</c:v>
                </c:pt>
                <c:pt idx="559">
                  <c:v>6.0969999999999996E-8</c:v>
                </c:pt>
                <c:pt idx="560">
                  <c:v>6.0969999999999996E-8</c:v>
                </c:pt>
                <c:pt idx="561">
                  <c:v>6.0969999999999996E-8</c:v>
                </c:pt>
                <c:pt idx="562">
                  <c:v>6.0969999999999996E-8</c:v>
                </c:pt>
                <c:pt idx="563">
                  <c:v>6.0969999999999996E-8</c:v>
                </c:pt>
                <c:pt idx="564">
                  <c:v>6.0969999999999996E-8</c:v>
                </c:pt>
                <c:pt idx="565">
                  <c:v>6.0969999999999996E-8</c:v>
                </c:pt>
                <c:pt idx="566">
                  <c:v>6.0969999999999996E-8</c:v>
                </c:pt>
                <c:pt idx="567">
                  <c:v>6.0969999999999996E-8</c:v>
                </c:pt>
                <c:pt idx="568">
                  <c:v>6.0969999999999996E-8</c:v>
                </c:pt>
                <c:pt idx="569">
                  <c:v>6.0969999999999996E-8</c:v>
                </c:pt>
                <c:pt idx="570">
                  <c:v>6.0969999999999996E-8</c:v>
                </c:pt>
                <c:pt idx="571">
                  <c:v>6.0969999999999996E-8</c:v>
                </c:pt>
                <c:pt idx="572">
                  <c:v>6.0969999999999996E-8</c:v>
                </c:pt>
                <c:pt idx="573">
                  <c:v>6.0969999999999996E-8</c:v>
                </c:pt>
                <c:pt idx="574">
                  <c:v>6.0969999999999996E-8</c:v>
                </c:pt>
                <c:pt idx="575">
                  <c:v>6.0969999999999996E-8</c:v>
                </c:pt>
                <c:pt idx="576">
                  <c:v>6.0969999999999996E-8</c:v>
                </c:pt>
                <c:pt idx="577">
                  <c:v>6.0969999999999996E-8</c:v>
                </c:pt>
                <c:pt idx="578">
                  <c:v>6.0969999999999996E-8</c:v>
                </c:pt>
                <c:pt idx="579">
                  <c:v>6.0969999999999996E-8</c:v>
                </c:pt>
                <c:pt idx="580">
                  <c:v>6.0969999999999996E-8</c:v>
                </c:pt>
                <c:pt idx="581">
                  <c:v>6.0969999999999996E-8</c:v>
                </c:pt>
                <c:pt idx="582">
                  <c:v>6.0969999999999996E-8</c:v>
                </c:pt>
                <c:pt idx="583">
                  <c:v>6.0969999999999996E-8</c:v>
                </c:pt>
                <c:pt idx="584">
                  <c:v>6.0969999999999996E-8</c:v>
                </c:pt>
                <c:pt idx="585">
                  <c:v>6.0969999999999996E-8</c:v>
                </c:pt>
                <c:pt idx="586">
                  <c:v>6.0969999999999996E-8</c:v>
                </c:pt>
                <c:pt idx="587">
                  <c:v>6.0969999999999996E-8</c:v>
                </c:pt>
                <c:pt idx="588">
                  <c:v>6.0969999999999996E-8</c:v>
                </c:pt>
                <c:pt idx="589">
                  <c:v>6.0969999999999996E-8</c:v>
                </c:pt>
                <c:pt idx="590">
                  <c:v>6.0969999999999996E-8</c:v>
                </c:pt>
                <c:pt idx="591">
                  <c:v>6.0969999999999996E-8</c:v>
                </c:pt>
                <c:pt idx="592">
                  <c:v>6.0969999999999996E-8</c:v>
                </c:pt>
                <c:pt idx="593">
                  <c:v>6.0969999999999996E-8</c:v>
                </c:pt>
                <c:pt idx="594">
                  <c:v>6.0969999999999996E-8</c:v>
                </c:pt>
                <c:pt idx="595">
                  <c:v>6.0969999999999996E-8</c:v>
                </c:pt>
                <c:pt idx="596">
                  <c:v>6.0969999999999996E-8</c:v>
                </c:pt>
                <c:pt idx="597">
                  <c:v>6.0969999999999996E-8</c:v>
                </c:pt>
                <c:pt idx="598">
                  <c:v>6.0969999999999996E-8</c:v>
                </c:pt>
                <c:pt idx="599">
                  <c:v>6.0969999999999996E-8</c:v>
                </c:pt>
                <c:pt idx="600">
                  <c:v>6.0969999999999996E-8</c:v>
                </c:pt>
                <c:pt idx="601">
                  <c:v>6.0969999999999996E-8</c:v>
                </c:pt>
                <c:pt idx="602">
                  <c:v>6.0969999999999996E-8</c:v>
                </c:pt>
                <c:pt idx="603">
                  <c:v>6.0969999999999996E-8</c:v>
                </c:pt>
                <c:pt idx="604">
                  <c:v>6.0969999999999996E-8</c:v>
                </c:pt>
                <c:pt idx="605">
                  <c:v>6.0969999999999996E-8</c:v>
                </c:pt>
                <c:pt idx="606">
                  <c:v>6.0969999999999996E-8</c:v>
                </c:pt>
                <c:pt idx="607">
                  <c:v>6.0969999999999996E-8</c:v>
                </c:pt>
                <c:pt idx="608">
                  <c:v>6.0969999999999996E-8</c:v>
                </c:pt>
                <c:pt idx="609">
                  <c:v>6.0969999999999996E-8</c:v>
                </c:pt>
                <c:pt idx="610">
                  <c:v>6.0969999999999996E-8</c:v>
                </c:pt>
                <c:pt idx="611">
                  <c:v>6.0969999999999996E-8</c:v>
                </c:pt>
                <c:pt idx="612">
                  <c:v>6.0969999999999996E-8</c:v>
                </c:pt>
                <c:pt idx="613">
                  <c:v>6.0969999999999996E-8</c:v>
                </c:pt>
                <c:pt idx="614">
                  <c:v>6.0969999999999996E-8</c:v>
                </c:pt>
                <c:pt idx="615">
                  <c:v>6.0969999999999996E-8</c:v>
                </c:pt>
                <c:pt idx="616">
                  <c:v>6.0969999999999996E-8</c:v>
                </c:pt>
                <c:pt idx="617">
                  <c:v>6.0969999999999996E-8</c:v>
                </c:pt>
                <c:pt idx="618">
                  <c:v>6.0969999999999996E-8</c:v>
                </c:pt>
                <c:pt idx="619">
                  <c:v>6.0969999999999996E-8</c:v>
                </c:pt>
                <c:pt idx="620">
                  <c:v>6.0969999999999996E-8</c:v>
                </c:pt>
                <c:pt idx="621">
                  <c:v>6.0969999999999996E-8</c:v>
                </c:pt>
                <c:pt idx="622">
                  <c:v>6.0969999999999996E-8</c:v>
                </c:pt>
                <c:pt idx="623">
                  <c:v>6.0969999999999996E-8</c:v>
                </c:pt>
                <c:pt idx="624">
                  <c:v>6.0969999999999996E-8</c:v>
                </c:pt>
                <c:pt idx="625">
                  <c:v>6.0969999999999996E-8</c:v>
                </c:pt>
                <c:pt idx="626">
                  <c:v>6.0969999999999996E-8</c:v>
                </c:pt>
                <c:pt idx="627">
                  <c:v>6.0969999999999996E-8</c:v>
                </c:pt>
                <c:pt idx="628">
                  <c:v>6.0969999999999996E-8</c:v>
                </c:pt>
                <c:pt idx="629">
                  <c:v>6.0969999999999996E-8</c:v>
                </c:pt>
                <c:pt idx="630">
                  <c:v>6.0969999999999996E-8</c:v>
                </c:pt>
                <c:pt idx="631">
                  <c:v>6.0969999999999996E-8</c:v>
                </c:pt>
                <c:pt idx="632">
                  <c:v>6.0969999999999996E-8</c:v>
                </c:pt>
                <c:pt idx="633">
                  <c:v>6.0969999999999996E-8</c:v>
                </c:pt>
                <c:pt idx="634">
                  <c:v>6.0969999999999996E-8</c:v>
                </c:pt>
                <c:pt idx="635">
                  <c:v>6.0969999999999996E-8</c:v>
                </c:pt>
                <c:pt idx="636">
                  <c:v>6.0969999999999996E-8</c:v>
                </c:pt>
                <c:pt idx="637">
                  <c:v>6.0969999999999996E-8</c:v>
                </c:pt>
                <c:pt idx="638">
                  <c:v>6.0969999999999996E-8</c:v>
                </c:pt>
                <c:pt idx="639">
                  <c:v>6.0969999999999996E-8</c:v>
                </c:pt>
                <c:pt idx="640">
                  <c:v>6.0969999999999996E-8</c:v>
                </c:pt>
                <c:pt idx="641">
                  <c:v>6.0969999999999996E-8</c:v>
                </c:pt>
                <c:pt idx="642">
                  <c:v>6.0969999999999996E-8</c:v>
                </c:pt>
                <c:pt idx="643">
                  <c:v>6.0969999999999996E-8</c:v>
                </c:pt>
                <c:pt idx="644">
                  <c:v>6.0969999999999996E-8</c:v>
                </c:pt>
                <c:pt idx="645">
                  <c:v>6.0969999999999996E-8</c:v>
                </c:pt>
                <c:pt idx="646">
                  <c:v>6.0969999999999996E-8</c:v>
                </c:pt>
                <c:pt idx="647">
                  <c:v>6.0969999999999996E-8</c:v>
                </c:pt>
                <c:pt idx="648">
                  <c:v>6.0969999999999996E-8</c:v>
                </c:pt>
                <c:pt idx="649">
                  <c:v>6.0549999999999996E-8</c:v>
                </c:pt>
                <c:pt idx="650">
                  <c:v>6.0549999999999996E-8</c:v>
                </c:pt>
                <c:pt idx="651">
                  <c:v>6.0549999999999996E-8</c:v>
                </c:pt>
                <c:pt idx="652">
                  <c:v>6.0549999999999996E-8</c:v>
                </c:pt>
                <c:pt idx="653">
                  <c:v>6.0549999999999996E-8</c:v>
                </c:pt>
                <c:pt idx="654">
                  <c:v>6.0549999999999996E-8</c:v>
                </c:pt>
                <c:pt idx="655">
                  <c:v>6.0549999999999996E-8</c:v>
                </c:pt>
                <c:pt idx="656">
                  <c:v>6.0549999999999996E-8</c:v>
                </c:pt>
                <c:pt idx="657">
                  <c:v>6.0549999999999996E-8</c:v>
                </c:pt>
                <c:pt idx="658">
                  <c:v>6.0549999999999996E-8</c:v>
                </c:pt>
                <c:pt idx="659">
                  <c:v>6.0549999999999996E-8</c:v>
                </c:pt>
                <c:pt idx="660">
                  <c:v>6.0549999999999996E-8</c:v>
                </c:pt>
                <c:pt idx="661">
                  <c:v>6.0549999999999996E-8</c:v>
                </c:pt>
                <c:pt idx="662">
                  <c:v>6.0549999999999996E-8</c:v>
                </c:pt>
                <c:pt idx="663">
                  <c:v>6.0549999999999996E-8</c:v>
                </c:pt>
                <c:pt idx="664">
                  <c:v>6.0549999999999996E-8</c:v>
                </c:pt>
                <c:pt idx="665">
                  <c:v>6.0549999999999996E-8</c:v>
                </c:pt>
                <c:pt idx="666">
                  <c:v>6.0549999999999996E-8</c:v>
                </c:pt>
                <c:pt idx="667">
                  <c:v>6.0549999999999996E-8</c:v>
                </c:pt>
                <c:pt idx="668">
                  <c:v>6.0549999999999996E-8</c:v>
                </c:pt>
                <c:pt idx="669">
                  <c:v>6.0549999999999996E-8</c:v>
                </c:pt>
                <c:pt idx="670">
                  <c:v>6.0549999999999996E-8</c:v>
                </c:pt>
                <c:pt idx="671">
                  <c:v>6.0549999999999996E-8</c:v>
                </c:pt>
                <c:pt idx="672">
                  <c:v>6.0549999999999996E-8</c:v>
                </c:pt>
                <c:pt idx="673">
                  <c:v>6.0549999999999996E-8</c:v>
                </c:pt>
                <c:pt idx="674">
                  <c:v>6.0549999999999996E-8</c:v>
                </c:pt>
                <c:pt idx="675">
                  <c:v>6.0549999999999996E-8</c:v>
                </c:pt>
                <c:pt idx="676">
                  <c:v>6.0549999999999996E-8</c:v>
                </c:pt>
                <c:pt idx="677">
                  <c:v>6.0549999999999996E-8</c:v>
                </c:pt>
                <c:pt idx="678">
                  <c:v>6.0549999999999996E-8</c:v>
                </c:pt>
                <c:pt idx="679">
                  <c:v>6.0549999999999996E-8</c:v>
                </c:pt>
                <c:pt idx="680">
                  <c:v>6.0549999999999996E-8</c:v>
                </c:pt>
                <c:pt idx="681">
                  <c:v>6.0549999999999996E-8</c:v>
                </c:pt>
                <c:pt idx="682">
                  <c:v>6.0549999999999996E-8</c:v>
                </c:pt>
                <c:pt idx="683">
                  <c:v>6.0549999999999996E-8</c:v>
                </c:pt>
                <c:pt idx="684">
                  <c:v>6.0549999999999996E-8</c:v>
                </c:pt>
                <c:pt idx="685">
                  <c:v>6.0549999999999996E-8</c:v>
                </c:pt>
                <c:pt idx="686">
                  <c:v>6.0549999999999996E-8</c:v>
                </c:pt>
                <c:pt idx="687">
                  <c:v>6.0549999999999996E-8</c:v>
                </c:pt>
                <c:pt idx="688">
                  <c:v>6.0549999999999996E-8</c:v>
                </c:pt>
                <c:pt idx="689">
                  <c:v>6.0549999999999996E-8</c:v>
                </c:pt>
                <c:pt idx="690">
                  <c:v>6.0549999999999996E-8</c:v>
                </c:pt>
                <c:pt idx="691">
                  <c:v>6.0549999999999996E-8</c:v>
                </c:pt>
                <c:pt idx="692">
                  <c:v>6.0549999999999996E-8</c:v>
                </c:pt>
                <c:pt idx="693">
                  <c:v>6.0549999999999996E-8</c:v>
                </c:pt>
                <c:pt idx="694">
                  <c:v>6.0549999999999996E-8</c:v>
                </c:pt>
                <c:pt idx="695">
                  <c:v>6.0549999999999996E-8</c:v>
                </c:pt>
                <c:pt idx="696">
                  <c:v>6.0549999999999996E-8</c:v>
                </c:pt>
                <c:pt idx="697">
                  <c:v>6.0549999999999996E-8</c:v>
                </c:pt>
                <c:pt idx="698">
                  <c:v>6.0549999999999996E-8</c:v>
                </c:pt>
                <c:pt idx="699">
                  <c:v>6.0549999999999996E-8</c:v>
                </c:pt>
                <c:pt idx="700">
                  <c:v>6.0549999999999996E-8</c:v>
                </c:pt>
                <c:pt idx="701">
                  <c:v>6.0549999999999996E-8</c:v>
                </c:pt>
                <c:pt idx="702">
                  <c:v>6.0549999999999996E-8</c:v>
                </c:pt>
                <c:pt idx="703">
                  <c:v>6.0549999999999996E-8</c:v>
                </c:pt>
                <c:pt idx="704">
                  <c:v>6.0549999999999996E-8</c:v>
                </c:pt>
                <c:pt idx="705">
                  <c:v>6.0549999999999996E-8</c:v>
                </c:pt>
                <c:pt idx="706">
                  <c:v>6.0549999999999996E-8</c:v>
                </c:pt>
                <c:pt idx="707">
                  <c:v>6.0549999999999996E-8</c:v>
                </c:pt>
                <c:pt idx="708">
                  <c:v>6.0549999999999996E-8</c:v>
                </c:pt>
                <c:pt idx="709">
                  <c:v>6.0549999999999996E-8</c:v>
                </c:pt>
                <c:pt idx="710">
                  <c:v>6.0549999999999996E-8</c:v>
                </c:pt>
                <c:pt idx="711">
                  <c:v>6.0549999999999996E-8</c:v>
                </c:pt>
                <c:pt idx="712">
                  <c:v>6.0549999999999996E-8</c:v>
                </c:pt>
                <c:pt idx="713">
                  <c:v>6.0549999999999996E-8</c:v>
                </c:pt>
                <c:pt idx="714">
                  <c:v>6.0549999999999996E-8</c:v>
                </c:pt>
                <c:pt idx="715">
                  <c:v>6.0549999999999996E-8</c:v>
                </c:pt>
                <c:pt idx="716">
                  <c:v>6.0549999999999996E-8</c:v>
                </c:pt>
                <c:pt idx="717">
                  <c:v>6.0549999999999996E-8</c:v>
                </c:pt>
                <c:pt idx="718">
                  <c:v>6.0549999999999996E-8</c:v>
                </c:pt>
                <c:pt idx="719">
                  <c:v>6.0549999999999996E-8</c:v>
                </c:pt>
                <c:pt idx="720">
                  <c:v>6.0549999999999996E-8</c:v>
                </c:pt>
                <c:pt idx="721">
                  <c:v>6.0549999999999996E-8</c:v>
                </c:pt>
                <c:pt idx="722">
                  <c:v>6.0549999999999996E-8</c:v>
                </c:pt>
                <c:pt idx="723">
                  <c:v>6.0549999999999996E-8</c:v>
                </c:pt>
                <c:pt idx="724">
                  <c:v>6.0549999999999996E-8</c:v>
                </c:pt>
                <c:pt idx="725">
                  <c:v>6.0549999999999996E-8</c:v>
                </c:pt>
                <c:pt idx="726">
                  <c:v>6.0549999999999996E-8</c:v>
                </c:pt>
                <c:pt idx="727">
                  <c:v>6.0549999999999996E-8</c:v>
                </c:pt>
                <c:pt idx="728">
                  <c:v>6.0549999999999996E-8</c:v>
                </c:pt>
                <c:pt idx="729">
                  <c:v>6.0549999999999996E-8</c:v>
                </c:pt>
                <c:pt idx="730">
                  <c:v>6.0549999999999996E-8</c:v>
                </c:pt>
                <c:pt idx="731">
                  <c:v>6.0549999999999996E-8</c:v>
                </c:pt>
                <c:pt idx="732">
                  <c:v>6.0549999999999996E-8</c:v>
                </c:pt>
                <c:pt idx="733">
                  <c:v>6.0549999999999996E-8</c:v>
                </c:pt>
                <c:pt idx="734">
                  <c:v>6.0549999999999996E-8</c:v>
                </c:pt>
                <c:pt idx="735">
                  <c:v>6.0549999999999996E-8</c:v>
                </c:pt>
                <c:pt idx="736">
                  <c:v>6.0549999999999996E-8</c:v>
                </c:pt>
                <c:pt idx="737">
                  <c:v>6.0549999999999996E-8</c:v>
                </c:pt>
                <c:pt idx="738">
                  <c:v>6.0549999999999996E-8</c:v>
                </c:pt>
                <c:pt idx="739">
                  <c:v>6.0549999999999996E-8</c:v>
                </c:pt>
                <c:pt idx="740">
                  <c:v>6.0549999999999996E-8</c:v>
                </c:pt>
                <c:pt idx="741">
                  <c:v>6.0549999999999996E-8</c:v>
                </c:pt>
                <c:pt idx="742">
                  <c:v>6.0549999999999996E-8</c:v>
                </c:pt>
                <c:pt idx="743">
                  <c:v>6.0549999999999996E-8</c:v>
                </c:pt>
                <c:pt idx="744">
                  <c:v>6.0549999999999996E-8</c:v>
                </c:pt>
                <c:pt idx="745">
                  <c:v>6.0549999999999996E-8</c:v>
                </c:pt>
                <c:pt idx="746">
                  <c:v>6.0549999999999996E-8</c:v>
                </c:pt>
                <c:pt idx="747">
                  <c:v>6.0549999999999996E-8</c:v>
                </c:pt>
                <c:pt idx="748">
                  <c:v>6.0549999999999996E-8</c:v>
                </c:pt>
                <c:pt idx="749">
                  <c:v>6.0549999999999996E-8</c:v>
                </c:pt>
                <c:pt idx="750">
                  <c:v>6.0549999999999996E-8</c:v>
                </c:pt>
                <c:pt idx="751">
                  <c:v>6.0549999999999996E-8</c:v>
                </c:pt>
                <c:pt idx="752">
                  <c:v>6.0549999999999996E-8</c:v>
                </c:pt>
                <c:pt idx="753">
                  <c:v>6.0549999999999996E-8</c:v>
                </c:pt>
                <c:pt idx="754">
                  <c:v>6.0549999999999996E-8</c:v>
                </c:pt>
                <c:pt idx="755">
                  <c:v>6.0549999999999996E-8</c:v>
                </c:pt>
                <c:pt idx="756">
                  <c:v>6.0549999999999996E-8</c:v>
                </c:pt>
                <c:pt idx="757">
                  <c:v>6.0549999999999996E-8</c:v>
                </c:pt>
                <c:pt idx="758">
                  <c:v>6.0549999999999996E-8</c:v>
                </c:pt>
                <c:pt idx="759">
                  <c:v>6.0549999999999996E-8</c:v>
                </c:pt>
                <c:pt idx="760">
                  <c:v>6.0549999999999996E-8</c:v>
                </c:pt>
                <c:pt idx="761">
                  <c:v>6.0549999999999996E-8</c:v>
                </c:pt>
                <c:pt idx="762">
                  <c:v>6.0549999999999996E-8</c:v>
                </c:pt>
                <c:pt idx="763">
                  <c:v>6.0549999999999996E-8</c:v>
                </c:pt>
                <c:pt idx="764">
                  <c:v>6.0549999999999996E-8</c:v>
                </c:pt>
                <c:pt idx="765">
                  <c:v>6.0549999999999996E-8</c:v>
                </c:pt>
                <c:pt idx="766">
                  <c:v>6.0549999999999996E-8</c:v>
                </c:pt>
                <c:pt idx="767">
                  <c:v>6.0549999999999996E-8</c:v>
                </c:pt>
                <c:pt idx="768">
                  <c:v>6.0549999999999996E-8</c:v>
                </c:pt>
                <c:pt idx="769">
                  <c:v>6.0549999999999996E-8</c:v>
                </c:pt>
                <c:pt idx="770">
                  <c:v>6.0549999999999996E-8</c:v>
                </c:pt>
                <c:pt idx="771">
                  <c:v>6.0549999999999996E-8</c:v>
                </c:pt>
                <c:pt idx="772">
                  <c:v>6.0549999999999996E-8</c:v>
                </c:pt>
                <c:pt idx="773">
                  <c:v>6.0549999999999996E-8</c:v>
                </c:pt>
                <c:pt idx="774">
                  <c:v>6.0549999999999996E-8</c:v>
                </c:pt>
                <c:pt idx="775">
                  <c:v>6.0549999999999996E-8</c:v>
                </c:pt>
                <c:pt idx="776">
                  <c:v>6.0549999999999996E-8</c:v>
                </c:pt>
                <c:pt idx="777">
                  <c:v>6.0549999999999996E-8</c:v>
                </c:pt>
                <c:pt idx="778">
                  <c:v>6.0549999999999996E-8</c:v>
                </c:pt>
                <c:pt idx="779">
                  <c:v>6.0549999999999996E-8</c:v>
                </c:pt>
                <c:pt idx="780">
                  <c:v>6.0549999999999996E-8</c:v>
                </c:pt>
                <c:pt idx="781">
                  <c:v>6.0549999999999996E-8</c:v>
                </c:pt>
                <c:pt idx="782">
                  <c:v>6.0549999999999996E-8</c:v>
                </c:pt>
                <c:pt idx="783">
                  <c:v>6.0549999999999996E-8</c:v>
                </c:pt>
                <c:pt idx="784">
                  <c:v>6.0549999999999996E-8</c:v>
                </c:pt>
                <c:pt idx="785">
                  <c:v>6.0549999999999996E-8</c:v>
                </c:pt>
                <c:pt idx="786">
                  <c:v>6.0549999999999996E-8</c:v>
                </c:pt>
                <c:pt idx="787">
                  <c:v>6.0549999999999996E-8</c:v>
                </c:pt>
                <c:pt idx="788">
                  <c:v>6.0549999999999996E-8</c:v>
                </c:pt>
                <c:pt idx="789">
                  <c:v>6.0549999999999996E-8</c:v>
                </c:pt>
                <c:pt idx="790">
                  <c:v>6.0549999999999996E-8</c:v>
                </c:pt>
                <c:pt idx="791">
                  <c:v>6.0549999999999996E-8</c:v>
                </c:pt>
                <c:pt idx="792">
                  <c:v>6.0549999999999996E-8</c:v>
                </c:pt>
                <c:pt idx="793">
                  <c:v>6.0549999999999996E-8</c:v>
                </c:pt>
                <c:pt idx="794">
                  <c:v>6.0549999999999996E-8</c:v>
                </c:pt>
                <c:pt idx="795">
                  <c:v>6.0549999999999996E-8</c:v>
                </c:pt>
                <c:pt idx="796">
                  <c:v>6.0549999999999996E-8</c:v>
                </c:pt>
                <c:pt idx="797">
                  <c:v>6.0549999999999996E-8</c:v>
                </c:pt>
                <c:pt idx="798">
                  <c:v>6.0549999999999996E-8</c:v>
                </c:pt>
                <c:pt idx="799">
                  <c:v>6.0549999999999996E-8</c:v>
                </c:pt>
                <c:pt idx="800">
                  <c:v>6.0549999999999996E-8</c:v>
                </c:pt>
                <c:pt idx="801">
                  <c:v>6.0549999999999996E-8</c:v>
                </c:pt>
                <c:pt idx="802">
                  <c:v>6.0549999999999996E-8</c:v>
                </c:pt>
                <c:pt idx="803">
                  <c:v>6.0549999999999996E-8</c:v>
                </c:pt>
                <c:pt idx="804">
                  <c:v>6.0549999999999996E-8</c:v>
                </c:pt>
                <c:pt idx="805">
                  <c:v>6.0549999999999996E-8</c:v>
                </c:pt>
                <c:pt idx="806">
                  <c:v>6.0549999999999996E-8</c:v>
                </c:pt>
                <c:pt idx="807">
                  <c:v>6.0549999999999996E-8</c:v>
                </c:pt>
                <c:pt idx="808">
                  <c:v>6.0549999999999996E-8</c:v>
                </c:pt>
                <c:pt idx="809">
                  <c:v>6.0549999999999996E-8</c:v>
                </c:pt>
                <c:pt idx="810">
                  <c:v>6.0549999999999996E-8</c:v>
                </c:pt>
                <c:pt idx="811">
                  <c:v>6.0549999999999996E-8</c:v>
                </c:pt>
                <c:pt idx="812">
                  <c:v>6.0549999999999996E-8</c:v>
                </c:pt>
                <c:pt idx="813">
                  <c:v>6.0549999999999996E-8</c:v>
                </c:pt>
                <c:pt idx="814">
                  <c:v>6.0549999999999996E-8</c:v>
                </c:pt>
                <c:pt idx="815">
                  <c:v>6.0549999999999996E-8</c:v>
                </c:pt>
                <c:pt idx="816">
                  <c:v>6.0549999999999996E-8</c:v>
                </c:pt>
                <c:pt idx="817">
                  <c:v>6.0549999999999996E-8</c:v>
                </c:pt>
                <c:pt idx="818">
                  <c:v>6.0549999999999996E-8</c:v>
                </c:pt>
                <c:pt idx="819">
                  <c:v>6.0549999999999996E-8</c:v>
                </c:pt>
                <c:pt idx="820">
                  <c:v>6.0549999999999996E-8</c:v>
                </c:pt>
                <c:pt idx="821">
                  <c:v>6.0549999999999996E-8</c:v>
                </c:pt>
                <c:pt idx="822">
                  <c:v>6.0549999999999996E-8</c:v>
                </c:pt>
                <c:pt idx="823">
                  <c:v>6.0549999999999996E-8</c:v>
                </c:pt>
                <c:pt idx="824">
                  <c:v>6.0549999999999996E-8</c:v>
                </c:pt>
                <c:pt idx="825">
                  <c:v>6.0549999999999996E-8</c:v>
                </c:pt>
                <c:pt idx="826">
                  <c:v>6.0549999999999996E-8</c:v>
                </c:pt>
                <c:pt idx="827">
                  <c:v>6.0549999999999996E-8</c:v>
                </c:pt>
                <c:pt idx="828">
                  <c:v>6.0549999999999996E-8</c:v>
                </c:pt>
                <c:pt idx="829">
                  <c:v>6.0259999999999998E-8</c:v>
                </c:pt>
                <c:pt idx="830">
                  <c:v>6.0259999999999998E-8</c:v>
                </c:pt>
                <c:pt idx="831">
                  <c:v>6.0259999999999998E-8</c:v>
                </c:pt>
                <c:pt idx="832">
                  <c:v>6.0259999999999998E-8</c:v>
                </c:pt>
                <c:pt idx="833">
                  <c:v>6.0259999999999998E-8</c:v>
                </c:pt>
                <c:pt idx="834">
                  <c:v>6.0259999999999998E-8</c:v>
                </c:pt>
                <c:pt idx="835">
                  <c:v>6.0310000000000002E-8</c:v>
                </c:pt>
                <c:pt idx="836">
                  <c:v>6.0310000000000002E-8</c:v>
                </c:pt>
                <c:pt idx="837">
                  <c:v>6.0310000000000002E-8</c:v>
                </c:pt>
                <c:pt idx="838">
                  <c:v>6.0310000000000002E-8</c:v>
                </c:pt>
                <c:pt idx="839">
                  <c:v>6.0310000000000002E-8</c:v>
                </c:pt>
                <c:pt idx="840">
                  <c:v>6.0310000000000002E-8</c:v>
                </c:pt>
                <c:pt idx="841">
                  <c:v>6.0310000000000002E-8</c:v>
                </c:pt>
                <c:pt idx="842">
                  <c:v>6.0310000000000002E-8</c:v>
                </c:pt>
                <c:pt idx="843">
                  <c:v>6.0310000000000002E-8</c:v>
                </c:pt>
                <c:pt idx="844">
                  <c:v>6.0310000000000002E-8</c:v>
                </c:pt>
                <c:pt idx="845">
                  <c:v>6.0310000000000002E-8</c:v>
                </c:pt>
                <c:pt idx="846">
                  <c:v>6.0310000000000002E-8</c:v>
                </c:pt>
                <c:pt idx="847">
                  <c:v>6.0310000000000002E-8</c:v>
                </c:pt>
                <c:pt idx="848">
                  <c:v>6.0310000000000002E-8</c:v>
                </c:pt>
                <c:pt idx="849">
                  <c:v>6.0310000000000002E-8</c:v>
                </c:pt>
                <c:pt idx="850">
                  <c:v>6.0310000000000002E-8</c:v>
                </c:pt>
                <c:pt idx="851">
                  <c:v>6.0310000000000002E-8</c:v>
                </c:pt>
                <c:pt idx="852">
                  <c:v>6.0310000000000002E-8</c:v>
                </c:pt>
                <c:pt idx="853">
                  <c:v>6.0310000000000002E-8</c:v>
                </c:pt>
                <c:pt idx="854">
                  <c:v>6.0310000000000002E-8</c:v>
                </c:pt>
                <c:pt idx="855">
                  <c:v>6.0139999999999995E-8</c:v>
                </c:pt>
                <c:pt idx="856">
                  <c:v>6.0139999999999995E-8</c:v>
                </c:pt>
                <c:pt idx="857">
                  <c:v>6.0139999999999995E-8</c:v>
                </c:pt>
                <c:pt idx="858">
                  <c:v>6.0139999999999995E-8</c:v>
                </c:pt>
                <c:pt idx="859">
                  <c:v>6.0139999999999995E-8</c:v>
                </c:pt>
                <c:pt idx="860">
                  <c:v>6.0139999999999995E-8</c:v>
                </c:pt>
                <c:pt idx="861">
                  <c:v>6.0139999999999995E-8</c:v>
                </c:pt>
                <c:pt idx="862">
                  <c:v>6.0139999999999995E-8</c:v>
                </c:pt>
                <c:pt idx="863">
                  <c:v>6.0139999999999995E-8</c:v>
                </c:pt>
                <c:pt idx="864">
                  <c:v>6.0139999999999995E-8</c:v>
                </c:pt>
                <c:pt idx="865">
                  <c:v>6.0139999999999995E-8</c:v>
                </c:pt>
                <c:pt idx="866">
                  <c:v>6.0139999999999995E-8</c:v>
                </c:pt>
                <c:pt idx="867">
                  <c:v>6.0139999999999995E-8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7D-48D4-8ED0-8DFF08CF8127}"/>
            </c:ext>
          </c:extLst>
        </c:ser>
        <c:ser>
          <c:idx val="0"/>
          <c:order val="1"/>
          <c:tx>
            <c:strRef>
              <c:f>NEMI!$C$2</c:f>
              <c:strCache>
                <c:ptCount val="1"/>
                <c:pt idx="0">
                  <c:v>nemiyrms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NEMI!$F$3:$F$870</c:f>
              <c:numCache>
                <c:formatCode>0.00E+00</c:formatCode>
                <c:ptCount val="868"/>
                <c:pt idx="0">
                  <c:v>-0.2482</c:v>
                </c:pt>
                <c:pt idx="1">
                  <c:v>-0.24790000000000001</c:v>
                </c:pt>
                <c:pt idx="2">
                  <c:v>-0.2475</c:v>
                </c:pt>
                <c:pt idx="3">
                  <c:v>-0.247</c:v>
                </c:pt>
                <c:pt idx="4">
                  <c:v>-0.24640000000000001</c:v>
                </c:pt>
                <c:pt idx="5">
                  <c:v>-0.24579999999999999</c:v>
                </c:pt>
                <c:pt idx="6">
                  <c:v>-0.24510000000000001</c:v>
                </c:pt>
                <c:pt idx="7">
                  <c:v>-0.24440000000000001</c:v>
                </c:pt>
                <c:pt idx="8">
                  <c:v>-0.24360000000000001</c:v>
                </c:pt>
                <c:pt idx="9">
                  <c:v>-0.2427</c:v>
                </c:pt>
                <c:pt idx="10">
                  <c:v>-0.2419</c:v>
                </c:pt>
                <c:pt idx="11">
                  <c:v>-0.24099999999999999</c:v>
                </c:pt>
                <c:pt idx="12">
                  <c:v>-0.24010000000000001</c:v>
                </c:pt>
                <c:pt idx="13">
                  <c:v>-0.2392</c:v>
                </c:pt>
                <c:pt idx="14">
                  <c:v>-0.23830000000000001</c:v>
                </c:pt>
                <c:pt idx="15">
                  <c:v>-0.2374</c:v>
                </c:pt>
                <c:pt idx="16">
                  <c:v>-0.23649999999999999</c:v>
                </c:pt>
                <c:pt idx="17">
                  <c:v>-0.2356</c:v>
                </c:pt>
                <c:pt idx="18">
                  <c:v>-0.23469999999999999</c:v>
                </c:pt>
                <c:pt idx="19">
                  <c:v>-0.23380000000000001</c:v>
                </c:pt>
                <c:pt idx="20">
                  <c:v>-0.23280000000000001</c:v>
                </c:pt>
                <c:pt idx="21">
                  <c:v>-0.2319</c:v>
                </c:pt>
                <c:pt idx="22">
                  <c:v>-0.23100000000000001</c:v>
                </c:pt>
                <c:pt idx="23">
                  <c:v>-0.2301</c:v>
                </c:pt>
                <c:pt idx="24">
                  <c:v>-0.22919999999999999</c:v>
                </c:pt>
                <c:pt idx="25">
                  <c:v>-0.2283</c:v>
                </c:pt>
                <c:pt idx="26">
                  <c:v>-0.22739999999999999</c:v>
                </c:pt>
                <c:pt idx="27">
                  <c:v>-0.22650000000000001</c:v>
                </c:pt>
                <c:pt idx="28">
                  <c:v>-0.22559999999999999</c:v>
                </c:pt>
                <c:pt idx="29">
                  <c:v>-0.22470000000000001</c:v>
                </c:pt>
                <c:pt idx="30">
                  <c:v>-0.2238</c:v>
                </c:pt>
                <c:pt idx="31">
                  <c:v>-0.22289999999999999</c:v>
                </c:pt>
                <c:pt idx="32">
                  <c:v>-0.222</c:v>
                </c:pt>
                <c:pt idx="33">
                  <c:v>-0.22109999999999999</c:v>
                </c:pt>
                <c:pt idx="34">
                  <c:v>-0.22020000000000001</c:v>
                </c:pt>
                <c:pt idx="35">
                  <c:v>-0.21929999999999999</c:v>
                </c:pt>
                <c:pt idx="36">
                  <c:v>-0.21840000000000001</c:v>
                </c:pt>
                <c:pt idx="37">
                  <c:v>-0.2175</c:v>
                </c:pt>
                <c:pt idx="38">
                  <c:v>-0.2165</c:v>
                </c:pt>
                <c:pt idx="39">
                  <c:v>-0.21560000000000001</c:v>
                </c:pt>
                <c:pt idx="40">
                  <c:v>-0.2147</c:v>
                </c:pt>
                <c:pt idx="41">
                  <c:v>-0.21379999999999999</c:v>
                </c:pt>
                <c:pt idx="42">
                  <c:v>-0.21290000000000001</c:v>
                </c:pt>
                <c:pt idx="43">
                  <c:v>-0.21199999999999999</c:v>
                </c:pt>
                <c:pt idx="44">
                  <c:v>-0.21110000000000001</c:v>
                </c:pt>
                <c:pt idx="45">
                  <c:v>-0.2102</c:v>
                </c:pt>
                <c:pt idx="46">
                  <c:v>-0.20930000000000001</c:v>
                </c:pt>
                <c:pt idx="47">
                  <c:v>-0.2084</c:v>
                </c:pt>
                <c:pt idx="48">
                  <c:v>-0.20749999999999999</c:v>
                </c:pt>
                <c:pt idx="49">
                  <c:v>-0.20660000000000001</c:v>
                </c:pt>
                <c:pt idx="50">
                  <c:v>-0.20569999999999999</c:v>
                </c:pt>
                <c:pt idx="51">
                  <c:v>-0.20480000000000001</c:v>
                </c:pt>
                <c:pt idx="52">
                  <c:v>-0.2039</c:v>
                </c:pt>
                <c:pt idx="53">
                  <c:v>-0.20300000000000001</c:v>
                </c:pt>
                <c:pt idx="54">
                  <c:v>-0.2021</c:v>
                </c:pt>
                <c:pt idx="55">
                  <c:v>-0.20119999999999999</c:v>
                </c:pt>
                <c:pt idx="56">
                  <c:v>-0.20019999999999999</c:v>
                </c:pt>
                <c:pt idx="57">
                  <c:v>-0.1993</c:v>
                </c:pt>
                <c:pt idx="58">
                  <c:v>-0.19839999999999999</c:v>
                </c:pt>
                <c:pt idx="59">
                  <c:v>-0.19750000000000001</c:v>
                </c:pt>
                <c:pt idx="60">
                  <c:v>-0.1966</c:v>
                </c:pt>
                <c:pt idx="61">
                  <c:v>-0.19570000000000001</c:v>
                </c:pt>
                <c:pt idx="62">
                  <c:v>-0.1948</c:v>
                </c:pt>
                <c:pt idx="63">
                  <c:v>-0.19389999999999999</c:v>
                </c:pt>
                <c:pt idx="64">
                  <c:v>-0.193</c:v>
                </c:pt>
                <c:pt idx="65">
                  <c:v>-0.19209999999999999</c:v>
                </c:pt>
                <c:pt idx="66">
                  <c:v>-0.19120000000000001</c:v>
                </c:pt>
                <c:pt idx="67">
                  <c:v>-0.1903</c:v>
                </c:pt>
                <c:pt idx="68">
                  <c:v>-0.18940000000000001</c:v>
                </c:pt>
                <c:pt idx="69">
                  <c:v>-0.1885</c:v>
                </c:pt>
                <c:pt idx="70">
                  <c:v>-0.18759999999999999</c:v>
                </c:pt>
                <c:pt idx="71">
                  <c:v>-0.1867</c:v>
                </c:pt>
                <c:pt idx="72">
                  <c:v>-0.18579999999999999</c:v>
                </c:pt>
                <c:pt idx="73">
                  <c:v>-0.18490000000000001</c:v>
                </c:pt>
                <c:pt idx="74">
                  <c:v>-0.18390000000000001</c:v>
                </c:pt>
                <c:pt idx="75">
                  <c:v>-0.183</c:v>
                </c:pt>
                <c:pt idx="76">
                  <c:v>-0.18210000000000001</c:v>
                </c:pt>
                <c:pt idx="77">
                  <c:v>-0.1812</c:v>
                </c:pt>
                <c:pt idx="78">
                  <c:v>-0.18029999999999999</c:v>
                </c:pt>
                <c:pt idx="79">
                  <c:v>-0.1794</c:v>
                </c:pt>
                <c:pt idx="80">
                  <c:v>-0.17849999999999999</c:v>
                </c:pt>
                <c:pt idx="81">
                  <c:v>-0.17760000000000001</c:v>
                </c:pt>
                <c:pt idx="82">
                  <c:v>-0.1767</c:v>
                </c:pt>
                <c:pt idx="83">
                  <c:v>-0.17580000000000001</c:v>
                </c:pt>
                <c:pt idx="84">
                  <c:v>-0.1749</c:v>
                </c:pt>
                <c:pt idx="85">
                  <c:v>-0.17399999999999999</c:v>
                </c:pt>
                <c:pt idx="86">
                  <c:v>-0.1731</c:v>
                </c:pt>
                <c:pt idx="87">
                  <c:v>-0.17219999999999999</c:v>
                </c:pt>
                <c:pt idx="88">
                  <c:v>-0.17130000000000001</c:v>
                </c:pt>
                <c:pt idx="89">
                  <c:v>-0.1704</c:v>
                </c:pt>
                <c:pt idx="90">
                  <c:v>-0.16950000000000001</c:v>
                </c:pt>
                <c:pt idx="91">
                  <c:v>-0.1686</c:v>
                </c:pt>
                <c:pt idx="92">
                  <c:v>-0.1676</c:v>
                </c:pt>
                <c:pt idx="93">
                  <c:v>-0.16669999999999999</c:v>
                </c:pt>
                <c:pt idx="94">
                  <c:v>-0.1658</c:v>
                </c:pt>
                <c:pt idx="95">
                  <c:v>-0.16489999999999999</c:v>
                </c:pt>
                <c:pt idx="96">
                  <c:v>-0.16400000000000001</c:v>
                </c:pt>
                <c:pt idx="97">
                  <c:v>-0.16309999999999999</c:v>
                </c:pt>
                <c:pt idx="98">
                  <c:v>-0.16220000000000001</c:v>
                </c:pt>
                <c:pt idx="99">
                  <c:v>-0.1613</c:v>
                </c:pt>
                <c:pt idx="100">
                  <c:v>-0.16039999999999999</c:v>
                </c:pt>
                <c:pt idx="101">
                  <c:v>-0.1595</c:v>
                </c:pt>
                <c:pt idx="102">
                  <c:v>-0.15859999999999999</c:v>
                </c:pt>
                <c:pt idx="103">
                  <c:v>-0.15770000000000001</c:v>
                </c:pt>
                <c:pt idx="104">
                  <c:v>-0.15679999999999999</c:v>
                </c:pt>
                <c:pt idx="105">
                  <c:v>-0.15590000000000001</c:v>
                </c:pt>
                <c:pt idx="106">
                  <c:v>-0.155</c:v>
                </c:pt>
                <c:pt idx="107">
                  <c:v>-0.15409999999999999</c:v>
                </c:pt>
                <c:pt idx="108">
                  <c:v>-0.1532</c:v>
                </c:pt>
                <c:pt idx="109">
                  <c:v>-0.15229999999999999</c:v>
                </c:pt>
                <c:pt idx="110">
                  <c:v>-0.15129999999999999</c:v>
                </c:pt>
                <c:pt idx="111">
                  <c:v>-0.15040000000000001</c:v>
                </c:pt>
                <c:pt idx="112">
                  <c:v>-0.14949999999999999</c:v>
                </c:pt>
                <c:pt idx="113">
                  <c:v>-0.14860000000000001</c:v>
                </c:pt>
                <c:pt idx="114">
                  <c:v>-0.1477</c:v>
                </c:pt>
                <c:pt idx="115">
                  <c:v>-0.14680000000000001</c:v>
                </c:pt>
                <c:pt idx="116">
                  <c:v>-0.1459</c:v>
                </c:pt>
                <c:pt idx="117">
                  <c:v>-0.14499999999999999</c:v>
                </c:pt>
                <c:pt idx="118">
                  <c:v>-0.14410000000000001</c:v>
                </c:pt>
                <c:pt idx="119">
                  <c:v>-0.14319999999999999</c:v>
                </c:pt>
                <c:pt idx="120">
                  <c:v>-0.14230000000000001</c:v>
                </c:pt>
                <c:pt idx="121">
                  <c:v>-0.1414</c:v>
                </c:pt>
                <c:pt idx="122">
                  <c:v>-0.14050000000000001</c:v>
                </c:pt>
                <c:pt idx="123">
                  <c:v>-0.1396</c:v>
                </c:pt>
                <c:pt idx="124">
                  <c:v>-0.13869999999999999</c:v>
                </c:pt>
                <c:pt idx="125">
                  <c:v>-0.13780000000000001</c:v>
                </c:pt>
                <c:pt idx="126">
                  <c:v>-0.13689999999999999</c:v>
                </c:pt>
                <c:pt idx="127">
                  <c:v>-0.13600000000000001</c:v>
                </c:pt>
                <c:pt idx="128">
                  <c:v>-0.13500000000000001</c:v>
                </c:pt>
                <c:pt idx="129">
                  <c:v>-0.1341</c:v>
                </c:pt>
                <c:pt idx="130">
                  <c:v>-0.13320000000000001</c:v>
                </c:pt>
                <c:pt idx="131">
                  <c:v>-0.1323</c:v>
                </c:pt>
                <c:pt idx="132">
                  <c:v>-0.13139999999999999</c:v>
                </c:pt>
                <c:pt idx="133">
                  <c:v>-0.1305</c:v>
                </c:pt>
                <c:pt idx="134">
                  <c:v>-0.12959999999999999</c:v>
                </c:pt>
                <c:pt idx="135">
                  <c:v>-0.12870000000000001</c:v>
                </c:pt>
                <c:pt idx="136">
                  <c:v>-0.1278</c:v>
                </c:pt>
                <c:pt idx="137">
                  <c:v>-0.12690000000000001</c:v>
                </c:pt>
                <c:pt idx="138">
                  <c:v>-0.126</c:v>
                </c:pt>
                <c:pt idx="139">
                  <c:v>-0.12509999999999999</c:v>
                </c:pt>
                <c:pt idx="140">
                  <c:v>-0.1242</c:v>
                </c:pt>
                <c:pt idx="141">
                  <c:v>-0.12330000000000001</c:v>
                </c:pt>
                <c:pt idx="142">
                  <c:v>-0.12239999999999999</c:v>
                </c:pt>
                <c:pt idx="143">
                  <c:v>-0.1215</c:v>
                </c:pt>
                <c:pt idx="144">
                  <c:v>-0.1205</c:v>
                </c:pt>
                <c:pt idx="145">
                  <c:v>-0.1196</c:v>
                </c:pt>
                <c:pt idx="146">
                  <c:v>-0.1187</c:v>
                </c:pt>
                <c:pt idx="147">
                  <c:v>-0.1178</c:v>
                </c:pt>
                <c:pt idx="148">
                  <c:v>-0.1169</c:v>
                </c:pt>
                <c:pt idx="149">
                  <c:v>-0.11600000000000001</c:v>
                </c:pt>
                <c:pt idx="150">
                  <c:v>-0.11509999999999999</c:v>
                </c:pt>
                <c:pt idx="151">
                  <c:v>-0.1142</c:v>
                </c:pt>
                <c:pt idx="152">
                  <c:v>-0.1133</c:v>
                </c:pt>
                <c:pt idx="153">
                  <c:v>-0.1124</c:v>
                </c:pt>
                <c:pt idx="154">
                  <c:v>-0.1115</c:v>
                </c:pt>
                <c:pt idx="155">
                  <c:v>-0.1106</c:v>
                </c:pt>
                <c:pt idx="156">
                  <c:v>-0.10970000000000001</c:v>
                </c:pt>
                <c:pt idx="157">
                  <c:v>-0.10879999999999999</c:v>
                </c:pt>
                <c:pt idx="158">
                  <c:v>-0.10780000000000001</c:v>
                </c:pt>
                <c:pt idx="159">
                  <c:v>-0.1069</c:v>
                </c:pt>
                <c:pt idx="160">
                  <c:v>-0.106</c:v>
                </c:pt>
                <c:pt idx="161">
                  <c:v>-0.1051</c:v>
                </c:pt>
                <c:pt idx="162">
                  <c:v>-0.1042</c:v>
                </c:pt>
                <c:pt idx="163">
                  <c:v>-0.1033</c:v>
                </c:pt>
                <c:pt idx="164">
                  <c:v>-0.1024</c:v>
                </c:pt>
                <c:pt idx="165">
                  <c:v>-0.10150000000000001</c:v>
                </c:pt>
                <c:pt idx="166">
                  <c:v>-0.10059999999999999</c:v>
                </c:pt>
                <c:pt idx="167">
                  <c:v>-9.9680000000000005E-2</c:v>
                </c:pt>
                <c:pt idx="168">
                  <c:v>-9.8769999999999997E-2</c:v>
                </c:pt>
                <c:pt idx="169">
                  <c:v>-9.7869999999999999E-2</c:v>
                </c:pt>
                <c:pt idx="170">
                  <c:v>-9.6960000000000005E-2</c:v>
                </c:pt>
                <c:pt idx="171">
                  <c:v>-9.6049999999999996E-2</c:v>
                </c:pt>
                <c:pt idx="172">
                  <c:v>-9.5140000000000002E-2</c:v>
                </c:pt>
                <c:pt idx="173">
                  <c:v>-9.4229999999999994E-2</c:v>
                </c:pt>
                <c:pt idx="174">
                  <c:v>-9.3329999999999996E-2</c:v>
                </c:pt>
                <c:pt idx="175">
                  <c:v>-9.2420000000000002E-2</c:v>
                </c:pt>
                <c:pt idx="176">
                  <c:v>-9.1509999999999994E-2</c:v>
                </c:pt>
                <c:pt idx="177">
                  <c:v>-9.06E-2</c:v>
                </c:pt>
                <c:pt idx="178">
                  <c:v>-8.9690000000000006E-2</c:v>
                </c:pt>
                <c:pt idx="179">
                  <c:v>-8.8789999999999994E-2</c:v>
                </c:pt>
                <c:pt idx="180">
                  <c:v>-8.788E-2</c:v>
                </c:pt>
                <c:pt idx="181">
                  <c:v>-8.6970000000000006E-2</c:v>
                </c:pt>
                <c:pt idx="182">
                  <c:v>-8.6059999999999998E-2</c:v>
                </c:pt>
                <c:pt idx="183">
                  <c:v>-8.5150000000000003E-2</c:v>
                </c:pt>
                <c:pt idx="184">
                  <c:v>-8.4250000000000005E-2</c:v>
                </c:pt>
                <c:pt idx="185">
                  <c:v>-8.3339999999999997E-2</c:v>
                </c:pt>
                <c:pt idx="186">
                  <c:v>-8.2430000000000003E-2</c:v>
                </c:pt>
                <c:pt idx="187">
                  <c:v>-8.1519999999999995E-2</c:v>
                </c:pt>
                <c:pt idx="188">
                  <c:v>-8.0610000000000001E-2</c:v>
                </c:pt>
                <c:pt idx="189">
                  <c:v>-7.9710000000000003E-2</c:v>
                </c:pt>
                <c:pt idx="190">
                  <c:v>-7.8799999999999995E-2</c:v>
                </c:pt>
                <c:pt idx="191">
                  <c:v>-7.7890000000000001E-2</c:v>
                </c:pt>
                <c:pt idx="192">
                  <c:v>-7.6980000000000007E-2</c:v>
                </c:pt>
                <c:pt idx="193">
                  <c:v>-7.6069999999999999E-2</c:v>
                </c:pt>
                <c:pt idx="194">
                  <c:v>-7.5160000000000005E-2</c:v>
                </c:pt>
                <c:pt idx="195">
                  <c:v>-7.4260000000000007E-2</c:v>
                </c:pt>
                <c:pt idx="196">
                  <c:v>-7.3349999999999999E-2</c:v>
                </c:pt>
                <c:pt idx="197">
                  <c:v>-7.2440000000000004E-2</c:v>
                </c:pt>
                <c:pt idx="198">
                  <c:v>-7.1529999999999996E-2</c:v>
                </c:pt>
                <c:pt idx="199">
                  <c:v>-7.0620000000000002E-2</c:v>
                </c:pt>
                <c:pt idx="200">
                  <c:v>-6.9709999999999994E-2</c:v>
                </c:pt>
                <c:pt idx="201">
                  <c:v>-6.88E-2</c:v>
                </c:pt>
                <c:pt idx="202">
                  <c:v>-6.7890000000000006E-2</c:v>
                </c:pt>
                <c:pt idx="203">
                  <c:v>-6.6989999999999994E-2</c:v>
                </c:pt>
                <c:pt idx="204">
                  <c:v>-6.608E-2</c:v>
                </c:pt>
                <c:pt idx="205">
                  <c:v>-6.5170000000000006E-2</c:v>
                </c:pt>
                <c:pt idx="206">
                  <c:v>-6.4259999999999998E-2</c:v>
                </c:pt>
                <c:pt idx="207">
                  <c:v>-6.3350000000000004E-2</c:v>
                </c:pt>
                <c:pt idx="208">
                  <c:v>-6.2440000000000002E-2</c:v>
                </c:pt>
                <c:pt idx="209">
                  <c:v>-6.1530000000000001E-2</c:v>
                </c:pt>
                <c:pt idx="210">
                  <c:v>-6.062E-2</c:v>
                </c:pt>
                <c:pt idx="211">
                  <c:v>-5.9720000000000002E-2</c:v>
                </c:pt>
                <c:pt idx="212">
                  <c:v>-5.8810000000000001E-2</c:v>
                </c:pt>
                <c:pt idx="213">
                  <c:v>-5.79E-2</c:v>
                </c:pt>
                <c:pt idx="214">
                  <c:v>-5.6989999999999999E-2</c:v>
                </c:pt>
                <c:pt idx="215">
                  <c:v>-5.6079999999999998E-2</c:v>
                </c:pt>
                <c:pt idx="216">
                  <c:v>-5.5169999999999997E-2</c:v>
                </c:pt>
                <c:pt idx="217">
                  <c:v>-5.4260000000000003E-2</c:v>
                </c:pt>
                <c:pt idx="218">
                  <c:v>-5.3350000000000002E-2</c:v>
                </c:pt>
                <c:pt idx="219">
                  <c:v>-5.2440000000000001E-2</c:v>
                </c:pt>
                <c:pt idx="220">
                  <c:v>-5.1529999999999999E-2</c:v>
                </c:pt>
                <c:pt idx="221">
                  <c:v>-5.0630000000000001E-2</c:v>
                </c:pt>
                <c:pt idx="222">
                  <c:v>-4.972E-2</c:v>
                </c:pt>
                <c:pt idx="223">
                  <c:v>-4.8809999999999999E-2</c:v>
                </c:pt>
                <c:pt idx="224">
                  <c:v>-4.7899999999999998E-2</c:v>
                </c:pt>
                <c:pt idx="225">
                  <c:v>-4.6989999999999997E-2</c:v>
                </c:pt>
                <c:pt idx="226">
                  <c:v>-4.6080000000000003E-2</c:v>
                </c:pt>
                <c:pt idx="227">
                  <c:v>-4.5170000000000002E-2</c:v>
                </c:pt>
                <c:pt idx="228">
                  <c:v>-4.4260000000000001E-2</c:v>
                </c:pt>
                <c:pt idx="229">
                  <c:v>-4.335E-2</c:v>
                </c:pt>
                <c:pt idx="230">
                  <c:v>-4.2439999999999999E-2</c:v>
                </c:pt>
                <c:pt idx="231">
                  <c:v>-4.1529999999999997E-2</c:v>
                </c:pt>
                <c:pt idx="232">
                  <c:v>-4.0620000000000003E-2</c:v>
                </c:pt>
                <c:pt idx="233">
                  <c:v>-3.9710000000000002E-2</c:v>
                </c:pt>
                <c:pt idx="234">
                  <c:v>-3.8800000000000001E-2</c:v>
                </c:pt>
                <c:pt idx="235">
                  <c:v>-3.789E-2</c:v>
                </c:pt>
                <c:pt idx="236">
                  <c:v>-3.6990000000000002E-2</c:v>
                </c:pt>
                <c:pt idx="237">
                  <c:v>-3.6080000000000001E-2</c:v>
                </c:pt>
                <c:pt idx="238">
                  <c:v>-3.517E-2</c:v>
                </c:pt>
                <c:pt idx="239">
                  <c:v>-3.4259999999999999E-2</c:v>
                </c:pt>
                <c:pt idx="240">
                  <c:v>-3.3349999999999998E-2</c:v>
                </c:pt>
                <c:pt idx="241">
                  <c:v>-3.2439999999999997E-2</c:v>
                </c:pt>
                <c:pt idx="242">
                  <c:v>-3.1530000000000002E-2</c:v>
                </c:pt>
                <c:pt idx="243">
                  <c:v>-3.0620000000000001E-2</c:v>
                </c:pt>
                <c:pt idx="244">
                  <c:v>-2.971E-2</c:v>
                </c:pt>
                <c:pt idx="245">
                  <c:v>-2.8799999999999999E-2</c:v>
                </c:pt>
                <c:pt idx="246">
                  <c:v>-2.7890000000000002E-2</c:v>
                </c:pt>
                <c:pt idx="247">
                  <c:v>-2.6980000000000001E-2</c:v>
                </c:pt>
                <c:pt idx="248">
                  <c:v>-2.6069999999999999E-2</c:v>
                </c:pt>
                <c:pt idx="249">
                  <c:v>-2.5159999999999998E-2</c:v>
                </c:pt>
                <c:pt idx="250">
                  <c:v>-2.4250000000000001E-2</c:v>
                </c:pt>
                <c:pt idx="251">
                  <c:v>-2.334E-2</c:v>
                </c:pt>
                <c:pt idx="252">
                  <c:v>-2.2429999999999999E-2</c:v>
                </c:pt>
                <c:pt idx="253">
                  <c:v>-2.1520000000000001E-2</c:v>
                </c:pt>
                <c:pt idx="254">
                  <c:v>-2.061E-2</c:v>
                </c:pt>
                <c:pt idx="255">
                  <c:v>-1.9699999999999999E-2</c:v>
                </c:pt>
                <c:pt idx="256">
                  <c:v>-1.8790000000000001E-2</c:v>
                </c:pt>
                <c:pt idx="257">
                  <c:v>-1.788E-2</c:v>
                </c:pt>
                <c:pt idx="258">
                  <c:v>-1.6969999999999999E-2</c:v>
                </c:pt>
                <c:pt idx="259">
                  <c:v>-1.6060000000000001E-2</c:v>
                </c:pt>
                <c:pt idx="260">
                  <c:v>-1.515E-2</c:v>
                </c:pt>
                <c:pt idx="261">
                  <c:v>-1.4250000000000001E-2</c:v>
                </c:pt>
                <c:pt idx="262">
                  <c:v>-1.3339999999999999E-2</c:v>
                </c:pt>
                <c:pt idx="263">
                  <c:v>-1.243E-2</c:v>
                </c:pt>
                <c:pt idx="264">
                  <c:v>-1.1520000000000001E-2</c:v>
                </c:pt>
                <c:pt idx="265">
                  <c:v>-1.061E-2</c:v>
                </c:pt>
                <c:pt idx="266">
                  <c:v>-9.6970000000000008E-3</c:v>
                </c:pt>
                <c:pt idx="267">
                  <c:v>-8.7869999999999997E-3</c:v>
                </c:pt>
                <c:pt idx="268">
                  <c:v>-7.8770000000000003E-3</c:v>
                </c:pt>
                <c:pt idx="269">
                  <c:v>-6.9670000000000001E-3</c:v>
                </c:pt>
                <c:pt idx="270">
                  <c:v>-6.0569999999999999E-3</c:v>
                </c:pt>
                <c:pt idx="271">
                  <c:v>-5.1479999999999998E-3</c:v>
                </c:pt>
                <c:pt idx="272">
                  <c:v>-4.2379999999999996E-3</c:v>
                </c:pt>
                <c:pt idx="273">
                  <c:v>-3.3279999999999998E-3</c:v>
                </c:pt>
                <c:pt idx="274">
                  <c:v>-2.418E-3</c:v>
                </c:pt>
                <c:pt idx="275">
                  <c:v>-1.5089999999999999E-3</c:v>
                </c:pt>
                <c:pt idx="276">
                  <c:v>-5.9889999999999997E-4</c:v>
                </c:pt>
                <c:pt idx="277">
                  <c:v>3.1090000000000002E-4</c:v>
                </c:pt>
                <c:pt idx="278">
                  <c:v>1.2210000000000001E-3</c:v>
                </c:pt>
                <c:pt idx="279">
                  <c:v>2.1299999999999999E-3</c:v>
                </c:pt>
                <c:pt idx="280">
                  <c:v>3.0400000000000002E-3</c:v>
                </c:pt>
                <c:pt idx="281">
                  <c:v>3.9500000000000004E-3</c:v>
                </c:pt>
                <c:pt idx="282">
                  <c:v>4.8599999999999997E-3</c:v>
                </c:pt>
                <c:pt idx="283">
                  <c:v>5.7689999999999998E-3</c:v>
                </c:pt>
                <c:pt idx="284">
                  <c:v>6.679E-3</c:v>
                </c:pt>
                <c:pt idx="285">
                  <c:v>7.5890000000000003E-3</c:v>
                </c:pt>
                <c:pt idx="286">
                  <c:v>8.4989999999999996E-3</c:v>
                </c:pt>
                <c:pt idx="287">
                  <c:v>9.4079999999999997E-3</c:v>
                </c:pt>
                <c:pt idx="288">
                  <c:v>1.0319999999999999E-2</c:v>
                </c:pt>
                <c:pt idx="289">
                  <c:v>1.123E-2</c:v>
                </c:pt>
                <c:pt idx="290">
                  <c:v>1.214E-2</c:v>
                </c:pt>
                <c:pt idx="291">
                  <c:v>1.3050000000000001E-2</c:v>
                </c:pt>
                <c:pt idx="292">
                  <c:v>1.396E-2</c:v>
                </c:pt>
                <c:pt idx="293">
                  <c:v>1.487E-2</c:v>
                </c:pt>
                <c:pt idx="294">
                  <c:v>1.5779999999999999E-2</c:v>
                </c:pt>
                <c:pt idx="295">
                  <c:v>1.669E-2</c:v>
                </c:pt>
                <c:pt idx="296">
                  <c:v>1.7600000000000001E-2</c:v>
                </c:pt>
                <c:pt idx="297">
                  <c:v>1.8509999999999999E-2</c:v>
                </c:pt>
                <c:pt idx="298">
                  <c:v>1.942E-2</c:v>
                </c:pt>
                <c:pt idx="299">
                  <c:v>2.0330000000000001E-2</c:v>
                </c:pt>
                <c:pt idx="300">
                  <c:v>2.1229999999999999E-2</c:v>
                </c:pt>
                <c:pt idx="301">
                  <c:v>2.214E-2</c:v>
                </c:pt>
                <c:pt idx="302">
                  <c:v>2.3050000000000001E-2</c:v>
                </c:pt>
                <c:pt idx="303">
                  <c:v>2.3959999999999999E-2</c:v>
                </c:pt>
                <c:pt idx="304">
                  <c:v>2.487E-2</c:v>
                </c:pt>
                <c:pt idx="305">
                  <c:v>2.5780000000000001E-2</c:v>
                </c:pt>
                <c:pt idx="306">
                  <c:v>2.6689999999999998E-2</c:v>
                </c:pt>
                <c:pt idx="307">
                  <c:v>2.76E-2</c:v>
                </c:pt>
                <c:pt idx="308">
                  <c:v>2.8510000000000001E-2</c:v>
                </c:pt>
                <c:pt idx="309">
                  <c:v>2.9420000000000002E-2</c:v>
                </c:pt>
                <c:pt idx="310">
                  <c:v>3.0329999999999999E-2</c:v>
                </c:pt>
                <c:pt idx="311">
                  <c:v>3.124E-2</c:v>
                </c:pt>
                <c:pt idx="312">
                  <c:v>3.2149999999999998E-2</c:v>
                </c:pt>
                <c:pt idx="313">
                  <c:v>3.3059999999999999E-2</c:v>
                </c:pt>
                <c:pt idx="314">
                  <c:v>3.397E-2</c:v>
                </c:pt>
                <c:pt idx="315">
                  <c:v>3.4880000000000001E-2</c:v>
                </c:pt>
                <c:pt idx="316">
                  <c:v>3.5790000000000002E-2</c:v>
                </c:pt>
                <c:pt idx="317">
                  <c:v>3.6700000000000003E-2</c:v>
                </c:pt>
                <c:pt idx="318">
                  <c:v>3.7609999999999998E-2</c:v>
                </c:pt>
                <c:pt idx="319">
                  <c:v>3.8519999999999999E-2</c:v>
                </c:pt>
                <c:pt idx="320">
                  <c:v>3.943E-2</c:v>
                </c:pt>
                <c:pt idx="321">
                  <c:v>4.0329999999999998E-2</c:v>
                </c:pt>
                <c:pt idx="322">
                  <c:v>4.1239999999999999E-2</c:v>
                </c:pt>
                <c:pt idx="323">
                  <c:v>4.215E-2</c:v>
                </c:pt>
                <c:pt idx="324">
                  <c:v>4.3060000000000001E-2</c:v>
                </c:pt>
                <c:pt idx="325">
                  <c:v>4.3970000000000002E-2</c:v>
                </c:pt>
                <c:pt idx="326">
                  <c:v>4.4880000000000003E-2</c:v>
                </c:pt>
                <c:pt idx="327">
                  <c:v>4.5789999999999997E-2</c:v>
                </c:pt>
                <c:pt idx="328">
                  <c:v>4.6699999999999998E-2</c:v>
                </c:pt>
                <c:pt idx="329">
                  <c:v>4.761E-2</c:v>
                </c:pt>
                <c:pt idx="330">
                  <c:v>4.8520000000000001E-2</c:v>
                </c:pt>
                <c:pt idx="331">
                  <c:v>4.9430000000000002E-2</c:v>
                </c:pt>
                <c:pt idx="332">
                  <c:v>5.0340000000000003E-2</c:v>
                </c:pt>
                <c:pt idx="333">
                  <c:v>5.1249999999999997E-2</c:v>
                </c:pt>
                <c:pt idx="334">
                  <c:v>5.2159999999999998E-2</c:v>
                </c:pt>
                <c:pt idx="335">
                  <c:v>5.3060000000000003E-2</c:v>
                </c:pt>
                <c:pt idx="336">
                  <c:v>5.3969999999999997E-2</c:v>
                </c:pt>
                <c:pt idx="337">
                  <c:v>5.4879999999999998E-2</c:v>
                </c:pt>
                <c:pt idx="338">
                  <c:v>5.5789999999999999E-2</c:v>
                </c:pt>
                <c:pt idx="339">
                  <c:v>5.67E-2</c:v>
                </c:pt>
                <c:pt idx="340">
                  <c:v>5.7610000000000001E-2</c:v>
                </c:pt>
                <c:pt idx="341">
                  <c:v>5.8520000000000003E-2</c:v>
                </c:pt>
                <c:pt idx="342">
                  <c:v>5.9429999999999997E-2</c:v>
                </c:pt>
                <c:pt idx="343">
                  <c:v>6.0339999999999998E-2</c:v>
                </c:pt>
                <c:pt idx="344">
                  <c:v>6.1249999999999999E-2</c:v>
                </c:pt>
                <c:pt idx="345">
                  <c:v>6.2149999999999997E-2</c:v>
                </c:pt>
                <c:pt idx="346">
                  <c:v>6.3060000000000005E-2</c:v>
                </c:pt>
                <c:pt idx="347">
                  <c:v>6.3969999999999999E-2</c:v>
                </c:pt>
                <c:pt idx="348">
                  <c:v>6.4879999999999993E-2</c:v>
                </c:pt>
                <c:pt idx="349">
                  <c:v>6.5790000000000001E-2</c:v>
                </c:pt>
                <c:pt idx="350">
                  <c:v>6.6699999999999995E-2</c:v>
                </c:pt>
                <c:pt idx="351">
                  <c:v>6.7610000000000003E-2</c:v>
                </c:pt>
                <c:pt idx="352">
                  <c:v>6.8519999999999998E-2</c:v>
                </c:pt>
                <c:pt idx="353">
                  <c:v>6.9419999999999996E-2</c:v>
                </c:pt>
                <c:pt idx="354">
                  <c:v>7.0330000000000004E-2</c:v>
                </c:pt>
                <c:pt idx="355">
                  <c:v>7.1239999999999998E-2</c:v>
                </c:pt>
                <c:pt idx="356">
                  <c:v>7.2150000000000006E-2</c:v>
                </c:pt>
                <c:pt idx="357">
                  <c:v>7.306E-2</c:v>
                </c:pt>
                <c:pt idx="358">
                  <c:v>7.3969999999999994E-2</c:v>
                </c:pt>
                <c:pt idx="359">
                  <c:v>7.4880000000000002E-2</c:v>
                </c:pt>
                <c:pt idx="360">
                  <c:v>7.578E-2</c:v>
                </c:pt>
                <c:pt idx="361">
                  <c:v>7.6689999999999994E-2</c:v>
                </c:pt>
                <c:pt idx="362">
                  <c:v>7.7600000000000002E-2</c:v>
                </c:pt>
                <c:pt idx="363">
                  <c:v>7.8509999999999996E-2</c:v>
                </c:pt>
                <c:pt idx="364">
                  <c:v>7.9420000000000004E-2</c:v>
                </c:pt>
                <c:pt idx="365">
                  <c:v>8.0329999999999999E-2</c:v>
                </c:pt>
                <c:pt idx="366">
                  <c:v>8.1229999999999997E-2</c:v>
                </c:pt>
                <c:pt idx="367">
                  <c:v>8.2140000000000005E-2</c:v>
                </c:pt>
                <c:pt idx="368">
                  <c:v>8.3049999999999999E-2</c:v>
                </c:pt>
                <c:pt idx="369">
                  <c:v>8.3960000000000007E-2</c:v>
                </c:pt>
                <c:pt idx="370">
                  <c:v>8.4870000000000001E-2</c:v>
                </c:pt>
                <c:pt idx="371">
                  <c:v>8.5769999999999999E-2</c:v>
                </c:pt>
                <c:pt idx="372">
                  <c:v>8.6679999999999993E-2</c:v>
                </c:pt>
                <c:pt idx="373">
                  <c:v>8.7590000000000001E-2</c:v>
                </c:pt>
                <c:pt idx="374">
                  <c:v>8.8499999999999995E-2</c:v>
                </c:pt>
                <c:pt idx="375">
                  <c:v>8.9410000000000003E-2</c:v>
                </c:pt>
                <c:pt idx="376">
                  <c:v>9.0310000000000001E-2</c:v>
                </c:pt>
                <c:pt idx="377">
                  <c:v>9.1219999999999996E-2</c:v>
                </c:pt>
                <c:pt idx="378">
                  <c:v>9.2130000000000004E-2</c:v>
                </c:pt>
                <c:pt idx="379">
                  <c:v>9.3039999999999998E-2</c:v>
                </c:pt>
                <c:pt idx="380">
                  <c:v>9.3950000000000006E-2</c:v>
                </c:pt>
                <c:pt idx="381">
                  <c:v>9.4850000000000004E-2</c:v>
                </c:pt>
                <c:pt idx="382">
                  <c:v>9.5759999999999998E-2</c:v>
                </c:pt>
                <c:pt idx="383">
                  <c:v>9.6670000000000006E-2</c:v>
                </c:pt>
                <c:pt idx="384">
                  <c:v>9.758E-2</c:v>
                </c:pt>
                <c:pt idx="385">
                  <c:v>9.8479999999999998E-2</c:v>
                </c:pt>
                <c:pt idx="386">
                  <c:v>9.9390000000000006E-2</c:v>
                </c:pt>
                <c:pt idx="387">
                  <c:v>0.1003</c:v>
                </c:pt>
                <c:pt idx="388">
                  <c:v>0.1012</c:v>
                </c:pt>
                <c:pt idx="389">
                  <c:v>0.1021</c:v>
                </c:pt>
                <c:pt idx="390">
                  <c:v>0.10299999999999999</c:v>
                </c:pt>
                <c:pt idx="391">
                  <c:v>0.10390000000000001</c:v>
                </c:pt>
                <c:pt idx="392">
                  <c:v>0.1048</c:v>
                </c:pt>
                <c:pt idx="393">
                  <c:v>0.1057</c:v>
                </c:pt>
                <c:pt idx="394">
                  <c:v>0.1067</c:v>
                </c:pt>
                <c:pt idx="395">
                  <c:v>0.1076</c:v>
                </c:pt>
                <c:pt idx="396">
                  <c:v>0.1085</c:v>
                </c:pt>
                <c:pt idx="397">
                  <c:v>0.1094</c:v>
                </c:pt>
                <c:pt idx="398">
                  <c:v>0.1103</c:v>
                </c:pt>
                <c:pt idx="399">
                  <c:v>0.11119999999999999</c:v>
                </c:pt>
                <c:pt idx="400">
                  <c:v>0.11210000000000001</c:v>
                </c:pt>
                <c:pt idx="401">
                  <c:v>0.113</c:v>
                </c:pt>
                <c:pt idx="402">
                  <c:v>0.1139</c:v>
                </c:pt>
                <c:pt idx="403">
                  <c:v>0.1148</c:v>
                </c:pt>
                <c:pt idx="404">
                  <c:v>0.1157</c:v>
                </c:pt>
                <c:pt idx="405">
                  <c:v>0.1166</c:v>
                </c:pt>
                <c:pt idx="406">
                  <c:v>0.11749999999999999</c:v>
                </c:pt>
                <c:pt idx="407">
                  <c:v>0.11840000000000001</c:v>
                </c:pt>
                <c:pt idx="408">
                  <c:v>0.1193</c:v>
                </c:pt>
                <c:pt idx="409">
                  <c:v>0.1203</c:v>
                </c:pt>
                <c:pt idx="410">
                  <c:v>0.1212</c:v>
                </c:pt>
                <c:pt idx="411">
                  <c:v>0.1221</c:v>
                </c:pt>
                <c:pt idx="412">
                  <c:v>0.123</c:v>
                </c:pt>
                <c:pt idx="413">
                  <c:v>0.1239</c:v>
                </c:pt>
                <c:pt idx="414">
                  <c:v>0.12479999999999999</c:v>
                </c:pt>
                <c:pt idx="415">
                  <c:v>0.12570000000000001</c:v>
                </c:pt>
                <c:pt idx="416">
                  <c:v>0.12659999999999999</c:v>
                </c:pt>
                <c:pt idx="417">
                  <c:v>0.1275</c:v>
                </c:pt>
                <c:pt idx="418">
                  <c:v>0.12839999999999999</c:v>
                </c:pt>
                <c:pt idx="419">
                  <c:v>0.1293</c:v>
                </c:pt>
                <c:pt idx="420">
                  <c:v>0.13020000000000001</c:v>
                </c:pt>
                <c:pt idx="421">
                  <c:v>0.13109999999999999</c:v>
                </c:pt>
                <c:pt idx="422">
                  <c:v>0.13200000000000001</c:v>
                </c:pt>
                <c:pt idx="423">
                  <c:v>0.13289999999999999</c:v>
                </c:pt>
                <c:pt idx="424">
                  <c:v>0.13389999999999999</c:v>
                </c:pt>
                <c:pt idx="425">
                  <c:v>0.1348</c:v>
                </c:pt>
                <c:pt idx="426">
                  <c:v>0.13569999999999999</c:v>
                </c:pt>
                <c:pt idx="427">
                  <c:v>0.1366</c:v>
                </c:pt>
                <c:pt idx="428">
                  <c:v>0.13750000000000001</c:v>
                </c:pt>
                <c:pt idx="429">
                  <c:v>0.1384</c:v>
                </c:pt>
                <c:pt idx="430">
                  <c:v>0.13930000000000001</c:v>
                </c:pt>
                <c:pt idx="431">
                  <c:v>0.14019999999999999</c:v>
                </c:pt>
                <c:pt idx="432">
                  <c:v>0.1411</c:v>
                </c:pt>
                <c:pt idx="433">
                  <c:v>0.14199999999999999</c:v>
                </c:pt>
                <c:pt idx="434">
                  <c:v>0.1429</c:v>
                </c:pt>
                <c:pt idx="435">
                  <c:v>0.14380000000000001</c:v>
                </c:pt>
                <c:pt idx="436">
                  <c:v>0.1447</c:v>
                </c:pt>
                <c:pt idx="437">
                  <c:v>0.14560000000000001</c:v>
                </c:pt>
                <c:pt idx="438">
                  <c:v>0.14649999999999999</c:v>
                </c:pt>
                <c:pt idx="439">
                  <c:v>0.1474</c:v>
                </c:pt>
                <c:pt idx="440">
                  <c:v>0.14829999999999999</c:v>
                </c:pt>
                <c:pt idx="441">
                  <c:v>0.1492</c:v>
                </c:pt>
                <c:pt idx="442">
                  <c:v>0.1502</c:v>
                </c:pt>
                <c:pt idx="443">
                  <c:v>0.15110000000000001</c:v>
                </c:pt>
                <c:pt idx="444">
                  <c:v>0.152</c:v>
                </c:pt>
                <c:pt idx="445">
                  <c:v>0.15290000000000001</c:v>
                </c:pt>
                <c:pt idx="446">
                  <c:v>0.15379999999999999</c:v>
                </c:pt>
                <c:pt idx="447">
                  <c:v>0.1547</c:v>
                </c:pt>
                <c:pt idx="448">
                  <c:v>0.15559999999999999</c:v>
                </c:pt>
                <c:pt idx="449">
                  <c:v>0.1565</c:v>
                </c:pt>
                <c:pt idx="450">
                  <c:v>0.15740000000000001</c:v>
                </c:pt>
                <c:pt idx="451">
                  <c:v>0.1583</c:v>
                </c:pt>
                <c:pt idx="452">
                  <c:v>0.15920000000000001</c:v>
                </c:pt>
                <c:pt idx="453">
                  <c:v>0.16009999999999999</c:v>
                </c:pt>
                <c:pt idx="454">
                  <c:v>0.161</c:v>
                </c:pt>
                <c:pt idx="455">
                  <c:v>0.16189999999999999</c:v>
                </c:pt>
                <c:pt idx="456">
                  <c:v>0.1628</c:v>
                </c:pt>
                <c:pt idx="457">
                  <c:v>0.16370000000000001</c:v>
                </c:pt>
                <c:pt idx="458">
                  <c:v>0.1646</c:v>
                </c:pt>
                <c:pt idx="459">
                  <c:v>0.16550000000000001</c:v>
                </c:pt>
                <c:pt idx="460">
                  <c:v>0.16650000000000001</c:v>
                </c:pt>
                <c:pt idx="461">
                  <c:v>0.16739999999999999</c:v>
                </c:pt>
                <c:pt idx="462">
                  <c:v>0.16830000000000001</c:v>
                </c:pt>
                <c:pt idx="463">
                  <c:v>0.16919999999999999</c:v>
                </c:pt>
                <c:pt idx="464">
                  <c:v>0.1701</c:v>
                </c:pt>
                <c:pt idx="465">
                  <c:v>0.17100000000000001</c:v>
                </c:pt>
                <c:pt idx="466">
                  <c:v>0.1719</c:v>
                </c:pt>
                <c:pt idx="467">
                  <c:v>0.17280000000000001</c:v>
                </c:pt>
                <c:pt idx="468">
                  <c:v>0.17369999999999999</c:v>
                </c:pt>
                <c:pt idx="469">
                  <c:v>0.17460000000000001</c:v>
                </c:pt>
                <c:pt idx="470">
                  <c:v>0.17549999999999999</c:v>
                </c:pt>
                <c:pt idx="471">
                  <c:v>0.1764</c:v>
                </c:pt>
                <c:pt idx="472">
                  <c:v>0.17730000000000001</c:v>
                </c:pt>
                <c:pt idx="473">
                  <c:v>0.1782</c:v>
                </c:pt>
                <c:pt idx="474">
                  <c:v>0.17910000000000001</c:v>
                </c:pt>
                <c:pt idx="475">
                  <c:v>0.18</c:v>
                </c:pt>
                <c:pt idx="476">
                  <c:v>0.18090000000000001</c:v>
                </c:pt>
                <c:pt idx="477">
                  <c:v>0.18179999999999999</c:v>
                </c:pt>
                <c:pt idx="478">
                  <c:v>0.18279999999999999</c:v>
                </c:pt>
                <c:pt idx="479">
                  <c:v>0.1837</c:v>
                </c:pt>
                <c:pt idx="480">
                  <c:v>0.18459999999999999</c:v>
                </c:pt>
                <c:pt idx="481">
                  <c:v>0.1855</c:v>
                </c:pt>
                <c:pt idx="482">
                  <c:v>0.18640000000000001</c:v>
                </c:pt>
                <c:pt idx="483">
                  <c:v>0.18729999999999999</c:v>
                </c:pt>
                <c:pt idx="484">
                  <c:v>0.18820000000000001</c:v>
                </c:pt>
                <c:pt idx="485">
                  <c:v>0.18909999999999999</c:v>
                </c:pt>
                <c:pt idx="486">
                  <c:v>0.19</c:v>
                </c:pt>
                <c:pt idx="487">
                  <c:v>0.19089999999999999</c:v>
                </c:pt>
                <c:pt idx="488">
                  <c:v>0.1918</c:v>
                </c:pt>
                <c:pt idx="489">
                  <c:v>0.19270000000000001</c:v>
                </c:pt>
                <c:pt idx="490">
                  <c:v>0.19359999999999999</c:v>
                </c:pt>
                <c:pt idx="491">
                  <c:v>0.19450000000000001</c:v>
                </c:pt>
                <c:pt idx="492">
                  <c:v>0.19539999999999999</c:v>
                </c:pt>
                <c:pt idx="493">
                  <c:v>0.1963</c:v>
                </c:pt>
                <c:pt idx="494">
                  <c:v>0.19719999999999999</c:v>
                </c:pt>
                <c:pt idx="495">
                  <c:v>0.1981</c:v>
                </c:pt>
                <c:pt idx="496">
                  <c:v>0.1991</c:v>
                </c:pt>
                <c:pt idx="497">
                  <c:v>0.2</c:v>
                </c:pt>
                <c:pt idx="498">
                  <c:v>0.2009</c:v>
                </c:pt>
                <c:pt idx="499">
                  <c:v>0.20180000000000001</c:v>
                </c:pt>
                <c:pt idx="500">
                  <c:v>0.20269999999999999</c:v>
                </c:pt>
                <c:pt idx="501">
                  <c:v>0.2036</c:v>
                </c:pt>
                <c:pt idx="502">
                  <c:v>0.20449999999999999</c:v>
                </c:pt>
                <c:pt idx="503">
                  <c:v>0.2054</c:v>
                </c:pt>
                <c:pt idx="504">
                  <c:v>0.20630000000000001</c:v>
                </c:pt>
                <c:pt idx="505">
                  <c:v>0.2072</c:v>
                </c:pt>
                <c:pt idx="506">
                  <c:v>0.20810000000000001</c:v>
                </c:pt>
                <c:pt idx="507">
                  <c:v>0.20899999999999999</c:v>
                </c:pt>
                <c:pt idx="508">
                  <c:v>0.2099</c:v>
                </c:pt>
                <c:pt idx="509">
                  <c:v>0.21079999999999999</c:v>
                </c:pt>
                <c:pt idx="510">
                  <c:v>0.2117</c:v>
                </c:pt>
                <c:pt idx="511">
                  <c:v>0.21260000000000001</c:v>
                </c:pt>
                <c:pt idx="512">
                  <c:v>0.2135</c:v>
                </c:pt>
                <c:pt idx="513">
                  <c:v>0.21440000000000001</c:v>
                </c:pt>
                <c:pt idx="514">
                  <c:v>0.21540000000000001</c:v>
                </c:pt>
                <c:pt idx="515">
                  <c:v>0.21629999999999999</c:v>
                </c:pt>
                <c:pt idx="516">
                  <c:v>0.2172</c:v>
                </c:pt>
                <c:pt idx="517">
                  <c:v>0.21809999999999999</c:v>
                </c:pt>
                <c:pt idx="518">
                  <c:v>0.219</c:v>
                </c:pt>
                <c:pt idx="519">
                  <c:v>0.21990000000000001</c:v>
                </c:pt>
                <c:pt idx="520">
                  <c:v>0.2208</c:v>
                </c:pt>
                <c:pt idx="521">
                  <c:v>0.22170000000000001</c:v>
                </c:pt>
                <c:pt idx="522">
                  <c:v>0.22259999999999999</c:v>
                </c:pt>
                <c:pt idx="523">
                  <c:v>0.2235</c:v>
                </c:pt>
                <c:pt idx="524">
                  <c:v>0.22439999999999999</c:v>
                </c:pt>
                <c:pt idx="525">
                  <c:v>0.2253</c:v>
                </c:pt>
                <c:pt idx="526">
                  <c:v>0.22620000000000001</c:v>
                </c:pt>
                <c:pt idx="527">
                  <c:v>0.2271</c:v>
                </c:pt>
                <c:pt idx="528">
                  <c:v>0.22800000000000001</c:v>
                </c:pt>
                <c:pt idx="529">
                  <c:v>0.22889999999999999</c:v>
                </c:pt>
                <c:pt idx="530">
                  <c:v>0.2298</c:v>
                </c:pt>
                <c:pt idx="531">
                  <c:v>0.23069999999999999</c:v>
                </c:pt>
                <c:pt idx="532">
                  <c:v>0.23169999999999999</c:v>
                </c:pt>
                <c:pt idx="533">
                  <c:v>0.2326</c:v>
                </c:pt>
                <c:pt idx="534">
                  <c:v>0.23350000000000001</c:v>
                </c:pt>
                <c:pt idx="535">
                  <c:v>0.2344</c:v>
                </c:pt>
                <c:pt idx="536">
                  <c:v>0.23530000000000001</c:v>
                </c:pt>
                <c:pt idx="537">
                  <c:v>0.23619999999999999</c:v>
                </c:pt>
                <c:pt idx="538">
                  <c:v>0.23710000000000001</c:v>
                </c:pt>
                <c:pt idx="539">
                  <c:v>0.23799999999999999</c:v>
                </c:pt>
                <c:pt idx="540">
                  <c:v>0.2389</c:v>
                </c:pt>
                <c:pt idx="541">
                  <c:v>0.23980000000000001</c:v>
                </c:pt>
                <c:pt idx="542">
                  <c:v>0.2407</c:v>
                </c:pt>
                <c:pt idx="543">
                  <c:v>0.24160000000000001</c:v>
                </c:pt>
                <c:pt idx="544">
                  <c:v>0.24249999999999999</c:v>
                </c:pt>
                <c:pt idx="545">
                  <c:v>0.24340000000000001</c:v>
                </c:pt>
                <c:pt idx="546">
                  <c:v>0.24429999999999999</c:v>
                </c:pt>
                <c:pt idx="547">
                  <c:v>0.2452</c:v>
                </c:pt>
                <c:pt idx="548">
                  <c:v>0.24610000000000001</c:v>
                </c:pt>
                <c:pt idx="549">
                  <c:v>0.247</c:v>
                </c:pt>
                <c:pt idx="550">
                  <c:v>0.248</c:v>
                </c:pt>
                <c:pt idx="551">
                  <c:v>0.24890000000000001</c:v>
                </c:pt>
                <c:pt idx="552">
                  <c:v>0.24979999999999999</c:v>
                </c:pt>
                <c:pt idx="553">
                  <c:v>0.25069999999999998</c:v>
                </c:pt>
                <c:pt idx="554">
                  <c:v>0.25159999999999999</c:v>
                </c:pt>
                <c:pt idx="555">
                  <c:v>0.2525</c:v>
                </c:pt>
                <c:pt idx="556">
                  <c:v>0.25340000000000001</c:v>
                </c:pt>
                <c:pt idx="557">
                  <c:v>0.25430000000000003</c:v>
                </c:pt>
                <c:pt idx="558">
                  <c:v>0.25519999999999998</c:v>
                </c:pt>
                <c:pt idx="559">
                  <c:v>0.25609999999999999</c:v>
                </c:pt>
                <c:pt idx="560">
                  <c:v>0.25700000000000001</c:v>
                </c:pt>
                <c:pt idx="561">
                  <c:v>0.25790000000000002</c:v>
                </c:pt>
                <c:pt idx="562">
                  <c:v>0.25879999999999997</c:v>
                </c:pt>
                <c:pt idx="563">
                  <c:v>0.25969999999999999</c:v>
                </c:pt>
                <c:pt idx="564">
                  <c:v>0.2606</c:v>
                </c:pt>
                <c:pt idx="565">
                  <c:v>0.26150000000000001</c:v>
                </c:pt>
                <c:pt idx="566">
                  <c:v>0.26240000000000002</c:v>
                </c:pt>
                <c:pt idx="567">
                  <c:v>0.26329999999999998</c:v>
                </c:pt>
                <c:pt idx="568">
                  <c:v>0.26419999999999999</c:v>
                </c:pt>
                <c:pt idx="569">
                  <c:v>0.26519999999999999</c:v>
                </c:pt>
                <c:pt idx="570">
                  <c:v>0.2661</c:v>
                </c:pt>
                <c:pt idx="571">
                  <c:v>0.26700000000000002</c:v>
                </c:pt>
                <c:pt idx="572">
                  <c:v>0.26790000000000003</c:v>
                </c:pt>
                <c:pt idx="573">
                  <c:v>0.26879999999999998</c:v>
                </c:pt>
                <c:pt idx="574">
                  <c:v>0.2697</c:v>
                </c:pt>
                <c:pt idx="575">
                  <c:v>0.27060000000000001</c:v>
                </c:pt>
                <c:pt idx="576">
                  <c:v>0.27150000000000002</c:v>
                </c:pt>
                <c:pt idx="577">
                  <c:v>0.27239999999999998</c:v>
                </c:pt>
                <c:pt idx="578">
                  <c:v>0.27329999999999999</c:v>
                </c:pt>
                <c:pt idx="579">
                  <c:v>0.2742</c:v>
                </c:pt>
                <c:pt idx="580">
                  <c:v>0.27510000000000001</c:v>
                </c:pt>
                <c:pt idx="581">
                  <c:v>0.27600000000000002</c:v>
                </c:pt>
                <c:pt idx="582">
                  <c:v>0.27689999999999998</c:v>
                </c:pt>
                <c:pt idx="583">
                  <c:v>0.27779999999999999</c:v>
                </c:pt>
                <c:pt idx="584">
                  <c:v>0.2787</c:v>
                </c:pt>
                <c:pt idx="585">
                  <c:v>0.27960000000000002</c:v>
                </c:pt>
                <c:pt idx="586">
                  <c:v>0.28050000000000003</c:v>
                </c:pt>
                <c:pt idx="587">
                  <c:v>0.28149999999999997</c:v>
                </c:pt>
                <c:pt idx="588">
                  <c:v>0.28239999999999998</c:v>
                </c:pt>
                <c:pt idx="589">
                  <c:v>0.2833</c:v>
                </c:pt>
                <c:pt idx="590">
                  <c:v>0.28420000000000001</c:v>
                </c:pt>
                <c:pt idx="591">
                  <c:v>0.28510000000000002</c:v>
                </c:pt>
                <c:pt idx="592">
                  <c:v>0.28599999999999998</c:v>
                </c:pt>
                <c:pt idx="593">
                  <c:v>0.28689999999999999</c:v>
                </c:pt>
                <c:pt idx="594">
                  <c:v>0.2878</c:v>
                </c:pt>
                <c:pt idx="595">
                  <c:v>0.28870000000000001</c:v>
                </c:pt>
                <c:pt idx="596">
                  <c:v>0.28960000000000002</c:v>
                </c:pt>
                <c:pt idx="597">
                  <c:v>0.29049999999999998</c:v>
                </c:pt>
                <c:pt idx="598">
                  <c:v>0.29139999999999999</c:v>
                </c:pt>
                <c:pt idx="599">
                  <c:v>0.2923</c:v>
                </c:pt>
                <c:pt idx="600">
                  <c:v>0.29320000000000002</c:v>
                </c:pt>
                <c:pt idx="601">
                  <c:v>0.29409999999999997</c:v>
                </c:pt>
                <c:pt idx="602">
                  <c:v>0.29499999999999998</c:v>
                </c:pt>
                <c:pt idx="603">
                  <c:v>0.2959</c:v>
                </c:pt>
                <c:pt idx="604">
                  <c:v>0.29680000000000001</c:v>
                </c:pt>
                <c:pt idx="605">
                  <c:v>0.29780000000000001</c:v>
                </c:pt>
                <c:pt idx="606">
                  <c:v>0.29870000000000002</c:v>
                </c:pt>
                <c:pt idx="607">
                  <c:v>0.29959999999999998</c:v>
                </c:pt>
                <c:pt idx="608">
                  <c:v>0.30049999999999999</c:v>
                </c:pt>
                <c:pt idx="609">
                  <c:v>0.3014</c:v>
                </c:pt>
                <c:pt idx="610">
                  <c:v>0.30230000000000001</c:v>
                </c:pt>
                <c:pt idx="611">
                  <c:v>0.30320000000000003</c:v>
                </c:pt>
                <c:pt idx="612">
                  <c:v>0.30409999999999998</c:v>
                </c:pt>
                <c:pt idx="613">
                  <c:v>0.30499999999999999</c:v>
                </c:pt>
                <c:pt idx="614">
                  <c:v>0.30590000000000001</c:v>
                </c:pt>
                <c:pt idx="615">
                  <c:v>0.30680000000000002</c:v>
                </c:pt>
                <c:pt idx="616">
                  <c:v>0.30769999999999997</c:v>
                </c:pt>
                <c:pt idx="617">
                  <c:v>0.30859999999999999</c:v>
                </c:pt>
                <c:pt idx="618">
                  <c:v>0.3095</c:v>
                </c:pt>
                <c:pt idx="619">
                  <c:v>0.31040000000000001</c:v>
                </c:pt>
                <c:pt idx="620">
                  <c:v>0.31130000000000002</c:v>
                </c:pt>
                <c:pt idx="621">
                  <c:v>0.31219999999999998</c:v>
                </c:pt>
                <c:pt idx="622">
                  <c:v>0.31309999999999999</c:v>
                </c:pt>
                <c:pt idx="623">
                  <c:v>0.31409999999999999</c:v>
                </c:pt>
                <c:pt idx="624">
                  <c:v>0.315</c:v>
                </c:pt>
                <c:pt idx="625">
                  <c:v>0.31590000000000001</c:v>
                </c:pt>
                <c:pt idx="626">
                  <c:v>0.31680000000000003</c:v>
                </c:pt>
                <c:pt idx="627">
                  <c:v>0.31769999999999998</c:v>
                </c:pt>
                <c:pt idx="628">
                  <c:v>0.31859999999999999</c:v>
                </c:pt>
                <c:pt idx="629">
                  <c:v>0.31950000000000001</c:v>
                </c:pt>
                <c:pt idx="630">
                  <c:v>0.32040000000000002</c:v>
                </c:pt>
                <c:pt idx="631">
                  <c:v>0.32129999999999997</c:v>
                </c:pt>
                <c:pt idx="632">
                  <c:v>0.32219999999999999</c:v>
                </c:pt>
                <c:pt idx="633">
                  <c:v>0.3231</c:v>
                </c:pt>
                <c:pt idx="634">
                  <c:v>0.32400000000000001</c:v>
                </c:pt>
                <c:pt idx="635">
                  <c:v>0.32490000000000002</c:v>
                </c:pt>
                <c:pt idx="636">
                  <c:v>0.32579999999999998</c:v>
                </c:pt>
                <c:pt idx="637">
                  <c:v>0.32669999999999999</c:v>
                </c:pt>
                <c:pt idx="638">
                  <c:v>0.3276</c:v>
                </c:pt>
                <c:pt idx="639">
                  <c:v>0.32850000000000001</c:v>
                </c:pt>
                <c:pt idx="640">
                  <c:v>0.32940000000000003</c:v>
                </c:pt>
                <c:pt idx="641">
                  <c:v>0.33040000000000003</c:v>
                </c:pt>
                <c:pt idx="642">
                  <c:v>0.33129999999999998</c:v>
                </c:pt>
                <c:pt idx="643">
                  <c:v>0.3322</c:v>
                </c:pt>
                <c:pt idx="644">
                  <c:v>0.33310000000000001</c:v>
                </c:pt>
                <c:pt idx="645">
                  <c:v>0.33400000000000002</c:v>
                </c:pt>
                <c:pt idx="646">
                  <c:v>0.33489999999999998</c:v>
                </c:pt>
                <c:pt idx="647">
                  <c:v>0.33579999999999999</c:v>
                </c:pt>
                <c:pt idx="648">
                  <c:v>0.3367</c:v>
                </c:pt>
                <c:pt idx="649">
                  <c:v>0.33760000000000001</c:v>
                </c:pt>
                <c:pt idx="650">
                  <c:v>0.33850000000000002</c:v>
                </c:pt>
                <c:pt idx="651">
                  <c:v>0.33939999999999998</c:v>
                </c:pt>
                <c:pt idx="652">
                  <c:v>0.34029999999999999</c:v>
                </c:pt>
                <c:pt idx="653">
                  <c:v>0.3412</c:v>
                </c:pt>
                <c:pt idx="654">
                  <c:v>0.34210000000000002</c:v>
                </c:pt>
                <c:pt idx="655">
                  <c:v>0.34300000000000003</c:v>
                </c:pt>
                <c:pt idx="656">
                  <c:v>0.34389999999999998</c:v>
                </c:pt>
                <c:pt idx="657">
                  <c:v>0.3448</c:v>
                </c:pt>
                <c:pt idx="658">
                  <c:v>0.3458</c:v>
                </c:pt>
                <c:pt idx="659">
                  <c:v>0.34670000000000001</c:v>
                </c:pt>
                <c:pt idx="660">
                  <c:v>0.34760000000000002</c:v>
                </c:pt>
                <c:pt idx="661">
                  <c:v>0.34849999999999998</c:v>
                </c:pt>
                <c:pt idx="662">
                  <c:v>0.34939999999999999</c:v>
                </c:pt>
                <c:pt idx="663">
                  <c:v>0.3503</c:v>
                </c:pt>
                <c:pt idx="664">
                  <c:v>0.35120000000000001</c:v>
                </c:pt>
                <c:pt idx="665">
                  <c:v>0.35210000000000002</c:v>
                </c:pt>
                <c:pt idx="666">
                  <c:v>0.35299999999999998</c:v>
                </c:pt>
                <c:pt idx="667">
                  <c:v>0.35389999999999999</c:v>
                </c:pt>
                <c:pt idx="668">
                  <c:v>0.3548</c:v>
                </c:pt>
                <c:pt idx="669">
                  <c:v>0.35570000000000002</c:v>
                </c:pt>
                <c:pt idx="670">
                  <c:v>0.35659999999999997</c:v>
                </c:pt>
                <c:pt idx="671">
                  <c:v>0.35749999999999998</c:v>
                </c:pt>
                <c:pt idx="672">
                  <c:v>0.3584</c:v>
                </c:pt>
                <c:pt idx="673">
                  <c:v>0.35930000000000001</c:v>
                </c:pt>
                <c:pt idx="674">
                  <c:v>0.36020000000000002</c:v>
                </c:pt>
                <c:pt idx="675">
                  <c:v>0.36109999999999998</c:v>
                </c:pt>
                <c:pt idx="676">
                  <c:v>0.36209999999999998</c:v>
                </c:pt>
                <c:pt idx="677">
                  <c:v>0.36299999999999999</c:v>
                </c:pt>
                <c:pt idx="678">
                  <c:v>0.3639</c:v>
                </c:pt>
                <c:pt idx="679">
                  <c:v>0.36480000000000001</c:v>
                </c:pt>
                <c:pt idx="680">
                  <c:v>0.36570000000000003</c:v>
                </c:pt>
                <c:pt idx="681">
                  <c:v>0.36659999999999998</c:v>
                </c:pt>
                <c:pt idx="682">
                  <c:v>0.36749999999999999</c:v>
                </c:pt>
                <c:pt idx="683">
                  <c:v>0.36840000000000001</c:v>
                </c:pt>
                <c:pt idx="684">
                  <c:v>0.36930000000000002</c:v>
                </c:pt>
                <c:pt idx="685">
                  <c:v>0.37019999999999997</c:v>
                </c:pt>
                <c:pt idx="686">
                  <c:v>0.37109999999999999</c:v>
                </c:pt>
                <c:pt idx="687">
                  <c:v>0.372</c:v>
                </c:pt>
                <c:pt idx="688">
                  <c:v>0.37290000000000001</c:v>
                </c:pt>
                <c:pt idx="689">
                  <c:v>0.37380000000000002</c:v>
                </c:pt>
                <c:pt idx="690">
                  <c:v>0.37469999999999998</c:v>
                </c:pt>
                <c:pt idx="691">
                  <c:v>0.37559999999999999</c:v>
                </c:pt>
                <c:pt idx="692">
                  <c:v>0.3765</c:v>
                </c:pt>
                <c:pt idx="693">
                  <c:v>0.37740000000000001</c:v>
                </c:pt>
                <c:pt idx="694">
                  <c:v>0.37840000000000001</c:v>
                </c:pt>
                <c:pt idx="695">
                  <c:v>0.37930000000000003</c:v>
                </c:pt>
                <c:pt idx="696">
                  <c:v>0.38019999999999998</c:v>
                </c:pt>
                <c:pt idx="697">
                  <c:v>0.38109999999999999</c:v>
                </c:pt>
                <c:pt idx="698">
                  <c:v>0.38200000000000001</c:v>
                </c:pt>
                <c:pt idx="699">
                  <c:v>0.38290000000000002</c:v>
                </c:pt>
                <c:pt idx="700">
                  <c:v>0.38379999999999997</c:v>
                </c:pt>
                <c:pt idx="701">
                  <c:v>0.38469999999999999</c:v>
                </c:pt>
                <c:pt idx="702">
                  <c:v>0.3856</c:v>
                </c:pt>
                <c:pt idx="703">
                  <c:v>0.38650000000000001</c:v>
                </c:pt>
                <c:pt idx="704">
                  <c:v>0.38740000000000002</c:v>
                </c:pt>
                <c:pt idx="705">
                  <c:v>0.38829999999999998</c:v>
                </c:pt>
                <c:pt idx="706">
                  <c:v>0.38919999999999999</c:v>
                </c:pt>
                <c:pt idx="707">
                  <c:v>0.3901</c:v>
                </c:pt>
                <c:pt idx="708">
                  <c:v>0.39100000000000001</c:v>
                </c:pt>
                <c:pt idx="709">
                  <c:v>0.39190000000000003</c:v>
                </c:pt>
                <c:pt idx="710">
                  <c:v>0.39279999999999998</c:v>
                </c:pt>
                <c:pt idx="711">
                  <c:v>0.39369999999999999</c:v>
                </c:pt>
                <c:pt idx="712">
                  <c:v>0.3947</c:v>
                </c:pt>
                <c:pt idx="713">
                  <c:v>0.39560000000000001</c:v>
                </c:pt>
                <c:pt idx="714">
                  <c:v>0.39650000000000002</c:v>
                </c:pt>
                <c:pt idx="715">
                  <c:v>0.39739999999999998</c:v>
                </c:pt>
                <c:pt idx="716">
                  <c:v>0.39829999999999999</c:v>
                </c:pt>
                <c:pt idx="717">
                  <c:v>0.3992</c:v>
                </c:pt>
                <c:pt idx="718">
                  <c:v>0.40010000000000001</c:v>
                </c:pt>
                <c:pt idx="719">
                  <c:v>0.40100000000000002</c:v>
                </c:pt>
                <c:pt idx="720">
                  <c:v>0.40189999999999998</c:v>
                </c:pt>
                <c:pt idx="721">
                  <c:v>0.40279999999999999</c:v>
                </c:pt>
                <c:pt idx="722">
                  <c:v>0.4037</c:v>
                </c:pt>
                <c:pt idx="723">
                  <c:v>0.40460000000000002</c:v>
                </c:pt>
                <c:pt idx="724">
                  <c:v>0.40550000000000003</c:v>
                </c:pt>
                <c:pt idx="725">
                  <c:v>0.40639999999999998</c:v>
                </c:pt>
                <c:pt idx="726">
                  <c:v>0.4073</c:v>
                </c:pt>
                <c:pt idx="727">
                  <c:v>0.40820000000000001</c:v>
                </c:pt>
                <c:pt idx="728">
                  <c:v>0.40910000000000002</c:v>
                </c:pt>
                <c:pt idx="729">
                  <c:v>0.41</c:v>
                </c:pt>
                <c:pt idx="730">
                  <c:v>0.41099999999999998</c:v>
                </c:pt>
                <c:pt idx="731">
                  <c:v>0.41189999999999999</c:v>
                </c:pt>
                <c:pt idx="732">
                  <c:v>0.4128</c:v>
                </c:pt>
                <c:pt idx="733">
                  <c:v>0.41370000000000001</c:v>
                </c:pt>
                <c:pt idx="734">
                  <c:v>0.41460000000000002</c:v>
                </c:pt>
                <c:pt idx="735">
                  <c:v>0.41549999999999998</c:v>
                </c:pt>
                <c:pt idx="736">
                  <c:v>0.41639999999999999</c:v>
                </c:pt>
                <c:pt idx="737">
                  <c:v>0.4173</c:v>
                </c:pt>
                <c:pt idx="738">
                  <c:v>0.41820000000000002</c:v>
                </c:pt>
                <c:pt idx="739">
                  <c:v>0.41909999999999997</c:v>
                </c:pt>
                <c:pt idx="740">
                  <c:v>0.42</c:v>
                </c:pt>
                <c:pt idx="741">
                  <c:v>0.4209</c:v>
                </c:pt>
                <c:pt idx="742">
                  <c:v>0.42180000000000001</c:v>
                </c:pt>
                <c:pt idx="743">
                  <c:v>0.42270000000000002</c:v>
                </c:pt>
                <c:pt idx="744">
                  <c:v>0.42359999999999998</c:v>
                </c:pt>
                <c:pt idx="745">
                  <c:v>0.42449999999999999</c:v>
                </c:pt>
                <c:pt idx="746">
                  <c:v>0.4254</c:v>
                </c:pt>
                <c:pt idx="747">
                  <c:v>0.42630000000000001</c:v>
                </c:pt>
                <c:pt idx="748">
                  <c:v>0.42720000000000002</c:v>
                </c:pt>
                <c:pt idx="749">
                  <c:v>0.42820000000000003</c:v>
                </c:pt>
                <c:pt idx="750">
                  <c:v>0.42909999999999998</c:v>
                </c:pt>
                <c:pt idx="751">
                  <c:v>0.43</c:v>
                </c:pt>
                <c:pt idx="752">
                  <c:v>0.43090000000000001</c:v>
                </c:pt>
                <c:pt idx="753">
                  <c:v>0.43180000000000002</c:v>
                </c:pt>
                <c:pt idx="754">
                  <c:v>0.43269999999999997</c:v>
                </c:pt>
                <c:pt idx="755">
                  <c:v>0.43359999999999999</c:v>
                </c:pt>
                <c:pt idx="756">
                  <c:v>0.4345</c:v>
                </c:pt>
                <c:pt idx="757">
                  <c:v>0.43540000000000001</c:v>
                </c:pt>
                <c:pt idx="758">
                  <c:v>0.43630000000000002</c:v>
                </c:pt>
                <c:pt idx="759">
                  <c:v>0.43719999999999998</c:v>
                </c:pt>
                <c:pt idx="760">
                  <c:v>0.43809999999999999</c:v>
                </c:pt>
                <c:pt idx="761">
                  <c:v>0.439</c:v>
                </c:pt>
                <c:pt idx="762">
                  <c:v>0.43990000000000001</c:v>
                </c:pt>
                <c:pt idx="763">
                  <c:v>0.44080000000000003</c:v>
                </c:pt>
                <c:pt idx="764">
                  <c:v>0.44169999999999998</c:v>
                </c:pt>
                <c:pt idx="765">
                  <c:v>0.44259999999999999</c:v>
                </c:pt>
                <c:pt idx="766">
                  <c:v>0.44350000000000001</c:v>
                </c:pt>
                <c:pt idx="767">
                  <c:v>0.44450000000000001</c:v>
                </c:pt>
                <c:pt idx="768">
                  <c:v>0.44540000000000002</c:v>
                </c:pt>
                <c:pt idx="769">
                  <c:v>0.44629999999999997</c:v>
                </c:pt>
                <c:pt idx="770">
                  <c:v>0.44719999999999999</c:v>
                </c:pt>
                <c:pt idx="771">
                  <c:v>0.4481</c:v>
                </c:pt>
                <c:pt idx="772">
                  <c:v>0.44900000000000001</c:v>
                </c:pt>
                <c:pt idx="773">
                  <c:v>0.44990000000000002</c:v>
                </c:pt>
                <c:pt idx="774">
                  <c:v>0.45079999999999998</c:v>
                </c:pt>
                <c:pt idx="775">
                  <c:v>0.45169999999999999</c:v>
                </c:pt>
                <c:pt idx="776">
                  <c:v>0.4526</c:v>
                </c:pt>
                <c:pt idx="777">
                  <c:v>0.45350000000000001</c:v>
                </c:pt>
                <c:pt idx="778">
                  <c:v>0.45440000000000003</c:v>
                </c:pt>
                <c:pt idx="779">
                  <c:v>0.45529999999999998</c:v>
                </c:pt>
                <c:pt idx="780">
                  <c:v>0.45619999999999999</c:v>
                </c:pt>
                <c:pt idx="781">
                  <c:v>0.45710000000000001</c:v>
                </c:pt>
                <c:pt idx="782">
                  <c:v>0.45800000000000002</c:v>
                </c:pt>
                <c:pt idx="783">
                  <c:v>0.45889999999999997</c:v>
                </c:pt>
                <c:pt idx="784">
                  <c:v>0.45979999999999999</c:v>
                </c:pt>
                <c:pt idx="785">
                  <c:v>0.46079999999999999</c:v>
                </c:pt>
                <c:pt idx="786">
                  <c:v>0.4617</c:v>
                </c:pt>
                <c:pt idx="787">
                  <c:v>0.46260000000000001</c:v>
                </c:pt>
                <c:pt idx="788">
                  <c:v>0.46350000000000002</c:v>
                </c:pt>
                <c:pt idx="789">
                  <c:v>0.46439999999999998</c:v>
                </c:pt>
                <c:pt idx="790">
                  <c:v>0.46529999999999999</c:v>
                </c:pt>
                <c:pt idx="791">
                  <c:v>0.4662</c:v>
                </c:pt>
                <c:pt idx="792">
                  <c:v>0.46710000000000002</c:v>
                </c:pt>
                <c:pt idx="793">
                  <c:v>0.46800000000000003</c:v>
                </c:pt>
                <c:pt idx="794">
                  <c:v>0.46889999999999998</c:v>
                </c:pt>
                <c:pt idx="795">
                  <c:v>0.4698</c:v>
                </c:pt>
                <c:pt idx="796">
                  <c:v>0.47070000000000001</c:v>
                </c:pt>
                <c:pt idx="797">
                  <c:v>0.47160000000000002</c:v>
                </c:pt>
                <c:pt idx="798">
                  <c:v>0.47249999999999998</c:v>
                </c:pt>
                <c:pt idx="799">
                  <c:v>0.47339999999999999</c:v>
                </c:pt>
                <c:pt idx="800">
                  <c:v>0.4743</c:v>
                </c:pt>
                <c:pt idx="801">
                  <c:v>0.47520000000000001</c:v>
                </c:pt>
                <c:pt idx="802">
                  <c:v>0.47610000000000002</c:v>
                </c:pt>
                <c:pt idx="803">
                  <c:v>0.47710000000000002</c:v>
                </c:pt>
                <c:pt idx="804">
                  <c:v>0.47799999999999998</c:v>
                </c:pt>
                <c:pt idx="805">
                  <c:v>0.47889999999999999</c:v>
                </c:pt>
                <c:pt idx="806">
                  <c:v>0.4798</c:v>
                </c:pt>
                <c:pt idx="807">
                  <c:v>0.48070000000000002</c:v>
                </c:pt>
                <c:pt idx="808">
                  <c:v>0.48159999999999997</c:v>
                </c:pt>
                <c:pt idx="809">
                  <c:v>0.48249999999999998</c:v>
                </c:pt>
                <c:pt idx="810">
                  <c:v>0.4834</c:v>
                </c:pt>
                <c:pt idx="811">
                  <c:v>0.48430000000000001</c:v>
                </c:pt>
                <c:pt idx="812">
                  <c:v>0.48520000000000002</c:v>
                </c:pt>
                <c:pt idx="813">
                  <c:v>0.48609999999999998</c:v>
                </c:pt>
                <c:pt idx="814">
                  <c:v>0.48699999999999999</c:v>
                </c:pt>
                <c:pt idx="815">
                  <c:v>0.4879</c:v>
                </c:pt>
                <c:pt idx="816">
                  <c:v>0.48880000000000001</c:v>
                </c:pt>
                <c:pt idx="817">
                  <c:v>0.48970000000000002</c:v>
                </c:pt>
                <c:pt idx="818">
                  <c:v>0.49059999999999998</c:v>
                </c:pt>
                <c:pt idx="819">
                  <c:v>0.49149999999999999</c:v>
                </c:pt>
                <c:pt idx="820">
                  <c:v>0.4924</c:v>
                </c:pt>
                <c:pt idx="821">
                  <c:v>0.49340000000000001</c:v>
                </c:pt>
                <c:pt idx="822">
                  <c:v>0.49430000000000002</c:v>
                </c:pt>
                <c:pt idx="823">
                  <c:v>0.49519999999999997</c:v>
                </c:pt>
                <c:pt idx="824">
                  <c:v>0.49609999999999999</c:v>
                </c:pt>
                <c:pt idx="825">
                  <c:v>0.497</c:v>
                </c:pt>
                <c:pt idx="826">
                  <c:v>0.49790000000000001</c:v>
                </c:pt>
                <c:pt idx="827">
                  <c:v>0.49880000000000002</c:v>
                </c:pt>
                <c:pt idx="828">
                  <c:v>0.49969999999999998</c:v>
                </c:pt>
                <c:pt idx="829">
                  <c:v>0.50060000000000004</c:v>
                </c:pt>
                <c:pt idx="830">
                  <c:v>0.50149999999999995</c:v>
                </c:pt>
                <c:pt idx="831">
                  <c:v>0.50239999999999996</c:v>
                </c:pt>
                <c:pt idx="832">
                  <c:v>0.50329999999999997</c:v>
                </c:pt>
                <c:pt idx="833">
                  <c:v>0.50419999999999998</c:v>
                </c:pt>
                <c:pt idx="834">
                  <c:v>0.50509999999999999</c:v>
                </c:pt>
                <c:pt idx="835">
                  <c:v>0.50600000000000001</c:v>
                </c:pt>
                <c:pt idx="836">
                  <c:v>0.50690000000000002</c:v>
                </c:pt>
                <c:pt idx="837">
                  <c:v>0.50780000000000003</c:v>
                </c:pt>
                <c:pt idx="838">
                  <c:v>0.50870000000000004</c:v>
                </c:pt>
                <c:pt idx="839">
                  <c:v>0.50960000000000005</c:v>
                </c:pt>
                <c:pt idx="840">
                  <c:v>0.51060000000000005</c:v>
                </c:pt>
                <c:pt idx="841">
                  <c:v>0.51149999999999995</c:v>
                </c:pt>
                <c:pt idx="842">
                  <c:v>0.51239999999999997</c:v>
                </c:pt>
                <c:pt idx="843">
                  <c:v>0.51329999999999998</c:v>
                </c:pt>
                <c:pt idx="844">
                  <c:v>0.51419999999999999</c:v>
                </c:pt>
                <c:pt idx="845">
                  <c:v>0.5151</c:v>
                </c:pt>
                <c:pt idx="846">
                  <c:v>0.51600000000000001</c:v>
                </c:pt>
                <c:pt idx="847">
                  <c:v>0.51690000000000003</c:v>
                </c:pt>
                <c:pt idx="848">
                  <c:v>0.51780000000000004</c:v>
                </c:pt>
                <c:pt idx="849">
                  <c:v>0.51870000000000005</c:v>
                </c:pt>
                <c:pt idx="850">
                  <c:v>0.51959999999999995</c:v>
                </c:pt>
                <c:pt idx="851">
                  <c:v>0.52049999999999996</c:v>
                </c:pt>
                <c:pt idx="852">
                  <c:v>0.52139999999999997</c:v>
                </c:pt>
                <c:pt idx="853">
                  <c:v>0.52229999999999999</c:v>
                </c:pt>
                <c:pt idx="854">
                  <c:v>0.5232</c:v>
                </c:pt>
                <c:pt idx="855">
                  <c:v>0.52410000000000001</c:v>
                </c:pt>
                <c:pt idx="856">
                  <c:v>0.52500000000000002</c:v>
                </c:pt>
                <c:pt idx="857">
                  <c:v>0.52590000000000003</c:v>
                </c:pt>
                <c:pt idx="858">
                  <c:v>0.52690000000000003</c:v>
                </c:pt>
                <c:pt idx="859">
                  <c:v>0.52780000000000005</c:v>
                </c:pt>
                <c:pt idx="860">
                  <c:v>0.52869999999999995</c:v>
                </c:pt>
                <c:pt idx="861">
                  <c:v>0.52959999999999996</c:v>
                </c:pt>
                <c:pt idx="862">
                  <c:v>0.53049999999999997</c:v>
                </c:pt>
                <c:pt idx="863">
                  <c:v>0.53139999999999998</c:v>
                </c:pt>
                <c:pt idx="864">
                  <c:v>0.5323</c:v>
                </c:pt>
                <c:pt idx="865">
                  <c:v>0.53320000000000001</c:v>
                </c:pt>
                <c:pt idx="866">
                  <c:v>0.53410000000000002</c:v>
                </c:pt>
                <c:pt idx="867">
                  <c:v>0.53500000000000003</c:v>
                </c:pt>
              </c:numCache>
            </c:numRef>
          </c:xVal>
          <c:yVal>
            <c:numRef>
              <c:f>NEMI!$C$3:$C$870</c:f>
              <c:numCache>
                <c:formatCode>0.00E+00</c:formatCode>
                <c:ptCount val="868"/>
                <c:pt idx="0">
                  <c:v>6.0909999999999994E-8</c:v>
                </c:pt>
                <c:pt idx="1">
                  <c:v>6.0940000000000002E-8</c:v>
                </c:pt>
                <c:pt idx="2">
                  <c:v>6.1389999999999996E-8</c:v>
                </c:pt>
                <c:pt idx="3">
                  <c:v>6.1560000000000003E-8</c:v>
                </c:pt>
                <c:pt idx="4">
                  <c:v>6.1789999999999999E-8</c:v>
                </c:pt>
                <c:pt idx="5">
                  <c:v>6.1799999999999998E-8</c:v>
                </c:pt>
                <c:pt idx="6">
                  <c:v>6.2219999999999997E-8</c:v>
                </c:pt>
                <c:pt idx="7">
                  <c:v>6.2190000000000003E-8</c:v>
                </c:pt>
                <c:pt idx="8">
                  <c:v>6.2139999999999999E-8</c:v>
                </c:pt>
                <c:pt idx="9">
                  <c:v>6.2349999999999999E-8</c:v>
                </c:pt>
                <c:pt idx="10">
                  <c:v>6.2429999999999997E-8</c:v>
                </c:pt>
                <c:pt idx="11">
                  <c:v>6.2429999999999997E-8</c:v>
                </c:pt>
                <c:pt idx="12">
                  <c:v>6.2429999999999997E-8</c:v>
                </c:pt>
                <c:pt idx="13">
                  <c:v>6.2419999999999999E-8</c:v>
                </c:pt>
                <c:pt idx="14">
                  <c:v>6.2410000000000001E-8</c:v>
                </c:pt>
                <c:pt idx="15">
                  <c:v>6.2400000000000003E-8</c:v>
                </c:pt>
                <c:pt idx="16">
                  <c:v>6.2390000000000005E-8</c:v>
                </c:pt>
                <c:pt idx="17">
                  <c:v>6.2379999999999993E-8</c:v>
                </c:pt>
                <c:pt idx="18">
                  <c:v>6.2379999999999993E-8</c:v>
                </c:pt>
                <c:pt idx="19">
                  <c:v>6.2369999999999995E-8</c:v>
                </c:pt>
                <c:pt idx="20">
                  <c:v>6.2349999999999999E-8</c:v>
                </c:pt>
                <c:pt idx="21">
                  <c:v>6.2340000000000001E-8</c:v>
                </c:pt>
                <c:pt idx="22">
                  <c:v>6.2330000000000003E-8</c:v>
                </c:pt>
                <c:pt idx="23">
                  <c:v>6.2320000000000005E-8</c:v>
                </c:pt>
                <c:pt idx="24">
                  <c:v>6.2309999999999993E-8</c:v>
                </c:pt>
                <c:pt idx="25">
                  <c:v>6.2299999999999995E-8</c:v>
                </c:pt>
                <c:pt idx="26">
                  <c:v>6.2289999999999997E-8</c:v>
                </c:pt>
                <c:pt idx="27">
                  <c:v>6.2270000000000001E-8</c:v>
                </c:pt>
                <c:pt idx="28">
                  <c:v>6.2260000000000003E-8</c:v>
                </c:pt>
                <c:pt idx="29">
                  <c:v>6.2250000000000005E-8</c:v>
                </c:pt>
                <c:pt idx="30">
                  <c:v>6.2239999999999994E-8</c:v>
                </c:pt>
                <c:pt idx="31">
                  <c:v>6.2229999999999995E-8</c:v>
                </c:pt>
                <c:pt idx="32">
                  <c:v>6.2209999999999999E-8</c:v>
                </c:pt>
                <c:pt idx="33">
                  <c:v>6.2200000000000001E-8</c:v>
                </c:pt>
                <c:pt idx="34">
                  <c:v>6.2190000000000003E-8</c:v>
                </c:pt>
                <c:pt idx="35">
                  <c:v>6.2180000000000005E-8</c:v>
                </c:pt>
                <c:pt idx="36">
                  <c:v>6.2159999999999995E-8</c:v>
                </c:pt>
                <c:pt idx="37">
                  <c:v>6.2149999999999997E-8</c:v>
                </c:pt>
                <c:pt idx="38">
                  <c:v>6.2139999999999999E-8</c:v>
                </c:pt>
                <c:pt idx="39">
                  <c:v>6.2130000000000001E-8</c:v>
                </c:pt>
                <c:pt idx="40">
                  <c:v>6.2120000000000003E-8</c:v>
                </c:pt>
                <c:pt idx="41">
                  <c:v>6.2110000000000005E-8</c:v>
                </c:pt>
                <c:pt idx="42">
                  <c:v>6.2110000000000005E-8</c:v>
                </c:pt>
                <c:pt idx="43">
                  <c:v>6.2099999999999994E-8</c:v>
                </c:pt>
                <c:pt idx="44">
                  <c:v>6.2089999999999995E-8</c:v>
                </c:pt>
                <c:pt idx="45">
                  <c:v>6.2089999999999995E-8</c:v>
                </c:pt>
                <c:pt idx="46">
                  <c:v>6.2089999999999995E-8</c:v>
                </c:pt>
                <c:pt idx="47">
                  <c:v>6.2089999999999995E-8</c:v>
                </c:pt>
                <c:pt idx="48">
                  <c:v>6.2089999999999995E-8</c:v>
                </c:pt>
                <c:pt idx="49">
                  <c:v>6.2089999999999995E-8</c:v>
                </c:pt>
                <c:pt idx="50">
                  <c:v>6.2099999999999994E-8</c:v>
                </c:pt>
                <c:pt idx="51">
                  <c:v>6.2110000000000005E-8</c:v>
                </c:pt>
                <c:pt idx="52">
                  <c:v>6.2130000000000001E-8</c:v>
                </c:pt>
                <c:pt idx="53">
                  <c:v>6.2149999999999997E-8</c:v>
                </c:pt>
                <c:pt idx="54">
                  <c:v>6.2180000000000005E-8</c:v>
                </c:pt>
                <c:pt idx="55">
                  <c:v>6.2219999999999997E-8</c:v>
                </c:pt>
                <c:pt idx="56">
                  <c:v>6.2260000000000003E-8</c:v>
                </c:pt>
                <c:pt idx="57">
                  <c:v>6.2320000000000005E-8</c:v>
                </c:pt>
                <c:pt idx="58">
                  <c:v>6.2390000000000005E-8</c:v>
                </c:pt>
                <c:pt idx="59">
                  <c:v>6.2470000000000003E-8</c:v>
                </c:pt>
                <c:pt idx="60">
                  <c:v>6.2559999999999999E-8</c:v>
                </c:pt>
                <c:pt idx="61">
                  <c:v>6.2670000000000005E-8</c:v>
                </c:pt>
                <c:pt idx="62">
                  <c:v>6.2789999999999995E-8</c:v>
                </c:pt>
                <c:pt idx="63">
                  <c:v>6.2940000000000006E-8</c:v>
                </c:pt>
                <c:pt idx="64">
                  <c:v>6.3100000000000003E-8</c:v>
                </c:pt>
                <c:pt idx="65">
                  <c:v>6.3290000000000006E-8</c:v>
                </c:pt>
                <c:pt idx="66">
                  <c:v>6.3500000000000006E-8</c:v>
                </c:pt>
                <c:pt idx="67">
                  <c:v>6.3759999999999997E-8</c:v>
                </c:pt>
                <c:pt idx="68">
                  <c:v>6.4080000000000002E-8</c:v>
                </c:pt>
                <c:pt idx="69">
                  <c:v>6.4490000000000004E-8</c:v>
                </c:pt>
                <c:pt idx="70">
                  <c:v>6.5E-8</c:v>
                </c:pt>
                <c:pt idx="71">
                  <c:v>6.5670000000000005E-8</c:v>
                </c:pt>
                <c:pt idx="72">
                  <c:v>6.6549999999999997E-8</c:v>
                </c:pt>
                <c:pt idx="73">
                  <c:v>6.7669999999999996E-8</c:v>
                </c:pt>
                <c:pt idx="74">
                  <c:v>6.9079999999999994E-8</c:v>
                </c:pt>
                <c:pt idx="75">
                  <c:v>7.0790000000000001E-8</c:v>
                </c:pt>
                <c:pt idx="76">
                  <c:v>7.2800000000000003E-8</c:v>
                </c:pt>
                <c:pt idx="77">
                  <c:v>7.5040000000000002E-8</c:v>
                </c:pt>
                <c:pt idx="78">
                  <c:v>7.7400000000000005E-8</c:v>
                </c:pt>
                <c:pt idx="79">
                  <c:v>7.9700000000000006E-8</c:v>
                </c:pt>
                <c:pt idx="80">
                  <c:v>8.1740000000000003E-8</c:v>
                </c:pt>
                <c:pt idx="81">
                  <c:v>8.3270000000000004E-8</c:v>
                </c:pt>
                <c:pt idx="82">
                  <c:v>8.4069999999999998E-8</c:v>
                </c:pt>
                <c:pt idx="83">
                  <c:v>8.399E-8</c:v>
                </c:pt>
                <c:pt idx="84">
                  <c:v>8.3000000000000002E-8</c:v>
                </c:pt>
                <c:pt idx="85">
                  <c:v>8.1320000000000003E-8</c:v>
                </c:pt>
                <c:pt idx="86">
                  <c:v>7.9529999999999998E-8</c:v>
                </c:pt>
                <c:pt idx="87">
                  <c:v>7.8730000000000004E-8</c:v>
                </c:pt>
                <c:pt idx="88">
                  <c:v>8.0490000000000001E-8</c:v>
                </c:pt>
                <c:pt idx="89">
                  <c:v>8.6529999999999995E-8</c:v>
                </c:pt>
                <c:pt idx="90">
                  <c:v>9.7959999999999998E-8</c:v>
                </c:pt>
                <c:pt idx="91">
                  <c:v>1.149E-7</c:v>
                </c:pt>
                <c:pt idx="92">
                  <c:v>1.3659999999999999E-7</c:v>
                </c:pt>
                <c:pt idx="93">
                  <c:v>1.621E-7</c:v>
                </c:pt>
                <c:pt idx="94">
                  <c:v>1.903E-7</c:v>
                </c:pt>
                <c:pt idx="95">
                  <c:v>2.202E-7</c:v>
                </c:pt>
                <c:pt idx="96">
                  <c:v>2.508E-7</c:v>
                </c:pt>
                <c:pt idx="97">
                  <c:v>2.812E-7</c:v>
                </c:pt>
                <c:pt idx="98">
                  <c:v>3.1039999999999997E-7</c:v>
                </c:pt>
                <c:pt idx="99">
                  <c:v>3.3760000000000001E-7</c:v>
                </c:pt>
                <c:pt idx="100">
                  <c:v>3.6230000000000001E-7</c:v>
                </c:pt>
                <c:pt idx="101">
                  <c:v>3.8369999999999997E-7</c:v>
                </c:pt>
                <c:pt idx="102">
                  <c:v>4.0149999999999999E-7</c:v>
                </c:pt>
                <c:pt idx="103">
                  <c:v>4.1539999999999997E-7</c:v>
                </c:pt>
                <c:pt idx="104">
                  <c:v>4.2510000000000001E-7</c:v>
                </c:pt>
                <c:pt idx="105">
                  <c:v>4.3070000000000001E-7</c:v>
                </c:pt>
                <c:pt idx="106">
                  <c:v>4.3230000000000003E-7</c:v>
                </c:pt>
                <c:pt idx="107">
                  <c:v>4.3010000000000002E-7</c:v>
                </c:pt>
                <c:pt idx="108">
                  <c:v>4.2430000000000001E-7</c:v>
                </c:pt>
                <c:pt idx="109">
                  <c:v>4.1530000000000002E-7</c:v>
                </c:pt>
                <c:pt idx="110">
                  <c:v>4.0359999999999999E-7</c:v>
                </c:pt>
                <c:pt idx="111">
                  <c:v>3.8949999999999999E-7</c:v>
                </c:pt>
                <c:pt idx="112">
                  <c:v>3.734E-7</c:v>
                </c:pt>
                <c:pt idx="113">
                  <c:v>3.558E-7</c:v>
                </c:pt>
                <c:pt idx="114">
                  <c:v>3.3710000000000002E-7</c:v>
                </c:pt>
                <c:pt idx="115">
                  <c:v>3.1769999999999999E-7</c:v>
                </c:pt>
                <c:pt idx="116">
                  <c:v>2.9779999999999998E-7</c:v>
                </c:pt>
                <c:pt idx="117">
                  <c:v>2.7790000000000002E-7</c:v>
                </c:pt>
                <c:pt idx="118">
                  <c:v>2.5810000000000001E-7</c:v>
                </c:pt>
                <c:pt idx="119">
                  <c:v>2.3879999999999999E-7</c:v>
                </c:pt>
                <c:pt idx="120">
                  <c:v>2.2000000000000001E-7</c:v>
                </c:pt>
                <c:pt idx="121">
                  <c:v>2.0209999999999999E-7</c:v>
                </c:pt>
                <c:pt idx="122">
                  <c:v>1.8510000000000001E-7</c:v>
                </c:pt>
                <c:pt idx="123">
                  <c:v>1.691E-7</c:v>
                </c:pt>
                <c:pt idx="124">
                  <c:v>1.5419999999999999E-7</c:v>
                </c:pt>
                <c:pt idx="125">
                  <c:v>1.4049999999999999E-7</c:v>
                </c:pt>
                <c:pt idx="126">
                  <c:v>1.2809999999999999E-7</c:v>
                </c:pt>
                <c:pt idx="127">
                  <c:v>1.17E-7</c:v>
                </c:pt>
                <c:pt idx="128">
                  <c:v>1.071E-7</c:v>
                </c:pt>
                <c:pt idx="129">
                  <c:v>9.8630000000000004E-8</c:v>
                </c:pt>
                <c:pt idx="130">
                  <c:v>9.1419999999999994E-8</c:v>
                </c:pt>
                <c:pt idx="131">
                  <c:v>8.5520000000000001E-8</c:v>
                </c:pt>
                <c:pt idx="132">
                  <c:v>8.0890000000000005E-8</c:v>
                </c:pt>
                <c:pt idx="133">
                  <c:v>7.7490000000000001E-8</c:v>
                </c:pt>
                <c:pt idx="134">
                  <c:v>7.5240000000000004E-8</c:v>
                </c:pt>
                <c:pt idx="135">
                  <c:v>7.4029999999999995E-8</c:v>
                </c:pt>
                <c:pt idx="136">
                  <c:v>7.3749999999999995E-8</c:v>
                </c:pt>
                <c:pt idx="137">
                  <c:v>7.4270000000000003E-8</c:v>
                </c:pt>
                <c:pt idx="138">
                  <c:v>7.5440000000000006E-8</c:v>
                </c:pt>
                <c:pt idx="139">
                  <c:v>7.7149999999999999E-8</c:v>
                </c:pt>
                <c:pt idx="140">
                  <c:v>7.9259999999999996E-8</c:v>
                </c:pt>
                <c:pt idx="141">
                  <c:v>8.1689999999999999E-8</c:v>
                </c:pt>
                <c:pt idx="142">
                  <c:v>8.4359999999999996E-8</c:v>
                </c:pt>
                <c:pt idx="143">
                  <c:v>8.7180000000000004E-8</c:v>
                </c:pt>
                <c:pt idx="144">
                  <c:v>9.0110000000000004E-8</c:v>
                </c:pt>
                <c:pt idx="145">
                  <c:v>9.3069999999999999E-8</c:v>
                </c:pt>
                <c:pt idx="146">
                  <c:v>9.6009999999999997E-8</c:v>
                </c:pt>
                <c:pt idx="147">
                  <c:v>9.8869999999999998E-8</c:v>
                </c:pt>
                <c:pt idx="148">
                  <c:v>1.016E-7</c:v>
                </c:pt>
                <c:pt idx="149">
                  <c:v>1.041E-7</c:v>
                </c:pt>
                <c:pt idx="150">
                  <c:v>1.064E-7</c:v>
                </c:pt>
                <c:pt idx="151">
                  <c:v>1.085E-7</c:v>
                </c:pt>
                <c:pt idx="152">
                  <c:v>1.1019999999999999E-7</c:v>
                </c:pt>
                <c:pt idx="153">
                  <c:v>1.1159999999999999E-7</c:v>
                </c:pt>
                <c:pt idx="154">
                  <c:v>1.126E-7</c:v>
                </c:pt>
                <c:pt idx="155">
                  <c:v>1.133E-7</c:v>
                </c:pt>
                <c:pt idx="156">
                  <c:v>1.1370000000000001E-7</c:v>
                </c:pt>
                <c:pt idx="157">
                  <c:v>1.138E-7</c:v>
                </c:pt>
                <c:pt idx="158">
                  <c:v>1.136E-7</c:v>
                </c:pt>
                <c:pt idx="159">
                  <c:v>1.131E-7</c:v>
                </c:pt>
                <c:pt idx="160">
                  <c:v>1.1249999999999999E-7</c:v>
                </c:pt>
                <c:pt idx="161">
                  <c:v>1.118E-7</c:v>
                </c:pt>
                <c:pt idx="162">
                  <c:v>1.1089999999999999E-7</c:v>
                </c:pt>
                <c:pt idx="163">
                  <c:v>1.101E-7</c:v>
                </c:pt>
                <c:pt idx="164">
                  <c:v>1.0930000000000001E-7</c:v>
                </c:pt>
                <c:pt idx="165">
                  <c:v>1.0860000000000001E-7</c:v>
                </c:pt>
                <c:pt idx="166">
                  <c:v>1.08E-7</c:v>
                </c:pt>
                <c:pt idx="167">
                  <c:v>1.077E-7</c:v>
                </c:pt>
                <c:pt idx="168">
                  <c:v>1.075E-7</c:v>
                </c:pt>
                <c:pt idx="169">
                  <c:v>1.076E-7</c:v>
                </c:pt>
                <c:pt idx="170">
                  <c:v>1.0789999999999999E-7</c:v>
                </c:pt>
                <c:pt idx="171">
                  <c:v>1.085E-7</c:v>
                </c:pt>
                <c:pt idx="172">
                  <c:v>1.092E-7</c:v>
                </c:pt>
                <c:pt idx="173">
                  <c:v>1.1019999999999999E-7</c:v>
                </c:pt>
                <c:pt idx="174">
                  <c:v>1.113E-7</c:v>
                </c:pt>
                <c:pt idx="175">
                  <c:v>1.126E-7</c:v>
                </c:pt>
                <c:pt idx="176">
                  <c:v>1.14E-7</c:v>
                </c:pt>
                <c:pt idx="177">
                  <c:v>1.155E-7</c:v>
                </c:pt>
                <c:pt idx="178">
                  <c:v>1.171E-7</c:v>
                </c:pt>
                <c:pt idx="179">
                  <c:v>1.1880000000000001E-7</c:v>
                </c:pt>
                <c:pt idx="180">
                  <c:v>1.205E-7</c:v>
                </c:pt>
                <c:pt idx="181">
                  <c:v>1.222E-7</c:v>
                </c:pt>
                <c:pt idx="182">
                  <c:v>1.2389999999999999E-7</c:v>
                </c:pt>
                <c:pt idx="183">
                  <c:v>1.2560000000000001E-7</c:v>
                </c:pt>
                <c:pt idx="184">
                  <c:v>1.2730000000000001E-7</c:v>
                </c:pt>
                <c:pt idx="185">
                  <c:v>1.29E-7</c:v>
                </c:pt>
                <c:pt idx="186">
                  <c:v>1.307E-7</c:v>
                </c:pt>
                <c:pt idx="187">
                  <c:v>1.3239999999999999E-7</c:v>
                </c:pt>
                <c:pt idx="188">
                  <c:v>1.3400000000000001E-7</c:v>
                </c:pt>
                <c:pt idx="189">
                  <c:v>1.356E-7</c:v>
                </c:pt>
                <c:pt idx="190">
                  <c:v>1.3720000000000001E-7</c:v>
                </c:pt>
                <c:pt idx="191">
                  <c:v>1.3869999999999999E-7</c:v>
                </c:pt>
                <c:pt idx="192">
                  <c:v>1.4030000000000001E-7</c:v>
                </c:pt>
                <c:pt idx="193">
                  <c:v>1.4180000000000001E-7</c:v>
                </c:pt>
                <c:pt idx="194">
                  <c:v>1.4320000000000001E-7</c:v>
                </c:pt>
                <c:pt idx="195">
                  <c:v>1.4469999999999999E-7</c:v>
                </c:pt>
                <c:pt idx="196">
                  <c:v>1.4609999999999999E-7</c:v>
                </c:pt>
                <c:pt idx="197">
                  <c:v>1.4749999999999999E-7</c:v>
                </c:pt>
                <c:pt idx="198">
                  <c:v>1.4889999999999999E-7</c:v>
                </c:pt>
                <c:pt idx="199">
                  <c:v>1.5029999999999999E-7</c:v>
                </c:pt>
                <c:pt idx="200">
                  <c:v>1.5160000000000001E-7</c:v>
                </c:pt>
                <c:pt idx="201">
                  <c:v>1.5300000000000001E-7</c:v>
                </c:pt>
                <c:pt idx="202">
                  <c:v>1.543E-7</c:v>
                </c:pt>
                <c:pt idx="203">
                  <c:v>1.5559999999999999E-7</c:v>
                </c:pt>
                <c:pt idx="204">
                  <c:v>1.5690000000000001E-7</c:v>
                </c:pt>
                <c:pt idx="205">
                  <c:v>1.5809999999999999E-7</c:v>
                </c:pt>
                <c:pt idx="206">
                  <c:v>1.5940000000000001E-7</c:v>
                </c:pt>
                <c:pt idx="207">
                  <c:v>1.607E-7</c:v>
                </c:pt>
                <c:pt idx="208">
                  <c:v>1.6189999999999999E-7</c:v>
                </c:pt>
                <c:pt idx="209">
                  <c:v>1.631E-7</c:v>
                </c:pt>
                <c:pt idx="210">
                  <c:v>1.6439999999999999E-7</c:v>
                </c:pt>
                <c:pt idx="211">
                  <c:v>1.656E-7</c:v>
                </c:pt>
                <c:pt idx="212">
                  <c:v>1.6680000000000001E-7</c:v>
                </c:pt>
                <c:pt idx="213">
                  <c:v>1.68E-7</c:v>
                </c:pt>
                <c:pt idx="214">
                  <c:v>1.6920000000000001E-7</c:v>
                </c:pt>
                <c:pt idx="215">
                  <c:v>1.7030000000000001E-7</c:v>
                </c:pt>
                <c:pt idx="216">
                  <c:v>1.7149999999999999E-7</c:v>
                </c:pt>
                <c:pt idx="217">
                  <c:v>1.727E-7</c:v>
                </c:pt>
                <c:pt idx="218">
                  <c:v>1.7380000000000001E-7</c:v>
                </c:pt>
                <c:pt idx="219">
                  <c:v>1.7499999999999999E-7</c:v>
                </c:pt>
                <c:pt idx="220">
                  <c:v>1.761E-7</c:v>
                </c:pt>
                <c:pt idx="221">
                  <c:v>1.7730000000000001E-7</c:v>
                </c:pt>
                <c:pt idx="222">
                  <c:v>1.7840000000000001E-7</c:v>
                </c:pt>
                <c:pt idx="223">
                  <c:v>1.7959999999999999E-7</c:v>
                </c:pt>
                <c:pt idx="224">
                  <c:v>1.807E-7</c:v>
                </c:pt>
                <c:pt idx="225">
                  <c:v>1.818E-7</c:v>
                </c:pt>
                <c:pt idx="226">
                  <c:v>1.829E-7</c:v>
                </c:pt>
                <c:pt idx="227">
                  <c:v>1.8400000000000001E-7</c:v>
                </c:pt>
                <c:pt idx="228">
                  <c:v>1.8519999999999999E-7</c:v>
                </c:pt>
                <c:pt idx="229">
                  <c:v>1.8629999999999999E-7</c:v>
                </c:pt>
                <c:pt idx="230">
                  <c:v>1.874E-7</c:v>
                </c:pt>
                <c:pt idx="231">
                  <c:v>1.885E-7</c:v>
                </c:pt>
                <c:pt idx="232">
                  <c:v>1.896E-7</c:v>
                </c:pt>
                <c:pt idx="233">
                  <c:v>1.906E-7</c:v>
                </c:pt>
                <c:pt idx="234">
                  <c:v>1.917E-7</c:v>
                </c:pt>
                <c:pt idx="235">
                  <c:v>1.9280000000000001E-7</c:v>
                </c:pt>
                <c:pt idx="236">
                  <c:v>1.9390000000000001E-7</c:v>
                </c:pt>
                <c:pt idx="237">
                  <c:v>1.9500000000000001E-7</c:v>
                </c:pt>
                <c:pt idx="238">
                  <c:v>1.9600000000000001E-7</c:v>
                </c:pt>
                <c:pt idx="239">
                  <c:v>1.9710000000000001E-7</c:v>
                </c:pt>
                <c:pt idx="240">
                  <c:v>1.9819999999999999E-7</c:v>
                </c:pt>
                <c:pt idx="241">
                  <c:v>1.9920000000000001E-7</c:v>
                </c:pt>
                <c:pt idx="242">
                  <c:v>2.0029999999999999E-7</c:v>
                </c:pt>
                <c:pt idx="243">
                  <c:v>2.0130000000000001E-7</c:v>
                </c:pt>
                <c:pt idx="244">
                  <c:v>2.0240000000000001E-7</c:v>
                </c:pt>
                <c:pt idx="245">
                  <c:v>2.0340000000000001E-7</c:v>
                </c:pt>
                <c:pt idx="246">
                  <c:v>2.044E-7</c:v>
                </c:pt>
                <c:pt idx="247">
                  <c:v>2.0550000000000001E-7</c:v>
                </c:pt>
                <c:pt idx="248">
                  <c:v>2.065E-7</c:v>
                </c:pt>
                <c:pt idx="249">
                  <c:v>2.075E-7</c:v>
                </c:pt>
                <c:pt idx="250">
                  <c:v>2.086E-7</c:v>
                </c:pt>
                <c:pt idx="251">
                  <c:v>2.096E-7</c:v>
                </c:pt>
                <c:pt idx="252">
                  <c:v>2.1059999999999999E-7</c:v>
                </c:pt>
                <c:pt idx="253">
                  <c:v>2.1159999999999999E-7</c:v>
                </c:pt>
                <c:pt idx="254">
                  <c:v>2.1260000000000001E-7</c:v>
                </c:pt>
                <c:pt idx="255">
                  <c:v>2.1360000000000001E-7</c:v>
                </c:pt>
                <c:pt idx="256">
                  <c:v>2.146E-7</c:v>
                </c:pt>
                <c:pt idx="257">
                  <c:v>2.156E-7</c:v>
                </c:pt>
                <c:pt idx="258">
                  <c:v>2.1659999999999999E-7</c:v>
                </c:pt>
                <c:pt idx="259">
                  <c:v>2.1759999999999999E-7</c:v>
                </c:pt>
                <c:pt idx="260">
                  <c:v>2.1860000000000001E-7</c:v>
                </c:pt>
                <c:pt idx="261">
                  <c:v>2.195E-7</c:v>
                </c:pt>
                <c:pt idx="262">
                  <c:v>2.205E-7</c:v>
                </c:pt>
                <c:pt idx="263">
                  <c:v>2.2149999999999999E-7</c:v>
                </c:pt>
                <c:pt idx="264">
                  <c:v>2.2240000000000001E-7</c:v>
                </c:pt>
                <c:pt idx="265">
                  <c:v>2.234E-7</c:v>
                </c:pt>
                <c:pt idx="266">
                  <c:v>2.2429999999999999E-7</c:v>
                </c:pt>
                <c:pt idx="267">
                  <c:v>2.2530000000000001E-7</c:v>
                </c:pt>
                <c:pt idx="268">
                  <c:v>2.262E-7</c:v>
                </c:pt>
                <c:pt idx="269">
                  <c:v>2.272E-7</c:v>
                </c:pt>
                <c:pt idx="270">
                  <c:v>2.2810000000000001E-7</c:v>
                </c:pt>
                <c:pt idx="271">
                  <c:v>2.29E-7</c:v>
                </c:pt>
                <c:pt idx="272">
                  <c:v>2.2999999999999999E-7</c:v>
                </c:pt>
                <c:pt idx="273">
                  <c:v>2.3090000000000001E-7</c:v>
                </c:pt>
                <c:pt idx="274">
                  <c:v>2.318E-7</c:v>
                </c:pt>
                <c:pt idx="275">
                  <c:v>2.3270000000000001E-7</c:v>
                </c:pt>
                <c:pt idx="276">
                  <c:v>2.336E-7</c:v>
                </c:pt>
                <c:pt idx="277">
                  <c:v>2.3449999999999999E-7</c:v>
                </c:pt>
                <c:pt idx="278">
                  <c:v>2.354E-7</c:v>
                </c:pt>
                <c:pt idx="279">
                  <c:v>2.3629999999999999E-7</c:v>
                </c:pt>
                <c:pt idx="280">
                  <c:v>2.3720000000000001E-7</c:v>
                </c:pt>
                <c:pt idx="281">
                  <c:v>2.3809999999999999E-7</c:v>
                </c:pt>
                <c:pt idx="282">
                  <c:v>2.3900000000000001E-7</c:v>
                </c:pt>
                <c:pt idx="283">
                  <c:v>2.3980000000000002E-7</c:v>
                </c:pt>
                <c:pt idx="284">
                  <c:v>2.4069999999999998E-7</c:v>
                </c:pt>
                <c:pt idx="285">
                  <c:v>2.4159999999999999E-7</c:v>
                </c:pt>
                <c:pt idx="286">
                  <c:v>2.424E-7</c:v>
                </c:pt>
                <c:pt idx="287">
                  <c:v>2.4330000000000001E-7</c:v>
                </c:pt>
                <c:pt idx="288">
                  <c:v>2.4410000000000002E-7</c:v>
                </c:pt>
                <c:pt idx="289">
                  <c:v>2.4499999999999998E-7</c:v>
                </c:pt>
                <c:pt idx="290">
                  <c:v>2.4579999999999999E-7</c:v>
                </c:pt>
                <c:pt idx="291">
                  <c:v>2.466E-7</c:v>
                </c:pt>
                <c:pt idx="292">
                  <c:v>2.4750000000000001E-7</c:v>
                </c:pt>
                <c:pt idx="293">
                  <c:v>2.4830000000000002E-7</c:v>
                </c:pt>
                <c:pt idx="294">
                  <c:v>2.4909999999999997E-7</c:v>
                </c:pt>
                <c:pt idx="295">
                  <c:v>2.4989999999999998E-7</c:v>
                </c:pt>
                <c:pt idx="296">
                  <c:v>2.5069999999999999E-7</c:v>
                </c:pt>
                <c:pt idx="297">
                  <c:v>2.515E-7</c:v>
                </c:pt>
                <c:pt idx="298">
                  <c:v>2.523E-7</c:v>
                </c:pt>
                <c:pt idx="299">
                  <c:v>2.5310000000000001E-7</c:v>
                </c:pt>
                <c:pt idx="300">
                  <c:v>2.5390000000000002E-7</c:v>
                </c:pt>
                <c:pt idx="301">
                  <c:v>2.5470000000000002E-7</c:v>
                </c:pt>
                <c:pt idx="302">
                  <c:v>2.5549999999999998E-7</c:v>
                </c:pt>
                <c:pt idx="303">
                  <c:v>2.5619999999999998E-7</c:v>
                </c:pt>
                <c:pt idx="304">
                  <c:v>2.5699999999999999E-7</c:v>
                </c:pt>
                <c:pt idx="305">
                  <c:v>2.5779999999999999E-7</c:v>
                </c:pt>
                <c:pt idx="306">
                  <c:v>2.5849999999999999E-7</c:v>
                </c:pt>
                <c:pt idx="307">
                  <c:v>2.593E-7</c:v>
                </c:pt>
                <c:pt idx="308">
                  <c:v>2.6E-7</c:v>
                </c:pt>
                <c:pt idx="309">
                  <c:v>2.6080000000000001E-7</c:v>
                </c:pt>
                <c:pt idx="310">
                  <c:v>2.6150000000000001E-7</c:v>
                </c:pt>
                <c:pt idx="311">
                  <c:v>2.6220000000000001E-7</c:v>
                </c:pt>
                <c:pt idx="312">
                  <c:v>2.6300000000000001E-7</c:v>
                </c:pt>
                <c:pt idx="313">
                  <c:v>2.6370000000000001E-7</c:v>
                </c:pt>
                <c:pt idx="314">
                  <c:v>2.6440000000000001E-7</c:v>
                </c:pt>
                <c:pt idx="315">
                  <c:v>2.6510000000000001E-7</c:v>
                </c:pt>
                <c:pt idx="316">
                  <c:v>2.6580000000000001E-7</c:v>
                </c:pt>
                <c:pt idx="317">
                  <c:v>2.6650000000000001E-7</c:v>
                </c:pt>
                <c:pt idx="318">
                  <c:v>2.6720000000000001E-7</c:v>
                </c:pt>
                <c:pt idx="319">
                  <c:v>2.6790000000000001E-7</c:v>
                </c:pt>
                <c:pt idx="320">
                  <c:v>2.685E-7</c:v>
                </c:pt>
                <c:pt idx="321">
                  <c:v>2.692E-7</c:v>
                </c:pt>
                <c:pt idx="322">
                  <c:v>2.699E-7</c:v>
                </c:pt>
                <c:pt idx="323">
                  <c:v>2.7049999999999999E-7</c:v>
                </c:pt>
                <c:pt idx="324">
                  <c:v>2.7119999999999999E-7</c:v>
                </c:pt>
                <c:pt idx="325">
                  <c:v>2.7179999999999999E-7</c:v>
                </c:pt>
                <c:pt idx="326">
                  <c:v>2.7239999999999998E-7</c:v>
                </c:pt>
                <c:pt idx="327">
                  <c:v>2.7309999999999998E-7</c:v>
                </c:pt>
                <c:pt idx="328">
                  <c:v>2.7370000000000002E-7</c:v>
                </c:pt>
                <c:pt idx="329">
                  <c:v>2.7430000000000001E-7</c:v>
                </c:pt>
                <c:pt idx="330">
                  <c:v>2.7490000000000001E-7</c:v>
                </c:pt>
                <c:pt idx="331">
                  <c:v>2.755E-7</c:v>
                </c:pt>
                <c:pt idx="332">
                  <c:v>2.7609999999999999E-7</c:v>
                </c:pt>
                <c:pt idx="333">
                  <c:v>2.7669999999999998E-7</c:v>
                </c:pt>
                <c:pt idx="334">
                  <c:v>2.7720000000000002E-7</c:v>
                </c:pt>
                <c:pt idx="335">
                  <c:v>2.7780000000000001E-7</c:v>
                </c:pt>
                <c:pt idx="336">
                  <c:v>2.783E-7</c:v>
                </c:pt>
                <c:pt idx="337">
                  <c:v>2.7889999999999999E-7</c:v>
                </c:pt>
                <c:pt idx="338">
                  <c:v>2.7939999999999997E-7</c:v>
                </c:pt>
                <c:pt idx="339">
                  <c:v>2.7990000000000001E-7</c:v>
                </c:pt>
                <c:pt idx="340">
                  <c:v>2.805E-7</c:v>
                </c:pt>
                <c:pt idx="341">
                  <c:v>2.8099999999999999E-7</c:v>
                </c:pt>
                <c:pt idx="342">
                  <c:v>2.8150000000000003E-7</c:v>
                </c:pt>
                <c:pt idx="343">
                  <c:v>2.8200000000000001E-7</c:v>
                </c:pt>
                <c:pt idx="344">
                  <c:v>2.8239999999999999E-7</c:v>
                </c:pt>
                <c:pt idx="345">
                  <c:v>2.8290000000000003E-7</c:v>
                </c:pt>
                <c:pt idx="346">
                  <c:v>2.833E-7</c:v>
                </c:pt>
                <c:pt idx="347">
                  <c:v>2.8379999999999999E-7</c:v>
                </c:pt>
                <c:pt idx="348">
                  <c:v>2.8420000000000002E-7</c:v>
                </c:pt>
                <c:pt idx="349">
                  <c:v>2.8459999999999999E-7</c:v>
                </c:pt>
                <c:pt idx="350">
                  <c:v>2.8500000000000002E-7</c:v>
                </c:pt>
                <c:pt idx="351">
                  <c:v>2.854E-7</c:v>
                </c:pt>
                <c:pt idx="352">
                  <c:v>2.8579999999999998E-7</c:v>
                </c:pt>
                <c:pt idx="353">
                  <c:v>2.8620000000000001E-7</c:v>
                </c:pt>
                <c:pt idx="354">
                  <c:v>2.8649999999999998E-7</c:v>
                </c:pt>
                <c:pt idx="355">
                  <c:v>2.868E-7</c:v>
                </c:pt>
                <c:pt idx="356">
                  <c:v>2.8710000000000002E-7</c:v>
                </c:pt>
                <c:pt idx="357">
                  <c:v>2.8739999999999999E-7</c:v>
                </c:pt>
                <c:pt idx="358">
                  <c:v>2.8770000000000002E-7</c:v>
                </c:pt>
                <c:pt idx="359">
                  <c:v>2.8799999999999998E-7</c:v>
                </c:pt>
                <c:pt idx="360">
                  <c:v>2.882E-7</c:v>
                </c:pt>
                <c:pt idx="361">
                  <c:v>2.8840000000000001E-7</c:v>
                </c:pt>
                <c:pt idx="362">
                  <c:v>2.8859999999999998E-7</c:v>
                </c:pt>
                <c:pt idx="363">
                  <c:v>2.8879999999999999E-7</c:v>
                </c:pt>
                <c:pt idx="364">
                  <c:v>2.8900000000000001E-7</c:v>
                </c:pt>
                <c:pt idx="365">
                  <c:v>2.8910000000000001E-7</c:v>
                </c:pt>
                <c:pt idx="366">
                  <c:v>2.8929999999999998E-7</c:v>
                </c:pt>
                <c:pt idx="367">
                  <c:v>2.8939999999999998E-7</c:v>
                </c:pt>
                <c:pt idx="368">
                  <c:v>2.8949999999999999E-7</c:v>
                </c:pt>
                <c:pt idx="369">
                  <c:v>2.896E-7</c:v>
                </c:pt>
                <c:pt idx="370">
                  <c:v>2.8970000000000001E-7</c:v>
                </c:pt>
                <c:pt idx="371">
                  <c:v>2.8980000000000001E-7</c:v>
                </c:pt>
                <c:pt idx="372">
                  <c:v>2.8980000000000001E-7</c:v>
                </c:pt>
                <c:pt idx="373">
                  <c:v>2.8990000000000002E-7</c:v>
                </c:pt>
                <c:pt idx="374">
                  <c:v>2.8999999999999998E-7</c:v>
                </c:pt>
                <c:pt idx="375">
                  <c:v>2.9019999999999999E-7</c:v>
                </c:pt>
                <c:pt idx="376">
                  <c:v>2.903E-7</c:v>
                </c:pt>
                <c:pt idx="377">
                  <c:v>2.9050000000000001E-7</c:v>
                </c:pt>
                <c:pt idx="378">
                  <c:v>2.9079999999999998E-7</c:v>
                </c:pt>
                <c:pt idx="379">
                  <c:v>2.9110000000000001E-7</c:v>
                </c:pt>
                <c:pt idx="380">
                  <c:v>2.9139999999999998E-7</c:v>
                </c:pt>
                <c:pt idx="381">
                  <c:v>2.9190000000000001E-7</c:v>
                </c:pt>
                <c:pt idx="382">
                  <c:v>2.924E-7</c:v>
                </c:pt>
                <c:pt idx="383">
                  <c:v>2.931E-7</c:v>
                </c:pt>
                <c:pt idx="384">
                  <c:v>2.938E-7</c:v>
                </c:pt>
                <c:pt idx="385">
                  <c:v>2.946E-7</c:v>
                </c:pt>
                <c:pt idx="386">
                  <c:v>2.9550000000000002E-7</c:v>
                </c:pt>
                <c:pt idx="387">
                  <c:v>2.966E-7</c:v>
                </c:pt>
                <c:pt idx="388">
                  <c:v>2.9770000000000003E-7</c:v>
                </c:pt>
                <c:pt idx="389">
                  <c:v>2.9890000000000001E-7</c:v>
                </c:pt>
                <c:pt idx="390">
                  <c:v>3.002E-7</c:v>
                </c:pt>
                <c:pt idx="391">
                  <c:v>3.0139999999999999E-7</c:v>
                </c:pt>
                <c:pt idx="392">
                  <c:v>3.0269999999999998E-7</c:v>
                </c:pt>
                <c:pt idx="393">
                  <c:v>3.0390000000000001E-7</c:v>
                </c:pt>
                <c:pt idx="394">
                  <c:v>3.0499999999999999E-7</c:v>
                </c:pt>
                <c:pt idx="395">
                  <c:v>3.0610000000000002E-7</c:v>
                </c:pt>
                <c:pt idx="396">
                  <c:v>3.0689999999999998E-7</c:v>
                </c:pt>
                <c:pt idx="397">
                  <c:v>3.0759999999999998E-7</c:v>
                </c:pt>
                <c:pt idx="398">
                  <c:v>3.0810000000000001E-7</c:v>
                </c:pt>
                <c:pt idx="399">
                  <c:v>3.0839999999999998E-7</c:v>
                </c:pt>
                <c:pt idx="400">
                  <c:v>3.0849999999999999E-7</c:v>
                </c:pt>
                <c:pt idx="401">
                  <c:v>3.0829999999999997E-7</c:v>
                </c:pt>
                <c:pt idx="402">
                  <c:v>3.0800000000000001E-7</c:v>
                </c:pt>
                <c:pt idx="403">
                  <c:v>3.0750000000000002E-7</c:v>
                </c:pt>
                <c:pt idx="404">
                  <c:v>3.0680000000000002E-7</c:v>
                </c:pt>
                <c:pt idx="405">
                  <c:v>3.0610000000000002E-7</c:v>
                </c:pt>
                <c:pt idx="406">
                  <c:v>3.0520000000000001E-7</c:v>
                </c:pt>
                <c:pt idx="407">
                  <c:v>3.0429999999999999E-7</c:v>
                </c:pt>
                <c:pt idx="408">
                  <c:v>3.0349999999999998E-7</c:v>
                </c:pt>
                <c:pt idx="409">
                  <c:v>3.0260000000000002E-7</c:v>
                </c:pt>
                <c:pt idx="410">
                  <c:v>3.0190000000000002E-7</c:v>
                </c:pt>
                <c:pt idx="411">
                  <c:v>3.0120000000000002E-7</c:v>
                </c:pt>
                <c:pt idx="412">
                  <c:v>3.0069999999999999E-7</c:v>
                </c:pt>
                <c:pt idx="413">
                  <c:v>3.0040000000000002E-7</c:v>
                </c:pt>
                <c:pt idx="414">
                  <c:v>3.0030000000000001E-7</c:v>
                </c:pt>
                <c:pt idx="415">
                  <c:v>3.0040000000000002E-7</c:v>
                </c:pt>
                <c:pt idx="416">
                  <c:v>3.009E-7</c:v>
                </c:pt>
                <c:pt idx="417">
                  <c:v>3.0170000000000001E-7</c:v>
                </c:pt>
                <c:pt idx="418">
                  <c:v>3.03E-7</c:v>
                </c:pt>
                <c:pt idx="419">
                  <c:v>3.0470000000000002E-7</c:v>
                </c:pt>
                <c:pt idx="420">
                  <c:v>3.0709999999999999E-7</c:v>
                </c:pt>
                <c:pt idx="421">
                  <c:v>3.101E-7</c:v>
                </c:pt>
                <c:pt idx="422">
                  <c:v>3.1399999999999998E-7</c:v>
                </c:pt>
                <c:pt idx="423">
                  <c:v>3.1880000000000002E-7</c:v>
                </c:pt>
                <c:pt idx="424">
                  <c:v>3.2469999999999999E-7</c:v>
                </c:pt>
                <c:pt idx="425">
                  <c:v>3.3179999999999999E-7</c:v>
                </c:pt>
                <c:pt idx="426">
                  <c:v>3.403E-7</c:v>
                </c:pt>
                <c:pt idx="427">
                  <c:v>3.5030000000000001E-7</c:v>
                </c:pt>
                <c:pt idx="428">
                  <c:v>3.6209999999999999E-7</c:v>
                </c:pt>
                <c:pt idx="429">
                  <c:v>3.7549999999999999E-7</c:v>
                </c:pt>
                <c:pt idx="430">
                  <c:v>3.9089999999999999E-7</c:v>
                </c:pt>
                <c:pt idx="431">
                  <c:v>4.0820000000000002E-7</c:v>
                </c:pt>
                <c:pt idx="432">
                  <c:v>4.2730000000000002E-7</c:v>
                </c:pt>
                <c:pt idx="433">
                  <c:v>4.482E-7</c:v>
                </c:pt>
                <c:pt idx="434">
                  <c:v>4.7080000000000001E-7</c:v>
                </c:pt>
                <c:pt idx="435">
                  <c:v>4.9480000000000001E-7</c:v>
                </c:pt>
                <c:pt idx="436">
                  <c:v>5.2E-7</c:v>
                </c:pt>
                <c:pt idx="437">
                  <c:v>5.4610000000000005E-7</c:v>
                </c:pt>
                <c:pt idx="438">
                  <c:v>5.7260000000000003E-7</c:v>
                </c:pt>
                <c:pt idx="439">
                  <c:v>5.99E-7</c:v>
                </c:pt>
                <c:pt idx="440">
                  <c:v>6.2500000000000005E-7</c:v>
                </c:pt>
                <c:pt idx="441">
                  <c:v>6.4980000000000001E-7</c:v>
                </c:pt>
                <c:pt idx="442">
                  <c:v>6.7280000000000004E-7</c:v>
                </c:pt>
                <c:pt idx="443">
                  <c:v>6.934E-7</c:v>
                </c:pt>
                <c:pt idx="444">
                  <c:v>7.1090000000000005E-7</c:v>
                </c:pt>
                <c:pt idx="445">
                  <c:v>7.2460000000000002E-7</c:v>
                </c:pt>
                <c:pt idx="446">
                  <c:v>7.3389999999999997E-7</c:v>
                </c:pt>
                <c:pt idx="447">
                  <c:v>7.3819999999999998E-7</c:v>
                </c:pt>
                <c:pt idx="448">
                  <c:v>7.37E-7</c:v>
                </c:pt>
                <c:pt idx="449">
                  <c:v>7.3010000000000001E-7</c:v>
                </c:pt>
                <c:pt idx="450">
                  <c:v>7.1709999999999998E-7</c:v>
                </c:pt>
                <c:pt idx="451">
                  <c:v>6.9800000000000003E-7</c:v>
                </c:pt>
                <c:pt idx="452">
                  <c:v>6.7329999999999997E-7</c:v>
                </c:pt>
                <c:pt idx="453">
                  <c:v>6.4320000000000004E-7</c:v>
                </c:pt>
                <c:pt idx="454">
                  <c:v>6.0859999999999998E-7</c:v>
                </c:pt>
                <c:pt idx="455">
                  <c:v>5.7039999999999997E-7</c:v>
                </c:pt>
                <c:pt idx="456">
                  <c:v>5.3000000000000001E-7</c:v>
                </c:pt>
                <c:pt idx="457">
                  <c:v>4.8869999999999998E-7</c:v>
                </c:pt>
                <c:pt idx="458">
                  <c:v>4.4830000000000001E-7</c:v>
                </c:pt>
                <c:pt idx="459">
                  <c:v>4.1049999999999998E-7</c:v>
                </c:pt>
                <c:pt idx="460">
                  <c:v>3.7689999999999999E-7</c:v>
                </c:pt>
                <c:pt idx="461">
                  <c:v>3.4900000000000001E-7</c:v>
                </c:pt>
                <c:pt idx="462">
                  <c:v>3.277E-7</c:v>
                </c:pt>
                <c:pt idx="463">
                  <c:v>3.1320000000000003E-7</c:v>
                </c:pt>
                <c:pt idx="464">
                  <c:v>3.0479999999999998E-7</c:v>
                </c:pt>
                <c:pt idx="465">
                  <c:v>3.0129999999999998E-7</c:v>
                </c:pt>
                <c:pt idx="466">
                  <c:v>3.0120000000000002E-7</c:v>
                </c:pt>
                <c:pt idx="467">
                  <c:v>3.0279999999999999E-7</c:v>
                </c:pt>
                <c:pt idx="468">
                  <c:v>3.051E-7</c:v>
                </c:pt>
                <c:pt idx="469">
                  <c:v>3.0709999999999999E-7</c:v>
                </c:pt>
                <c:pt idx="470">
                  <c:v>3.0839999999999998E-7</c:v>
                </c:pt>
                <c:pt idx="471">
                  <c:v>3.087E-7</c:v>
                </c:pt>
                <c:pt idx="472">
                  <c:v>3.0810000000000001E-7</c:v>
                </c:pt>
                <c:pt idx="473">
                  <c:v>3.0680000000000002E-7</c:v>
                </c:pt>
                <c:pt idx="474">
                  <c:v>3.0499999999999999E-7</c:v>
                </c:pt>
                <c:pt idx="475">
                  <c:v>3.0289999999999999E-7</c:v>
                </c:pt>
                <c:pt idx="476">
                  <c:v>3.0079999999999999E-7</c:v>
                </c:pt>
                <c:pt idx="477">
                  <c:v>2.9869999999999999E-7</c:v>
                </c:pt>
                <c:pt idx="478">
                  <c:v>2.9690000000000002E-7</c:v>
                </c:pt>
                <c:pt idx="479">
                  <c:v>2.9540000000000001E-7</c:v>
                </c:pt>
                <c:pt idx="480">
                  <c:v>2.9410000000000002E-7</c:v>
                </c:pt>
                <c:pt idx="481">
                  <c:v>2.931E-7</c:v>
                </c:pt>
                <c:pt idx="482">
                  <c:v>2.924E-7</c:v>
                </c:pt>
                <c:pt idx="483">
                  <c:v>2.9180000000000001E-7</c:v>
                </c:pt>
                <c:pt idx="484">
                  <c:v>2.9130000000000002E-7</c:v>
                </c:pt>
                <c:pt idx="485">
                  <c:v>2.9089999999999999E-7</c:v>
                </c:pt>
                <c:pt idx="486">
                  <c:v>2.9060000000000002E-7</c:v>
                </c:pt>
                <c:pt idx="487">
                  <c:v>2.9040000000000001E-7</c:v>
                </c:pt>
                <c:pt idx="488">
                  <c:v>2.9019999999999999E-7</c:v>
                </c:pt>
                <c:pt idx="489">
                  <c:v>2.8999999999999998E-7</c:v>
                </c:pt>
                <c:pt idx="490">
                  <c:v>2.8980000000000001E-7</c:v>
                </c:pt>
                <c:pt idx="491">
                  <c:v>2.8970000000000001E-7</c:v>
                </c:pt>
                <c:pt idx="492">
                  <c:v>2.8949999999999999E-7</c:v>
                </c:pt>
                <c:pt idx="493">
                  <c:v>2.8939999999999998E-7</c:v>
                </c:pt>
                <c:pt idx="494">
                  <c:v>2.8929999999999998E-7</c:v>
                </c:pt>
                <c:pt idx="495">
                  <c:v>2.8920000000000002E-7</c:v>
                </c:pt>
                <c:pt idx="496">
                  <c:v>2.8920000000000002E-7</c:v>
                </c:pt>
                <c:pt idx="497">
                  <c:v>2.8910000000000001E-7</c:v>
                </c:pt>
                <c:pt idx="498">
                  <c:v>2.8900000000000001E-7</c:v>
                </c:pt>
                <c:pt idx="499">
                  <c:v>2.8900000000000001E-7</c:v>
                </c:pt>
                <c:pt idx="500">
                  <c:v>2.8900000000000001E-7</c:v>
                </c:pt>
                <c:pt idx="501">
                  <c:v>2.889E-7</c:v>
                </c:pt>
                <c:pt idx="502">
                  <c:v>2.889E-7</c:v>
                </c:pt>
                <c:pt idx="503">
                  <c:v>2.889E-7</c:v>
                </c:pt>
                <c:pt idx="504">
                  <c:v>2.889E-7</c:v>
                </c:pt>
                <c:pt idx="505">
                  <c:v>2.889E-7</c:v>
                </c:pt>
                <c:pt idx="506">
                  <c:v>2.889E-7</c:v>
                </c:pt>
                <c:pt idx="507">
                  <c:v>2.889E-7</c:v>
                </c:pt>
                <c:pt idx="508">
                  <c:v>2.889E-7</c:v>
                </c:pt>
                <c:pt idx="509">
                  <c:v>2.889E-7</c:v>
                </c:pt>
                <c:pt idx="510">
                  <c:v>2.889E-7</c:v>
                </c:pt>
                <c:pt idx="511">
                  <c:v>2.889E-7</c:v>
                </c:pt>
                <c:pt idx="512">
                  <c:v>2.889E-7</c:v>
                </c:pt>
                <c:pt idx="513">
                  <c:v>2.889E-7</c:v>
                </c:pt>
                <c:pt idx="514">
                  <c:v>2.889E-7</c:v>
                </c:pt>
                <c:pt idx="515">
                  <c:v>2.889E-7</c:v>
                </c:pt>
                <c:pt idx="516">
                  <c:v>2.8900000000000001E-7</c:v>
                </c:pt>
                <c:pt idx="517">
                  <c:v>2.8900000000000001E-7</c:v>
                </c:pt>
                <c:pt idx="518">
                  <c:v>2.8900000000000001E-7</c:v>
                </c:pt>
                <c:pt idx="519">
                  <c:v>2.8900000000000001E-7</c:v>
                </c:pt>
                <c:pt idx="520">
                  <c:v>2.8900000000000001E-7</c:v>
                </c:pt>
                <c:pt idx="521">
                  <c:v>2.8900000000000001E-7</c:v>
                </c:pt>
                <c:pt idx="522">
                  <c:v>2.8900000000000001E-7</c:v>
                </c:pt>
                <c:pt idx="523">
                  <c:v>2.8900000000000001E-7</c:v>
                </c:pt>
                <c:pt idx="524">
                  <c:v>2.8910000000000001E-7</c:v>
                </c:pt>
                <c:pt idx="525">
                  <c:v>2.8910000000000001E-7</c:v>
                </c:pt>
                <c:pt idx="526">
                  <c:v>2.8910000000000001E-7</c:v>
                </c:pt>
                <c:pt idx="527">
                  <c:v>2.8910000000000001E-7</c:v>
                </c:pt>
                <c:pt idx="528">
                  <c:v>2.8910000000000001E-7</c:v>
                </c:pt>
                <c:pt idx="529">
                  <c:v>2.8910000000000001E-7</c:v>
                </c:pt>
                <c:pt idx="530">
                  <c:v>2.8910000000000001E-7</c:v>
                </c:pt>
                <c:pt idx="531">
                  <c:v>2.8910000000000001E-7</c:v>
                </c:pt>
                <c:pt idx="532">
                  <c:v>2.8920000000000002E-7</c:v>
                </c:pt>
                <c:pt idx="533">
                  <c:v>2.8920000000000002E-7</c:v>
                </c:pt>
                <c:pt idx="534">
                  <c:v>2.8920000000000002E-7</c:v>
                </c:pt>
                <c:pt idx="535">
                  <c:v>2.8920000000000002E-7</c:v>
                </c:pt>
                <c:pt idx="536">
                  <c:v>2.8920000000000002E-7</c:v>
                </c:pt>
                <c:pt idx="537">
                  <c:v>2.8920000000000002E-7</c:v>
                </c:pt>
                <c:pt idx="538">
                  <c:v>2.8920000000000002E-7</c:v>
                </c:pt>
                <c:pt idx="539">
                  <c:v>2.8920000000000002E-7</c:v>
                </c:pt>
                <c:pt idx="540">
                  <c:v>2.8920000000000002E-7</c:v>
                </c:pt>
                <c:pt idx="541">
                  <c:v>2.8920000000000002E-7</c:v>
                </c:pt>
                <c:pt idx="542">
                  <c:v>2.8920000000000002E-7</c:v>
                </c:pt>
                <c:pt idx="543">
                  <c:v>2.8920000000000002E-7</c:v>
                </c:pt>
                <c:pt idx="544">
                  <c:v>2.8920000000000002E-7</c:v>
                </c:pt>
                <c:pt idx="545">
                  <c:v>2.8920000000000002E-7</c:v>
                </c:pt>
                <c:pt idx="546">
                  <c:v>2.8910000000000001E-7</c:v>
                </c:pt>
                <c:pt idx="547">
                  <c:v>2.8900000000000001E-7</c:v>
                </c:pt>
                <c:pt idx="548">
                  <c:v>2.889E-7</c:v>
                </c:pt>
                <c:pt idx="549">
                  <c:v>2.8879999999999999E-7</c:v>
                </c:pt>
                <c:pt idx="550">
                  <c:v>2.8859999999999998E-7</c:v>
                </c:pt>
                <c:pt idx="551">
                  <c:v>2.8840000000000001E-7</c:v>
                </c:pt>
                <c:pt idx="552">
                  <c:v>2.8809999999999999E-7</c:v>
                </c:pt>
                <c:pt idx="553">
                  <c:v>2.8789999999999998E-7</c:v>
                </c:pt>
                <c:pt idx="554">
                  <c:v>2.8780000000000002E-7</c:v>
                </c:pt>
                <c:pt idx="555">
                  <c:v>2.8760000000000001E-7</c:v>
                </c:pt>
                <c:pt idx="556">
                  <c:v>2.875E-7</c:v>
                </c:pt>
                <c:pt idx="557">
                  <c:v>2.875E-7</c:v>
                </c:pt>
                <c:pt idx="558">
                  <c:v>2.8739999999999999E-7</c:v>
                </c:pt>
                <c:pt idx="559">
                  <c:v>2.8739999999999999E-7</c:v>
                </c:pt>
                <c:pt idx="560">
                  <c:v>2.8739999999999999E-7</c:v>
                </c:pt>
                <c:pt idx="561">
                  <c:v>2.8729999999999999E-7</c:v>
                </c:pt>
                <c:pt idx="562">
                  <c:v>2.8729999999999999E-7</c:v>
                </c:pt>
                <c:pt idx="563">
                  <c:v>2.8729999999999999E-7</c:v>
                </c:pt>
                <c:pt idx="564">
                  <c:v>2.8729999999999999E-7</c:v>
                </c:pt>
                <c:pt idx="565">
                  <c:v>2.8729999999999999E-7</c:v>
                </c:pt>
                <c:pt idx="566">
                  <c:v>2.8729999999999999E-7</c:v>
                </c:pt>
                <c:pt idx="567">
                  <c:v>2.8729999999999999E-7</c:v>
                </c:pt>
                <c:pt idx="568">
                  <c:v>2.8729999999999999E-7</c:v>
                </c:pt>
                <c:pt idx="569">
                  <c:v>2.8729999999999999E-7</c:v>
                </c:pt>
                <c:pt idx="570">
                  <c:v>2.8729999999999999E-7</c:v>
                </c:pt>
                <c:pt idx="571">
                  <c:v>2.8729999999999999E-7</c:v>
                </c:pt>
                <c:pt idx="572">
                  <c:v>2.8729999999999999E-7</c:v>
                </c:pt>
                <c:pt idx="573">
                  <c:v>2.8729999999999999E-7</c:v>
                </c:pt>
                <c:pt idx="574">
                  <c:v>2.8729999999999999E-7</c:v>
                </c:pt>
                <c:pt idx="575">
                  <c:v>2.8729999999999999E-7</c:v>
                </c:pt>
                <c:pt idx="576">
                  <c:v>2.8729999999999999E-7</c:v>
                </c:pt>
                <c:pt idx="577">
                  <c:v>2.8729999999999999E-7</c:v>
                </c:pt>
                <c:pt idx="578">
                  <c:v>2.8729999999999999E-7</c:v>
                </c:pt>
                <c:pt idx="579">
                  <c:v>2.8729999999999999E-7</c:v>
                </c:pt>
                <c:pt idx="580">
                  <c:v>2.8729999999999999E-7</c:v>
                </c:pt>
                <c:pt idx="581">
                  <c:v>2.8729999999999999E-7</c:v>
                </c:pt>
                <c:pt idx="582">
                  <c:v>2.8729999999999999E-7</c:v>
                </c:pt>
                <c:pt idx="583">
                  <c:v>2.8729999999999999E-7</c:v>
                </c:pt>
                <c:pt idx="584">
                  <c:v>2.8729999999999999E-7</c:v>
                </c:pt>
                <c:pt idx="585">
                  <c:v>2.8729999999999999E-7</c:v>
                </c:pt>
                <c:pt idx="586">
                  <c:v>2.8729999999999999E-7</c:v>
                </c:pt>
                <c:pt idx="587">
                  <c:v>2.8729999999999999E-7</c:v>
                </c:pt>
                <c:pt idx="588">
                  <c:v>2.8729999999999999E-7</c:v>
                </c:pt>
                <c:pt idx="589">
                  <c:v>2.8729999999999999E-7</c:v>
                </c:pt>
                <c:pt idx="590">
                  <c:v>2.8729999999999999E-7</c:v>
                </c:pt>
                <c:pt idx="591">
                  <c:v>2.8729999999999999E-7</c:v>
                </c:pt>
                <c:pt idx="592">
                  <c:v>2.8729999999999999E-7</c:v>
                </c:pt>
                <c:pt idx="593">
                  <c:v>2.8729999999999999E-7</c:v>
                </c:pt>
                <c:pt idx="594">
                  <c:v>2.8729999999999999E-7</c:v>
                </c:pt>
                <c:pt idx="595">
                  <c:v>2.8729999999999999E-7</c:v>
                </c:pt>
                <c:pt idx="596">
                  <c:v>2.8729999999999999E-7</c:v>
                </c:pt>
                <c:pt idx="597">
                  <c:v>2.8729999999999999E-7</c:v>
                </c:pt>
                <c:pt idx="598">
                  <c:v>2.8729999999999999E-7</c:v>
                </c:pt>
                <c:pt idx="599">
                  <c:v>2.8729999999999999E-7</c:v>
                </c:pt>
                <c:pt idx="600">
                  <c:v>2.8729999999999999E-7</c:v>
                </c:pt>
                <c:pt idx="601">
                  <c:v>2.8729999999999999E-7</c:v>
                </c:pt>
                <c:pt idx="602">
                  <c:v>2.8729999999999999E-7</c:v>
                </c:pt>
                <c:pt idx="603">
                  <c:v>2.8729999999999999E-7</c:v>
                </c:pt>
                <c:pt idx="604">
                  <c:v>2.8729999999999999E-7</c:v>
                </c:pt>
                <c:pt idx="605">
                  <c:v>2.8729999999999999E-7</c:v>
                </c:pt>
                <c:pt idx="606">
                  <c:v>2.8729999999999999E-7</c:v>
                </c:pt>
                <c:pt idx="607">
                  <c:v>2.8729999999999999E-7</c:v>
                </c:pt>
                <c:pt idx="608">
                  <c:v>2.8729999999999999E-7</c:v>
                </c:pt>
                <c:pt idx="609">
                  <c:v>2.8729999999999999E-7</c:v>
                </c:pt>
                <c:pt idx="610">
                  <c:v>2.8729999999999999E-7</c:v>
                </c:pt>
                <c:pt idx="611">
                  <c:v>2.8729999999999999E-7</c:v>
                </c:pt>
                <c:pt idx="612">
                  <c:v>2.8729999999999999E-7</c:v>
                </c:pt>
                <c:pt idx="613">
                  <c:v>2.8729999999999999E-7</c:v>
                </c:pt>
                <c:pt idx="614">
                  <c:v>2.8729999999999999E-7</c:v>
                </c:pt>
                <c:pt idx="615">
                  <c:v>2.8729999999999999E-7</c:v>
                </c:pt>
                <c:pt idx="616">
                  <c:v>2.8729999999999999E-7</c:v>
                </c:pt>
                <c:pt idx="617">
                  <c:v>2.8729999999999999E-7</c:v>
                </c:pt>
                <c:pt idx="618">
                  <c:v>2.8729999999999999E-7</c:v>
                </c:pt>
                <c:pt idx="619">
                  <c:v>2.8729999999999999E-7</c:v>
                </c:pt>
                <c:pt idx="620">
                  <c:v>2.8729999999999999E-7</c:v>
                </c:pt>
                <c:pt idx="621">
                  <c:v>2.8729999999999999E-7</c:v>
                </c:pt>
                <c:pt idx="622">
                  <c:v>2.8729999999999999E-7</c:v>
                </c:pt>
                <c:pt idx="623">
                  <c:v>2.8729999999999999E-7</c:v>
                </c:pt>
                <c:pt idx="624">
                  <c:v>2.8729999999999999E-7</c:v>
                </c:pt>
                <c:pt idx="625">
                  <c:v>2.8729999999999999E-7</c:v>
                </c:pt>
                <c:pt idx="626">
                  <c:v>2.8729999999999999E-7</c:v>
                </c:pt>
                <c:pt idx="627">
                  <c:v>2.8729999999999999E-7</c:v>
                </c:pt>
                <c:pt idx="628">
                  <c:v>2.8729999999999999E-7</c:v>
                </c:pt>
                <c:pt idx="629">
                  <c:v>2.8729999999999999E-7</c:v>
                </c:pt>
                <c:pt idx="630">
                  <c:v>2.8729999999999999E-7</c:v>
                </c:pt>
                <c:pt idx="631">
                  <c:v>2.8729999999999999E-7</c:v>
                </c:pt>
                <c:pt idx="632">
                  <c:v>2.8729999999999999E-7</c:v>
                </c:pt>
                <c:pt idx="633">
                  <c:v>2.8729999999999999E-7</c:v>
                </c:pt>
                <c:pt idx="634">
                  <c:v>2.8729999999999999E-7</c:v>
                </c:pt>
                <c:pt idx="635">
                  <c:v>2.8729999999999999E-7</c:v>
                </c:pt>
                <c:pt idx="636">
                  <c:v>2.8729999999999999E-7</c:v>
                </c:pt>
                <c:pt idx="637">
                  <c:v>2.8729999999999999E-7</c:v>
                </c:pt>
                <c:pt idx="638">
                  <c:v>2.8729999999999999E-7</c:v>
                </c:pt>
                <c:pt idx="639">
                  <c:v>2.8729999999999999E-7</c:v>
                </c:pt>
                <c:pt idx="640">
                  <c:v>2.8729999999999999E-7</c:v>
                </c:pt>
                <c:pt idx="641">
                  <c:v>2.8729999999999999E-7</c:v>
                </c:pt>
                <c:pt idx="642">
                  <c:v>2.8729999999999999E-7</c:v>
                </c:pt>
                <c:pt idx="643">
                  <c:v>2.8729999999999999E-7</c:v>
                </c:pt>
                <c:pt idx="644">
                  <c:v>2.8729999999999999E-7</c:v>
                </c:pt>
                <c:pt idx="645">
                  <c:v>2.8729999999999999E-7</c:v>
                </c:pt>
                <c:pt idx="646">
                  <c:v>2.8729999999999999E-7</c:v>
                </c:pt>
                <c:pt idx="647">
                  <c:v>2.8729999999999999E-7</c:v>
                </c:pt>
                <c:pt idx="648">
                  <c:v>2.8729999999999999E-7</c:v>
                </c:pt>
                <c:pt idx="649">
                  <c:v>2.8500000000000002E-7</c:v>
                </c:pt>
                <c:pt idx="650">
                  <c:v>2.8500000000000002E-7</c:v>
                </c:pt>
                <c:pt idx="651">
                  <c:v>2.8500000000000002E-7</c:v>
                </c:pt>
                <c:pt idx="652">
                  <c:v>2.8500000000000002E-7</c:v>
                </c:pt>
                <c:pt idx="653">
                  <c:v>2.8500000000000002E-7</c:v>
                </c:pt>
                <c:pt idx="654">
                  <c:v>2.8500000000000002E-7</c:v>
                </c:pt>
                <c:pt idx="655">
                  <c:v>2.8500000000000002E-7</c:v>
                </c:pt>
                <c:pt idx="656">
                  <c:v>2.8500000000000002E-7</c:v>
                </c:pt>
                <c:pt idx="657">
                  <c:v>2.8500000000000002E-7</c:v>
                </c:pt>
                <c:pt idx="658">
                  <c:v>2.8500000000000002E-7</c:v>
                </c:pt>
                <c:pt idx="659">
                  <c:v>2.8500000000000002E-7</c:v>
                </c:pt>
                <c:pt idx="660">
                  <c:v>2.8500000000000002E-7</c:v>
                </c:pt>
                <c:pt idx="661">
                  <c:v>2.8500000000000002E-7</c:v>
                </c:pt>
                <c:pt idx="662">
                  <c:v>2.8500000000000002E-7</c:v>
                </c:pt>
                <c:pt idx="663">
                  <c:v>2.8500000000000002E-7</c:v>
                </c:pt>
                <c:pt idx="664">
                  <c:v>2.8500000000000002E-7</c:v>
                </c:pt>
                <c:pt idx="665">
                  <c:v>2.8500000000000002E-7</c:v>
                </c:pt>
                <c:pt idx="666">
                  <c:v>2.8500000000000002E-7</c:v>
                </c:pt>
                <c:pt idx="667">
                  <c:v>2.8500000000000002E-7</c:v>
                </c:pt>
                <c:pt idx="668">
                  <c:v>2.8500000000000002E-7</c:v>
                </c:pt>
                <c:pt idx="669">
                  <c:v>2.8500000000000002E-7</c:v>
                </c:pt>
                <c:pt idx="670">
                  <c:v>2.8500000000000002E-7</c:v>
                </c:pt>
                <c:pt idx="671">
                  <c:v>2.8500000000000002E-7</c:v>
                </c:pt>
                <c:pt idx="672">
                  <c:v>2.8500000000000002E-7</c:v>
                </c:pt>
                <c:pt idx="673">
                  <c:v>2.8500000000000002E-7</c:v>
                </c:pt>
                <c:pt idx="674">
                  <c:v>2.8500000000000002E-7</c:v>
                </c:pt>
                <c:pt idx="675">
                  <c:v>2.8500000000000002E-7</c:v>
                </c:pt>
                <c:pt idx="676">
                  <c:v>2.8500000000000002E-7</c:v>
                </c:pt>
                <c:pt idx="677">
                  <c:v>2.8500000000000002E-7</c:v>
                </c:pt>
                <c:pt idx="678">
                  <c:v>2.8500000000000002E-7</c:v>
                </c:pt>
                <c:pt idx="679">
                  <c:v>2.8500000000000002E-7</c:v>
                </c:pt>
                <c:pt idx="680">
                  <c:v>2.8500000000000002E-7</c:v>
                </c:pt>
                <c:pt idx="681">
                  <c:v>2.8500000000000002E-7</c:v>
                </c:pt>
                <c:pt idx="682">
                  <c:v>2.8500000000000002E-7</c:v>
                </c:pt>
                <c:pt idx="683">
                  <c:v>2.8500000000000002E-7</c:v>
                </c:pt>
                <c:pt idx="684">
                  <c:v>2.8500000000000002E-7</c:v>
                </c:pt>
                <c:pt idx="685">
                  <c:v>2.8500000000000002E-7</c:v>
                </c:pt>
                <c:pt idx="686">
                  <c:v>2.8500000000000002E-7</c:v>
                </c:pt>
                <c:pt idx="687">
                  <c:v>2.8500000000000002E-7</c:v>
                </c:pt>
                <c:pt idx="688">
                  <c:v>2.8500000000000002E-7</c:v>
                </c:pt>
                <c:pt idx="689">
                  <c:v>2.8500000000000002E-7</c:v>
                </c:pt>
                <c:pt idx="690">
                  <c:v>2.8500000000000002E-7</c:v>
                </c:pt>
                <c:pt idx="691">
                  <c:v>2.8500000000000002E-7</c:v>
                </c:pt>
                <c:pt idx="692">
                  <c:v>2.8500000000000002E-7</c:v>
                </c:pt>
                <c:pt idx="693">
                  <c:v>2.8500000000000002E-7</c:v>
                </c:pt>
                <c:pt idx="694">
                  <c:v>2.8500000000000002E-7</c:v>
                </c:pt>
                <c:pt idx="695">
                  <c:v>2.8500000000000002E-7</c:v>
                </c:pt>
                <c:pt idx="696">
                  <c:v>2.8500000000000002E-7</c:v>
                </c:pt>
                <c:pt idx="697">
                  <c:v>2.8500000000000002E-7</c:v>
                </c:pt>
                <c:pt idx="698">
                  <c:v>2.8500000000000002E-7</c:v>
                </c:pt>
                <c:pt idx="699">
                  <c:v>2.8500000000000002E-7</c:v>
                </c:pt>
                <c:pt idx="700">
                  <c:v>2.8500000000000002E-7</c:v>
                </c:pt>
                <c:pt idx="701">
                  <c:v>2.8500000000000002E-7</c:v>
                </c:pt>
                <c:pt idx="702">
                  <c:v>2.8500000000000002E-7</c:v>
                </c:pt>
                <c:pt idx="703">
                  <c:v>2.8500000000000002E-7</c:v>
                </c:pt>
                <c:pt idx="704">
                  <c:v>2.8500000000000002E-7</c:v>
                </c:pt>
                <c:pt idx="705">
                  <c:v>2.8500000000000002E-7</c:v>
                </c:pt>
                <c:pt idx="706">
                  <c:v>2.8500000000000002E-7</c:v>
                </c:pt>
                <c:pt idx="707">
                  <c:v>2.8500000000000002E-7</c:v>
                </c:pt>
                <c:pt idx="708">
                  <c:v>2.8500000000000002E-7</c:v>
                </c:pt>
                <c:pt idx="709">
                  <c:v>2.8500000000000002E-7</c:v>
                </c:pt>
                <c:pt idx="710">
                  <c:v>2.8500000000000002E-7</c:v>
                </c:pt>
                <c:pt idx="711">
                  <c:v>2.8500000000000002E-7</c:v>
                </c:pt>
                <c:pt idx="712">
                  <c:v>2.8500000000000002E-7</c:v>
                </c:pt>
                <c:pt idx="713">
                  <c:v>2.8500000000000002E-7</c:v>
                </c:pt>
                <c:pt idx="714">
                  <c:v>2.8500000000000002E-7</c:v>
                </c:pt>
                <c:pt idx="715">
                  <c:v>2.8500000000000002E-7</c:v>
                </c:pt>
                <c:pt idx="716">
                  <c:v>2.8500000000000002E-7</c:v>
                </c:pt>
                <c:pt idx="717">
                  <c:v>2.8500000000000002E-7</c:v>
                </c:pt>
                <c:pt idx="718">
                  <c:v>2.8500000000000002E-7</c:v>
                </c:pt>
                <c:pt idx="719">
                  <c:v>2.8500000000000002E-7</c:v>
                </c:pt>
                <c:pt idx="720">
                  <c:v>2.8500000000000002E-7</c:v>
                </c:pt>
                <c:pt idx="721">
                  <c:v>2.8500000000000002E-7</c:v>
                </c:pt>
                <c:pt idx="722">
                  <c:v>2.8500000000000002E-7</c:v>
                </c:pt>
                <c:pt idx="723">
                  <c:v>2.8500000000000002E-7</c:v>
                </c:pt>
                <c:pt idx="724">
                  <c:v>2.8500000000000002E-7</c:v>
                </c:pt>
                <c:pt idx="725">
                  <c:v>2.8500000000000002E-7</c:v>
                </c:pt>
                <c:pt idx="726">
                  <c:v>2.8500000000000002E-7</c:v>
                </c:pt>
                <c:pt idx="727">
                  <c:v>2.8500000000000002E-7</c:v>
                </c:pt>
                <c:pt idx="728">
                  <c:v>2.8500000000000002E-7</c:v>
                </c:pt>
                <c:pt idx="729">
                  <c:v>2.8500000000000002E-7</c:v>
                </c:pt>
                <c:pt idx="730">
                  <c:v>2.8500000000000002E-7</c:v>
                </c:pt>
                <c:pt idx="731">
                  <c:v>2.8500000000000002E-7</c:v>
                </c:pt>
                <c:pt idx="732">
                  <c:v>2.8500000000000002E-7</c:v>
                </c:pt>
                <c:pt idx="733">
                  <c:v>2.8500000000000002E-7</c:v>
                </c:pt>
                <c:pt idx="734">
                  <c:v>2.8500000000000002E-7</c:v>
                </c:pt>
                <c:pt idx="735">
                  <c:v>2.8500000000000002E-7</c:v>
                </c:pt>
                <c:pt idx="736">
                  <c:v>2.8500000000000002E-7</c:v>
                </c:pt>
                <c:pt idx="737">
                  <c:v>2.8500000000000002E-7</c:v>
                </c:pt>
                <c:pt idx="738">
                  <c:v>2.8500000000000002E-7</c:v>
                </c:pt>
                <c:pt idx="739">
                  <c:v>2.8500000000000002E-7</c:v>
                </c:pt>
                <c:pt idx="740">
                  <c:v>2.8500000000000002E-7</c:v>
                </c:pt>
                <c:pt idx="741">
                  <c:v>2.8500000000000002E-7</c:v>
                </c:pt>
                <c:pt idx="742">
                  <c:v>2.8500000000000002E-7</c:v>
                </c:pt>
                <c:pt idx="743">
                  <c:v>2.8500000000000002E-7</c:v>
                </c:pt>
                <c:pt idx="744">
                  <c:v>2.8500000000000002E-7</c:v>
                </c:pt>
                <c:pt idx="745">
                  <c:v>2.8500000000000002E-7</c:v>
                </c:pt>
                <c:pt idx="746">
                  <c:v>2.8500000000000002E-7</c:v>
                </c:pt>
                <c:pt idx="747">
                  <c:v>2.8500000000000002E-7</c:v>
                </c:pt>
                <c:pt idx="748">
                  <c:v>2.8500000000000002E-7</c:v>
                </c:pt>
                <c:pt idx="749">
                  <c:v>2.8500000000000002E-7</c:v>
                </c:pt>
                <c:pt idx="750">
                  <c:v>2.8500000000000002E-7</c:v>
                </c:pt>
                <c:pt idx="751">
                  <c:v>2.8500000000000002E-7</c:v>
                </c:pt>
                <c:pt idx="752">
                  <c:v>2.8500000000000002E-7</c:v>
                </c:pt>
                <c:pt idx="753">
                  <c:v>2.8500000000000002E-7</c:v>
                </c:pt>
                <c:pt idx="754">
                  <c:v>2.8500000000000002E-7</c:v>
                </c:pt>
                <c:pt idx="755">
                  <c:v>2.8500000000000002E-7</c:v>
                </c:pt>
                <c:pt idx="756">
                  <c:v>2.8500000000000002E-7</c:v>
                </c:pt>
                <c:pt idx="757">
                  <c:v>2.8500000000000002E-7</c:v>
                </c:pt>
                <c:pt idx="758">
                  <c:v>2.8500000000000002E-7</c:v>
                </c:pt>
                <c:pt idx="759">
                  <c:v>2.8500000000000002E-7</c:v>
                </c:pt>
                <c:pt idx="760">
                  <c:v>2.8500000000000002E-7</c:v>
                </c:pt>
                <c:pt idx="761">
                  <c:v>2.8500000000000002E-7</c:v>
                </c:pt>
                <c:pt idx="762">
                  <c:v>2.8500000000000002E-7</c:v>
                </c:pt>
                <c:pt idx="763">
                  <c:v>2.8500000000000002E-7</c:v>
                </c:pt>
                <c:pt idx="764">
                  <c:v>2.8500000000000002E-7</c:v>
                </c:pt>
                <c:pt idx="765">
                  <c:v>2.8500000000000002E-7</c:v>
                </c:pt>
                <c:pt idx="766">
                  <c:v>2.8500000000000002E-7</c:v>
                </c:pt>
                <c:pt idx="767">
                  <c:v>2.8500000000000002E-7</c:v>
                </c:pt>
                <c:pt idx="768">
                  <c:v>2.8500000000000002E-7</c:v>
                </c:pt>
                <c:pt idx="769">
                  <c:v>2.8500000000000002E-7</c:v>
                </c:pt>
                <c:pt idx="770">
                  <c:v>2.8500000000000002E-7</c:v>
                </c:pt>
                <c:pt idx="771">
                  <c:v>2.8500000000000002E-7</c:v>
                </c:pt>
                <c:pt idx="772">
                  <c:v>2.8500000000000002E-7</c:v>
                </c:pt>
                <c:pt idx="773">
                  <c:v>2.8500000000000002E-7</c:v>
                </c:pt>
                <c:pt idx="774">
                  <c:v>2.8500000000000002E-7</c:v>
                </c:pt>
                <c:pt idx="775">
                  <c:v>2.8500000000000002E-7</c:v>
                </c:pt>
                <c:pt idx="776">
                  <c:v>2.8500000000000002E-7</c:v>
                </c:pt>
                <c:pt idx="777">
                  <c:v>2.8500000000000002E-7</c:v>
                </c:pt>
                <c:pt idx="778">
                  <c:v>2.8500000000000002E-7</c:v>
                </c:pt>
                <c:pt idx="779">
                  <c:v>2.8500000000000002E-7</c:v>
                </c:pt>
                <c:pt idx="780">
                  <c:v>2.8500000000000002E-7</c:v>
                </c:pt>
                <c:pt idx="781">
                  <c:v>2.8500000000000002E-7</c:v>
                </c:pt>
                <c:pt idx="782">
                  <c:v>2.8500000000000002E-7</c:v>
                </c:pt>
                <c:pt idx="783">
                  <c:v>2.8500000000000002E-7</c:v>
                </c:pt>
                <c:pt idx="784">
                  <c:v>2.8500000000000002E-7</c:v>
                </c:pt>
                <c:pt idx="785">
                  <c:v>2.8500000000000002E-7</c:v>
                </c:pt>
                <c:pt idx="786">
                  <c:v>2.8500000000000002E-7</c:v>
                </c:pt>
                <c:pt idx="787">
                  <c:v>2.8500000000000002E-7</c:v>
                </c:pt>
                <c:pt idx="788">
                  <c:v>2.8500000000000002E-7</c:v>
                </c:pt>
                <c:pt idx="789">
                  <c:v>2.8500000000000002E-7</c:v>
                </c:pt>
                <c:pt idx="790">
                  <c:v>2.8500000000000002E-7</c:v>
                </c:pt>
                <c:pt idx="791">
                  <c:v>2.8500000000000002E-7</c:v>
                </c:pt>
                <c:pt idx="792">
                  <c:v>2.8500000000000002E-7</c:v>
                </c:pt>
                <c:pt idx="793">
                  <c:v>2.8500000000000002E-7</c:v>
                </c:pt>
                <c:pt idx="794">
                  <c:v>2.8500000000000002E-7</c:v>
                </c:pt>
                <c:pt idx="795">
                  <c:v>2.8500000000000002E-7</c:v>
                </c:pt>
                <c:pt idx="796">
                  <c:v>2.8500000000000002E-7</c:v>
                </c:pt>
                <c:pt idx="797">
                  <c:v>2.8500000000000002E-7</c:v>
                </c:pt>
                <c:pt idx="798">
                  <c:v>2.8500000000000002E-7</c:v>
                </c:pt>
                <c:pt idx="799">
                  <c:v>2.8500000000000002E-7</c:v>
                </c:pt>
                <c:pt idx="800">
                  <c:v>2.8500000000000002E-7</c:v>
                </c:pt>
                <c:pt idx="801">
                  <c:v>2.8500000000000002E-7</c:v>
                </c:pt>
                <c:pt idx="802">
                  <c:v>2.8500000000000002E-7</c:v>
                </c:pt>
                <c:pt idx="803">
                  <c:v>2.8500000000000002E-7</c:v>
                </c:pt>
                <c:pt idx="804">
                  <c:v>2.8500000000000002E-7</c:v>
                </c:pt>
                <c:pt idx="805">
                  <c:v>2.8500000000000002E-7</c:v>
                </c:pt>
                <c:pt idx="806">
                  <c:v>2.8500000000000002E-7</c:v>
                </c:pt>
                <c:pt idx="807">
                  <c:v>2.8500000000000002E-7</c:v>
                </c:pt>
                <c:pt idx="808">
                  <c:v>2.8500000000000002E-7</c:v>
                </c:pt>
                <c:pt idx="809">
                  <c:v>2.8500000000000002E-7</c:v>
                </c:pt>
                <c:pt idx="810">
                  <c:v>2.8500000000000002E-7</c:v>
                </c:pt>
                <c:pt idx="811">
                  <c:v>2.8500000000000002E-7</c:v>
                </c:pt>
                <c:pt idx="812">
                  <c:v>2.8500000000000002E-7</c:v>
                </c:pt>
                <c:pt idx="813">
                  <c:v>2.8500000000000002E-7</c:v>
                </c:pt>
                <c:pt idx="814">
                  <c:v>2.8500000000000002E-7</c:v>
                </c:pt>
                <c:pt idx="815">
                  <c:v>2.8500000000000002E-7</c:v>
                </c:pt>
                <c:pt idx="816">
                  <c:v>2.8500000000000002E-7</c:v>
                </c:pt>
                <c:pt idx="817">
                  <c:v>2.8500000000000002E-7</c:v>
                </c:pt>
                <c:pt idx="818">
                  <c:v>2.8500000000000002E-7</c:v>
                </c:pt>
                <c:pt idx="819">
                  <c:v>2.8500000000000002E-7</c:v>
                </c:pt>
                <c:pt idx="820">
                  <c:v>2.8500000000000002E-7</c:v>
                </c:pt>
                <c:pt idx="821">
                  <c:v>2.8500000000000002E-7</c:v>
                </c:pt>
                <c:pt idx="822">
                  <c:v>2.8500000000000002E-7</c:v>
                </c:pt>
                <c:pt idx="823">
                  <c:v>2.8500000000000002E-7</c:v>
                </c:pt>
                <c:pt idx="824">
                  <c:v>2.8500000000000002E-7</c:v>
                </c:pt>
                <c:pt idx="825">
                  <c:v>2.8500000000000002E-7</c:v>
                </c:pt>
                <c:pt idx="826">
                  <c:v>2.8500000000000002E-7</c:v>
                </c:pt>
                <c:pt idx="827">
                  <c:v>2.8500000000000002E-7</c:v>
                </c:pt>
                <c:pt idx="828">
                  <c:v>2.8500000000000002E-7</c:v>
                </c:pt>
                <c:pt idx="829">
                  <c:v>2.8389999999999999E-7</c:v>
                </c:pt>
                <c:pt idx="830">
                  <c:v>2.8389999999999999E-7</c:v>
                </c:pt>
                <c:pt idx="831">
                  <c:v>2.8389999999999999E-7</c:v>
                </c:pt>
                <c:pt idx="832">
                  <c:v>2.8389999999999999E-7</c:v>
                </c:pt>
                <c:pt idx="833">
                  <c:v>2.8389999999999999E-7</c:v>
                </c:pt>
                <c:pt idx="834">
                  <c:v>2.8389999999999999E-7</c:v>
                </c:pt>
                <c:pt idx="835">
                  <c:v>2.8229999999999998E-7</c:v>
                </c:pt>
                <c:pt idx="836">
                  <c:v>2.8229999999999998E-7</c:v>
                </c:pt>
                <c:pt idx="837">
                  <c:v>2.8229999999999998E-7</c:v>
                </c:pt>
                <c:pt idx="838">
                  <c:v>2.8229999999999998E-7</c:v>
                </c:pt>
                <c:pt idx="839">
                  <c:v>2.8229999999999998E-7</c:v>
                </c:pt>
                <c:pt idx="840">
                  <c:v>2.8229999999999998E-7</c:v>
                </c:pt>
                <c:pt idx="841">
                  <c:v>2.8229999999999998E-7</c:v>
                </c:pt>
                <c:pt idx="842">
                  <c:v>2.8229999999999998E-7</c:v>
                </c:pt>
                <c:pt idx="843">
                  <c:v>2.8229999999999998E-7</c:v>
                </c:pt>
                <c:pt idx="844">
                  <c:v>2.8229999999999998E-7</c:v>
                </c:pt>
                <c:pt idx="845">
                  <c:v>2.8229999999999998E-7</c:v>
                </c:pt>
                <c:pt idx="846">
                  <c:v>2.8229999999999998E-7</c:v>
                </c:pt>
                <c:pt idx="847">
                  <c:v>2.8229999999999998E-7</c:v>
                </c:pt>
                <c:pt idx="848">
                  <c:v>2.8229999999999998E-7</c:v>
                </c:pt>
                <c:pt idx="849">
                  <c:v>2.8229999999999998E-7</c:v>
                </c:pt>
                <c:pt idx="850">
                  <c:v>2.8229999999999998E-7</c:v>
                </c:pt>
                <c:pt idx="851">
                  <c:v>2.8229999999999998E-7</c:v>
                </c:pt>
                <c:pt idx="852">
                  <c:v>2.8229999999999998E-7</c:v>
                </c:pt>
                <c:pt idx="853">
                  <c:v>2.8229999999999998E-7</c:v>
                </c:pt>
                <c:pt idx="854">
                  <c:v>2.8229999999999998E-7</c:v>
                </c:pt>
                <c:pt idx="855">
                  <c:v>2.8130000000000001E-7</c:v>
                </c:pt>
                <c:pt idx="856">
                  <c:v>2.8130000000000001E-7</c:v>
                </c:pt>
                <c:pt idx="857">
                  <c:v>2.8130000000000001E-7</c:v>
                </c:pt>
                <c:pt idx="858">
                  <c:v>2.8130000000000001E-7</c:v>
                </c:pt>
                <c:pt idx="859">
                  <c:v>2.8130000000000001E-7</c:v>
                </c:pt>
                <c:pt idx="860">
                  <c:v>2.8130000000000001E-7</c:v>
                </c:pt>
                <c:pt idx="861">
                  <c:v>2.8130000000000001E-7</c:v>
                </c:pt>
                <c:pt idx="862">
                  <c:v>2.8130000000000001E-7</c:v>
                </c:pt>
                <c:pt idx="863">
                  <c:v>2.8130000000000001E-7</c:v>
                </c:pt>
                <c:pt idx="864">
                  <c:v>2.8130000000000001E-7</c:v>
                </c:pt>
                <c:pt idx="865">
                  <c:v>2.8130000000000001E-7</c:v>
                </c:pt>
                <c:pt idx="866">
                  <c:v>2.8130000000000001E-7</c:v>
                </c:pt>
                <c:pt idx="867">
                  <c:v>2.8130000000000001E-7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7D-48D4-8ED0-8DFF08CF8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Normalized emittance [pi * mm *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4E-6"/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proper scaling'!$A$1:$F$1</c:f>
              <c:strCache>
                <c:ptCount val="1"/>
                <c:pt idx="0">
                  <c:v>130 keV Jay's fields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proper scaling'!$H$3:$H$870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scaling'!$J$3:$J$870</c:f>
              <c:numCache>
                <c:formatCode>General</c:formatCode>
                <c:ptCount val="868"/>
                <c:pt idx="0">
                  <c:v>130.24410606043023</c:v>
                </c:pt>
                <c:pt idx="1">
                  <c:v>130.2435340266567</c:v>
                </c:pt>
                <c:pt idx="2">
                  <c:v>130.24387557267431</c:v>
                </c:pt>
                <c:pt idx="3">
                  <c:v>130.24380010903747</c:v>
                </c:pt>
                <c:pt idx="4">
                  <c:v>130.24425146783599</c:v>
                </c:pt>
                <c:pt idx="5">
                  <c:v>130.24388280277756</c:v>
                </c:pt>
                <c:pt idx="6">
                  <c:v>130.2436404415686</c:v>
                </c:pt>
                <c:pt idx="7">
                  <c:v>130.24423094041919</c:v>
                </c:pt>
                <c:pt idx="8">
                  <c:v>130.2438045190645</c:v>
                </c:pt>
                <c:pt idx="9">
                  <c:v>130.24376855283032</c:v>
                </c:pt>
                <c:pt idx="10">
                  <c:v>130.24347152515827</c:v>
                </c:pt>
                <c:pt idx="11">
                  <c:v>130.24357505432542</c:v>
                </c:pt>
                <c:pt idx="12">
                  <c:v>130.24357513360715</c:v>
                </c:pt>
                <c:pt idx="13">
                  <c:v>130.24357521959303</c:v>
                </c:pt>
                <c:pt idx="14">
                  <c:v>130.24357531323383</c:v>
                </c:pt>
                <c:pt idx="15">
                  <c:v>130.24357541520385</c:v>
                </c:pt>
                <c:pt idx="16">
                  <c:v>130.24357552569745</c:v>
                </c:pt>
                <c:pt idx="17">
                  <c:v>130.24357564450494</c:v>
                </c:pt>
                <c:pt idx="18">
                  <c:v>130.24357577103362</c:v>
                </c:pt>
                <c:pt idx="19">
                  <c:v>130.24357590428713</c:v>
                </c:pt>
                <c:pt idx="20">
                  <c:v>130.24357604289074</c:v>
                </c:pt>
                <c:pt idx="21">
                  <c:v>130.24357618523493</c:v>
                </c:pt>
                <c:pt idx="22">
                  <c:v>130.24357632970987</c:v>
                </c:pt>
                <c:pt idx="23">
                  <c:v>130.24357647459374</c:v>
                </c:pt>
                <c:pt idx="24">
                  <c:v>130.24357661829202</c:v>
                </c:pt>
                <c:pt idx="25">
                  <c:v>130.24357675945075</c:v>
                </c:pt>
                <c:pt idx="26">
                  <c:v>130.24357689716524</c:v>
                </c:pt>
                <c:pt idx="27">
                  <c:v>130.24357703099605</c:v>
                </c:pt>
                <c:pt idx="28">
                  <c:v>130.24357716096384</c:v>
                </c:pt>
                <c:pt idx="29">
                  <c:v>130.24357728755902</c:v>
                </c:pt>
                <c:pt idx="30">
                  <c:v>130.24357741171661</c:v>
                </c:pt>
                <c:pt idx="31">
                  <c:v>130.24357753463258</c:v>
                </c:pt>
                <c:pt idx="32">
                  <c:v>130.24357765758427</c:v>
                </c:pt>
                <c:pt idx="33">
                  <c:v>130.24357778182377</c:v>
                </c:pt>
                <c:pt idx="34">
                  <c:v>130.24357790847</c:v>
                </c:pt>
                <c:pt idx="35">
                  <c:v>130.24357803841215</c:v>
                </c:pt>
                <c:pt idx="36">
                  <c:v>130.24357817223799</c:v>
                </c:pt>
                <c:pt idx="37">
                  <c:v>130.24357831024884</c:v>
                </c:pt>
                <c:pt idx="38">
                  <c:v>130.24357845235792</c:v>
                </c:pt>
                <c:pt idx="39">
                  <c:v>130.24357859817178</c:v>
                </c:pt>
                <c:pt idx="40">
                  <c:v>130.24357874715389</c:v>
                </c:pt>
                <c:pt idx="41">
                  <c:v>130.24357889863981</c:v>
                </c:pt>
                <c:pt idx="42">
                  <c:v>130.24357905190396</c:v>
                </c:pt>
                <c:pt idx="43">
                  <c:v>130.24357920628734</c:v>
                </c:pt>
                <c:pt idx="44">
                  <c:v>130.24357936138091</c:v>
                </c:pt>
                <c:pt idx="45">
                  <c:v>130.24357951700603</c:v>
                </c:pt>
                <c:pt idx="46">
                  <c:v>130.24357967328507</c:v>
                </c:pt>
                <c:pt idx="47">
                  <c:v>130.24357983070885</c:v>
                </c:pt>
                <c:pt idx="48">
                  <c:v>130.24357999008467</c:v>
                </c:pt>
                <c:pt idx="49">
                  <c:v>130.24358015239355</c:v>
                </c:pt>
                <c:pt idx="50">
                  <c:v>130.24358031875474</c:v>
                </c:pt>
                <c:pt idx="51">
                  <c:v>130.24358049096682</c:v>
                </c:pt>
                <c:pt idx="52">
                  <c:v>130.24358067110455</c:v>
                </c:pt>
                <c:pt idx="53">
                  <c:v>130.24358086191717</c:v>
                </c:pt>
                <c:pt idx="54">
                  <c:v>130.24358106724713</c:v>
                </c:pt>
                <c:pt idx="55">
                  <c:v>130.24358129378368</c:v>
                </c:pt>
                <c:pt idx="56">
                  <c:v>130.24358155047429</c:v>
                </c:pt>
                <c:pt idx="57">
                  <c:v>130.24358184930708</c:v>
                </c:pt>
                <c:pt idx="58">
                  <c:v>130.24358220585228</c:v>
                </c:pt>
                <c:pt idx="59">
                  <c:v>130.24358264402957</c:v>
                </c:pt>
                <c:pt idx="60">
                  <c:v>130.24358319608334</c:v>
                </c:pt>
                <c:pt idx="61">
                  <c:v>130.24358390507535</c:v>
                </c:pt>
                <c:pt idx="62">
                  <c:v>130.24358483239226</c:v>
                </c:pt>
                <c:pt idx="63">
                  <c:v>130.24358608227266</c:v>
                </c:pt>
                <c:pt idx="64">
                  <c:v>130.24358777104587</c:v>
                </c:pt>
                <c:pt idx="65">
                  <c:v>130.24359001653318</c:v>
                </c:pt>
                <c:pt idx="66">
                  <c:v>130.24359296619377</c:v>
                </c:pt>
                <c:pt idx="67">
                  <c:v>130.24359672134381</c:v>
                </c:pt>
                <c:pt idx="68">
                  <c:v>130.24360123962111</c:v>
                </c:pt>
                <c:pt idx="69">
                  <c:v>130.24360636562565</c:v>
                </c:pt>
                <c:pt idx="70">
                  <c:v>130.24361183281971</c:v>
                </c:pt>
                <c:pt idx="71">
                  <c:v>130.24361737893273</c:v>
                </c:pt>
                <c:pt idx="72">
                  <c:v>130.24362260528233</c:v>
                </c:pt>
                <c:pt idx="73">
                  <c:v>130.24362700303519</c:v>
                </c:pt>
                <c:pt idx="74">
                  <c:v>130.24362951971528</c:v>
                </c:pt>
                <c:pt idx="75">
                  <c:v>130.2436285498577</c:v>
                </c:pt>
                <c:pt idx="76">
                  <c:v>130.24362175596454</c:v>
                </c:pt>
                <c:pt idx="77">
                  <c:v>130.2436060330821</c:v>
                </c:pt>
                <c:pt idx="78">
                  <c:v>130.24357752989565</c:v>
                </c:pt>
                <c:pt idx="79">
                  <c:v>130.2435317395076</c:v>
                </c:pt>
                <c:pt idx="80">
                  <c:v>130.24346347975455</c:v>
                </c:pt>
                <c:pt idx="81">
                  <c:v>130.24336715844666</c:v>
                </c:pt>
                <c:pt idx="82">
                  <c:v>130.24323691357097</c:v>
                </c:pt>
                <c:pt idx="83">
                  <c:v>130.24306649460087</c:v>
                </c:pt>
                <c:pt idx="84">
                  <c:v>130.24284996521357</c:v>
                </c:pt>
                <c:pt idx="85">
                  <c:v>130.24258151906434</c:v>
                </c:pt>
                <c:pt idx="86">
                  <c:v>130.24225634943676</c:v>
                </c:pt>
                <c:pt idx="87">
                  <c:v>130.24187097343145</c:v>
                </c:pt>
                <c:pt idx="88">
                  <c:v>130.24142421862544</c:v>
                </c:pt>
                <c:pt idx="89">
                  <c:v>130.24091778278034</c:v>
                </c:pt>
                <c:pt idx="90">
                  <c:v>130.24035665514177</c:v>
                </c:pt>
                <c:pt idx="91">
                  <c:v>130.23974997501631</c:v>
                </c:pt>
                <c:pt idx="92">
                  <c:v>130.23911167701118</c:v>
                </c:pt>
                <c:pt idx="93">
                  <c:v>130.23846115948345</c:v>
                </c:pt>
                <c:pt idx="94">
                  <c:v>130.23782372752115</c:v>
                </c:pt>
                <c:pt idx="95">
                  <c:v>130.23723128960444</c:v>
                </c:pt>
                <c:pt idx="96">
                  <c:v>130.23672228559599</c:v>
                </c:pt>
                <c:pt idx="97">
                  <c:v>130.2363413060252</c:v>
                </c:pt>
                <c:pt idx="98">
                  <c:v>130.23613839607049</c:v>
                </c:pt>
                <c:pt idx="99">
                  <c:v>130.23616794781373</c:v>
                </c:pt>
                <c:pt idx="100">
                  <c:v>130.2364869544287</c:v>
                </c:pt>
                <c:pt idx="101">
                  <c:v>130.23715323041461</c:v>
                </c:pt>
                <c:pt idx="102">
                  <c:v>130.23822321973788</c:v>
                </c:pt>
                <c:pt idx="103">
                  <c:v>130.23975052946668</c:v>
                </c:pt>
                <c:pt idx="104">
                  <c:v>130.24178424314402</c:v>
                </c:pt>
                <c:pt idx="105">
                  <c:v>130.24436752861382</c:v>
                </c:pt>
                <c:pt idx="106">
                  <c:v>130.24753671856911</c:v>
                </c:pt>
                <c:pt idx="107">
                  <c:v>130.25132083089068</c:v>
                </c:pt>
                <c:pt idx="108">
                  <c:v>130.25574128320847</c:v>
                </c:pt>
                <c:pt idx="109">
                  <c:v>130.26081198957215</c:v>
                </c:pt>
                <c:pt idx="110">
                  <c:v>130.26653982968722</c:v>
                </c:pt>
                <c:pt idx="111">
                  <c:v>130.272924874133</c:v>
                </c:pt>
                <c:pt idx="112">
                  <c:v>130.27996146273605</c:v>
                </c:pt>
                <c:pt idx="113">
                  <c:v>130.28763876901616</c:v>
                </c:pt>
                <c:pt idx="114">
                  <c:v>130.29594175097299</c:v>
                </c:pt>
                <c:pt idx="115">
                  <c:v>130.30485168209674</c:v>
                </c:pt>
                <c:pt idx="116">
                  <c:v>130.31434720051777</c:v>
                </c:pt>
                <c:pt idx="117">
                  <c:v>130.32440478646495</c:v>
                </c:pt>
                <c:pt idx="118">
                  <c:v>130.33499940115766</c:v>
                </c:pt>
                <c:pt idx="119">
                  <c:v>130.34610497167452</c:v>
                </c:pt>
                <c:pt idx="120">
                  <c:v>130.35769478444794</c:v>
                </c:pt>
                <c:pt idx="121">
                  <c:v>130.36974194695313</c:v>
                </c:pt>
                <c:pt idx="122">
                  <c:v>130.38221960037626</c:v>
                </c:pt>
                <c:pt idx="123">
                  <c:v>130.3951012063869</c:v>
                </c:pt>
                <c:pt idx="124">
                  <c:v>130.40836074472199</c:v>
                </c:pt>
                <c:pt idx="125">
                  <c:v>130.42197282631085</c:v>
                </c:pt>
                <c:pt idx="126">
                  <c:v>130.43591272169164</c:v>
                </c:pt>
                <c:pt idx="127">
                  <c:v>130.45015648395832</c:v>
                </c:pt>
                <c:pt idx="128">
                  <c:v>130.46468090468136</c:v>
                </c:pt>
                <c:pt idx="129">
                  <c:v>130.47946352161941</c:v>
                </c:pt>
                <c:pt idx="130">
                  <c:v>130.49448252699889</c:v>
                </c:pt>
                <c:pt idx="131">
                  <c:v>130.50971677190469</c:v>
                </c:pt>
                <c:pt idx="132">
                  <c:v>130.5251457288841</c:v>
                </c:pt>
                <c:pt idx="133">
                  <c:v>130.54074946346938</c:v>
                </c:pt>
                <c:pt idx="134">
                  <c:v>130.55650861112662</c:v>
                </c:pt>
                <c:pt idx="135">
                  <c:v>130.57240439709221</c:v>
                </c:pt>
                <c:pt idx="136">
                  <c:v>130.58841863084444</c:v>
                </c:pt>
                <c:pt idx="137">
                  <c:v>130.60453372012518</c:v>
                </c:pt>
                <c:pt idx="138">
                  <c:v>130.62073270272347</c:v>
                </c:pt>
                <c:pt idx="139">
                  <c:v>130.6369991664846</c:v>
                </c:pt>
                <c:pt idx="140">
                  <c:v>130.65331731594878</c:v>
                </c:pt>
                <c:pt idx="141">
                  <c:v>130.66967190945772</c:v>
                </c:pt>
                <c:pt idx="142">
                  <c:v>130.68604821988933</c:v>
                </c:pt>
                <c:pt idx="143">
                  <c:v>130.70243204113675</c:v>
                </c:pt>
                <c:pt idx="144">
                  <c:v>130.71880972467639</c:v>
                </c:pt>
                <c:pt idx="145">
                  <c:v>130.73516818675176</c:v>
                </c:pt>
                <c:pt idx="146">
                  <c:v>130.75149501575024</c:v>
                </c:pt>
                <c:pt idx="147">
                  <c:v>130.76777859849162</c:v>
                </c:pt>
                <c:pt idx="148">
                  <c:v>130.78400817915167</c:v>
                </c:pt>
                <c:pt idx="149">
                  <c:v>130.80017401916385</c:v>
                </c:pt>
                <c:pt idx="150">
                  <c:v>130.81626748222439</c:v>
                </c:pt>
                <c:pt idx="151">
                  <c:v>130.83228110596016</c:v>
                </c:pt>
                <c:pt idx="152">
                  <c:v>130.84820867570679</c:v>
                </c:pt>
                <c:pt idx="153">
                  <c:v>130.86404520325601</c:v>
                </c:pt>
                <c:pt idx="154">
                  <c:v>130.87978696188466</c:v>
                </c:pt>
                <c:pt idx="155">
                  <c:v>130.8954314506413</c:v>
                </c:pt>
                <c:pt idx="156">
                  <c:v>130.91097735015978</c:v>
                </c:pt>
                <c:pt idx="157">
                  <c:v>130.92642446993923</c:v>
                </c:pt>
                <c:pt idx="158">
                  <c:v>130.94177368463789</c:v>
                </c:pt>
                <c:pt idx="159">
                  <c:v>130.95702682317582</c:v>
                </c:pt>
                <c:pt idx="160">
                  <c:v>130.97218656336173</c:v>
                </c:pt>
                <c:pt idx="161">
                  <c:v>130.98725629389725</c:v>
                </c:pt>
                <c:pt idx="162">
                  <c:v>131.00223997584999</c:v>
                </c:pt>
                <c:pt idx="163">
                  <c:v>131.01714192737415</c:v>
                </c:pt>
                <c:pt idx="164">
                  <c:v>131.0319666475236</c:v>
                </c:pt>
                <c:pt idx="165">
                  <c:v>131.04671863067583</c:v>
                </c:pt>
                <c:pt idx="166">
                  <c:v>131.06140213708406</c:v>
                </c:pt>
                <c:pt idx="167">
                  <c:v>131.07602105183517</c:v>
                </c:pt>
                <c:pt idx="168">
                  <c:v>131.09057867697041</c:v>
                </c:pt>
                <c:pt idx="169">
                  <c:v>131.105077640394</c:v>
                </c:pt>
                <c:pt idx="170">
                  <c:v>131.11951974827645</c:v>
                </c:pt>
                <c:pt idx="171">
                  <c:v>131.13390591780131</c:v>
                </c:pt>
                <c:pt idx="172">
                  <c:v>131.14823616534127</c:v>
                </c:pt>
                <c:pt idx="173">
                  <c:v>131.16250960332994</c:v>
                </c:pt>
                <c:pt idx="174">
                  <c:v>131.17672452612092</c:v>
                </c:pt>
                <c:pt idx="175">
                  <c:v>131.19087849666846</c:v>
                </c:pt>
                <c:pt idx="176">
                  <c:v>131.20496852413535</c:v>
                </c:pt>
                <c:pt idx="177">
                  <c:v>131.21899118592555</c:v>
                </c:pt>
                <c:pt idx="178">
                  <c:v>131.23294278843906</c:v>
                </c:pt>
                <c:pt idx="179">
                  <c:v>131.24681948556272</c:v>
                </c:pt>
                <c:pt idx="180">
                  <c:v>131.26061737075264</c:v>
                </c:pt>
                <c:pt idx="181">
                  <c:v>131.27433254447595</c:v>
                </c:pt>
                <c:pt idx="182">
                  <c:v>131.28796119180583</c:v>
                </c:pt>
                <c:pt idx="183">
                  <c:v>131.30149962829961</c:v>
                </c:pt>
                <c:pt idx="184">
                  <c:v>131.31494429196002</c:v>
                </c:pt>
                <c:pt idx="185">
                  <c:v>131.32829180629321</c:v>
                </c:pt>
                <c:pt idx="186">
                  <c:v>131.3415389742739</c:v>
                </c:pt>
                <c:pt idx="187">
                  <c:v>131.3546827766483</c:v>
                </c:pt>
                <c:pt idx="188">
                  <c:v>131.36772036457086</c:v>
                </c:pt>
                <c:pt idx="189">
                  <c:v>131.3806490549033</c:v>
                </c:pt>
                <c:pt idx="190">
                  <c:v>131.3934663233465</c:v>
                </c:pt>
                <c:pt idx="191">
                  <c:v>131.40616979514044</c:v>
                </c:pt>
                <c:pt idx="192">
                  <c:v>131.41875723742962</c:v>
                </c:pt>
                <c:pt idx="193">
                  <c:v>131.43122655033625</c:v>
                </c:pt>
                <c:pt idx="194">
                  <c:v>131.44357575926938</c:v>
                </c:pt>
                <c:pt idx="195">
                  <c:v>131.45580300846621</c:v>
                </c:pt>
                <c:pt idx="196">
                  <c:v>131.46790655270843</c:v>
                </c:pt>
                <c:pt idx="197">
                  <c:v>131.47988475020915</c:v>
                </c:pt>
                <c:pt idx="198">
                  <c:v>131.4917360565066</c:v>
                </c:pt>
                <c:pt idx="199">
                  <c:v>131.50345901768335</c:v>
                </c:pt>
                <c:pt idx="200">
                  <c:v>131.51505226392706</c:v>
                </c:pt>
                <c:pt idx="201">
                  <c:v>131.5265145041248</c:v>
                </c:pt>
                <c:pt idx="202">
                  <c:v>131.5378445200372</c:v>
                </c:pt>
                <c:pt idx="203">
                  <c:v>131.54904116095867</c:v>
                </c:pt>
                <c:pt idx="204">
                  <c:v>131.56010333912357</c:v>
                </c:pt>
                <c:pt idx="205">
                  <c:v>131.57103002505076</c:v>
                </c:pt>
                <c:pt idx="206">
                  <c:v>131.58182024373701</c:v>
                </c:pt>
                <c:pt idx="207">
                  <c:v>131.59247307035398</c:v>
                </c:pt>
                <c:pt idx="208">
                  <c:v>131.60298762668188</c:v>
                </c:pt>
                <c:pt idx="209">
                  <c:v>131.61336307779263</c:v>
                </c:pt>
                <c:pt idx="210">
                  <c:v>131.62359862857011</c:v>
                </c:pt>
                <c:pt idx="211">
                  <c:v>131.63369352083365</c:v>
                </c:pt>
                <c:pt idx="212">
                  <c:v>131.64364703078735</c:v>
                </c:pt>
                <c:pt idx="213">
                  <c:v>131.65345846616921</c:v>
                </c:pt>
                <c:pt idx="214">
                  <c:v>131.66312716409487</c:v>
                </c:pt>
                <c:pt idx="215">
                  <c:v>131.67265248887514</c:v>
                </c:pt>
                <c:pt idx="216">
                  <c:v>131.68203383070824</c:v>
                </c:pt>
                <c:pt idx="217">
                  <c:v>131.6912706035487</c:v>
                </c:pt>
                <c:pt idx="218">
                  <c:v>131.7003622441824</c:v>
                </c:pt>
                <c:pt idx="219">
                  <c:v>131.70930821096479</c:v>
                </c:pt>
                <c:pt idx="220">
                  <c:v>131.7181079828292</c:v>
                </c:pt>
                <c:pt idx="221">
                  <c:v>131.72676105832619</c:v>
                </c:pt>
                <c:pt idx="222">
                  <c:v>131.73526695465773</c:v>
                </c:pt>
                <c:pt idx="223">
                  <c:v>131.74362520685992</c:v>
                </c:pt>
                <c:pt idx="224">
                  <c:v>131.75183536643834</c:v>
                </c:pt>
                <c:pt idx="225">
                  <c:v>131.75989700053498</c:v>
                </c:pt>
                <c:pt idx="226">
                  <c:v>131.76780969101398</c:v>
                </c:pt>
                <c:pt idx="227">
                  <c:v>131.77557303325526</c:v>
                </c:pt>
                <c:pt idx="228">
                  <c:v>131.78318663575615</c:v>
                </c:pt>
                <c:pt idx="229">
                  <c:v>131.79065011895614</c:v>
                </c:pt>
                <c:pt idx="230">
                  <c:v>131.79796311533883</c:v>
                </c:pt>
                <c:pt idx="231">
                  <c:v>131.80512526867093</c:v>
                </c:pt>
                <c:pt idx="232">
                  <c:v>131.8121362339557</c:v>
                </c:pt>
                <c:pt idx="233">
                  <c:v>131.81899567723434</c:v>
                </c:pt>
                <c:pt idx="234">
                  <c:v>131.8257032753863</c:v>
                </c:pt>
                <c:pt idx="235">
                  <c:v>131.83225871592973</c:v>
                </c:pt>
                <c:pt idx="236">
                  <c:v>131.8386616969762</c:v>
                </c:pt>
                <c:pt idx="237">
                  <c:v>131.84491192743968</c:v>
                </c:pt>
                <c:pt idx="238">
                  <c:v>131.85100912652052</c:v>
                </c:pt>
                <c:pt idx="239">
                  <c:v>131.8569530237005</c:v>
                </c:pt>
                <c:pt idx="240">
                  <c:v>131.86274335833366</c:v>
                </c:pt>
                <c:pt idx="241">
                  <c:v>131.86837988029589</c:v>
                </c:pt>
                <c:pt idx="242">
                  <c:v>131.87386234921797</c:v>
                </c:pt>
                <c:pt idx="243">
                  <c:v>131.87919053436786</c:v>
                </c:pt>
                <c:pt idx="244">
                  <c:v>131.88436421441628</c:v>
                </c:pt>
                <c:pt idx="245">
                  <c:v>131.88938317710392</c:v>
                </c:pt>
                <c:pt idx="246">
                  <c:v>131.89424721835792</c:v>
                </c:pt>
                <c:pt idx="247">
                  <c:v>131.89895614210249</c:v>
                </c:pt>
                <c:pt idx="248">
                  <c:v>131.90350975988088</c:v>
                </c:pt>
                <c:pt idx="249">
                  <c:v>131.9079078892301</c:v>
                </c:pt>
                <c:pt idx="250">
                  <c:v>131.91215035402902</c:v>
                </c:pt>
                <c:pt idx="251">
                  <c:v>131.91623698359851</c:v>
                </c:pt>
                <c:pt idx="252">
                  <c:v>131.92016761249732</c:v>
                </c:pt>
                <c:pt idx="253">
                  <c:v>131.92394207992899</c:v>
                </c:pt>
                <c:pt idx="254">
                  <c:v>131.9275602300998</c:v>
                </c:pt>
                <c:pt idx="255">
                  <c:v>131.93102191167202</c:v>
                </c:pt>
                <c:pt idx="256">
                  <c:v>131.93432697803979</c:v>
                </c:pt>
                <c:pt idx="257">
                  <c:v>131.93747528778889</c:v>
                </c:pt>
                <c:pt idx="258">
                  <c:v>131.94046670450788</c:v>
                </c:pt>
                <c:pt idx="259">
                  <c:v>131.9433010970437</c:v>
                </c:pt>
                <c:pt idx="260">
                  <c:v>131.94597833957249</c:v>
                </c:pt>
                <c:pt idx="261">
                  <c:v>131.94849831205036</c:v>
                </c:pt>
                <c:pt idx="262">
                  <c:v>131.95086090000825</c:v>
                </c:pt>
                <c:pt idx="263">
                  <c:v>131.95306599473071</c:v>
                </c:pt>
                <c:pt idx="264">
                  <c:v>131.95511349348632</c:v>
                </c:pt>
                <c:pt idx="265">
                  <c:v>131.95700329995171</c:v>
                </c:pt>
                <c:pt idx="266">
                  <c:v>131.95873532383322</c:v>
                </c:pt>
                <c:pt idx="267">
                  <c:v>131.9603094822362</c:v>
                </c:pt>
                <c:pt idx="268">
                  <c:v>131.96172569974749</c:v>
                </c:pt>
                <c:pt idx="269">
                  <c:v>131.96298390867472</c:v>
                </c:pt>
                <c:pt idx="270">
                  <c:v>131.96408405017647</c:v>
                </c:pt>
                <c:pt idx="271">
                  <c:v>131.96502607444535</c:v>
                </c:pt>
                <c:pt idx="272">
                  <c:v>131.96580994175122</c:v>
                </c:pt>
                <c:pt idx="273">
                  <c:v>131.96643562205247</c:v>
                </c:pt>
                <c:pt idx="274">
                  <c:v>131.96690309569584</c:v>
                </c:pt>
                <c:pt idx="275">
                  <c:v>131.96721235356011</c:v>
                </c:pt>
                <c:pt idx="276">
                  <c:v>131.96736339591104</c:v>
                </c:pt>
                <c:pt idx="277">
                  <c:v>131.96735623261597</c:v>
                </c:pt>
                <c:pt idx="278">
                  <c:v>131.96719088241329</c:v>
                </c:pt>
                <c:pt idx="279">
                  <c:v>131.9668673716603</c:v>
                </c:pt>
                <c:pt idx="280">
                  <c:v>131.96638573370495</c:v>
                </c:pt>
                <c:pt idx="281">
                  <c:v>131.9657460074497</c:v>
                </c:pt>
                <c:pt idx="282">
                  <c:v>131.96494823680473</c:v>
                </c:pt>
                <c:pt idx="283">
                  <c:v>131.96399246965069</c:v>
                </c:pt>
                <c:pt idx="284">
                  <c:v>131.9628787574658</c:v>
                </c:pt>
                <c:pt idx="285">
                  <c:v>131.96160715509566</c:v>
                </c:pt>
                <c:pt idx="286">
                  <c:v>131.9601777199357</c:v>
                </c:pt>
                <c:pt idx="287">
                  <c:v>131.95859051257534</c:v>
                </c:pt>
                <c:pt idx="288">
                  <c:v>131.95684559690494</c:v>
                </c:pt>
                <c:pt idx="289">
                  <c:v>131.95494304007997</c:v>
                </c:pt>
                <c:pt idx="290">
                  <c:v>131.95288291342078</c:v>
                </c:pt>
                <c:pt idx="291">
                  <c:v>131.95066529205454</c:v>
                </c:pt>
                <c:pt idx="292">
                  <c:v>131.9482902556768</c:v>
                </c:pt>
                <c:pt idx="293">
                  <c:v>131.94575788880189</c:v>
                </c:pt>
                <c:pt idx="294">
                  <c:v>131.94306828089572</c:v>
                </c:pt>
                <c:pt idx="295">
                  <c:v>131.94022152680503</c:v>
                </c:pt>
                <c:pt idx="296">
                  <c:v>131.93721772641484</c:v>
                </c:pt>
                <c:pt idx="297">
                  <c:v>131.9340569850475</c:v>
                </c:pt>
                <c:pt idx="298">
                  <c:v>131.93073941373814</c:v>
                </c:pt>
                <c:pt idx="299">
                  <c:v>131.92726512902036</c:v>
                </c:pt>
                <c:pt idx="300">
                  <c:v>131.92363425301278</c:v>
                </c:pt>
                <c:pt idx="301">
                  <c:v>131.9198469133583</c:v>
                </c:pt>
                <c:pt idx="302">
                  <c:v>131.91590324309055</c:v>
                </c:pt>
                <c:pt idx="303">
                  <c:v>131.91180338097163</c:v>
                </c:pt>
                <c:pt idx="304">
                  <c:v>131.90754747134372</c:v>
                </c:pt>
                <c:pt idx="305">
                  <c:v>131.90313566418004</c:v>
                </c:pt>
                <c:pt idx="306">
                  <c:v>131.89856811511098</c:v>
                </c:pt>
                <c:pt idx="307">
                  <c:v>131.89384498581168</c:v>
                </c:pt>
                <c:pt idx="308">
                  <c:v>131.88896644440126</c:v>
                </c:pt>
                <c:pt idx="309">
                  <c:v>131.88393266522766</c:v>
                </c:pt>
                <c:pt idx="310">
                  <c:v>131.87874382971134</c:v>
                </c:pt>
                <c:pt idx="311">
                  <c:v>131.87340012638052</c:v>
                </c:pt>
                <c:pt idx="312">
                  <c:v>131.86790175111184</c:v>
                </c:pt>
                <c:pt idx="313">
                  <c:v>131.86224890748261</c:v>
                </c:pt>
                <c:pt idx="314">
                  <c:v>131.85644180651519</c:v>
                </c:pt>
                <c:pt idx="315">
                  <c:v>131.85048066758719</c:v>
                </c:pt>
                <c:pt idx="316">
                  <c:v>131.84436571847172</c:v>
                </c:pt>
                <c:pt idx="317">
                  <c:v>131.83809719613473</c:v>
                </c:pt>
                <c:pt idx="318">
                  <c:v>131.83167534758343</c:v>
                </c:pt>
                <c:pt idx="319">
                  <c:v>131.82510043002455</c:v>
                </c:pt>
                <c:pt idx="320">
                  <c:v>131.81837271208059</c:v>
                </c:pt>
                <c:pt idx="321">
                  <c:v>131.81149247475048</c:v>
                </c:pt>
                <c:pt idx="322">
                  <c:v>131.80446001147598</c:v>
                </c:pt>
                <c:pt idx="323">
                  <c:v>131.79727562888763</c:v>
                </c:pt>
                <c:pt idx="324">
                  <c:v>131.78993964722414</c:v>
                </c:pt>
                <c:pt idx="325">
                  <c:v>131.78245240031151</c:v>
                </c:pt>
                <c:pt idx="326">
                  <c:v>131.77481423620725</c:v>
                </c:pt>
                <c:pt idx="327">
                  <c:v>131.76702551686287</c:v>
                </c:pt>
                <c:pt idx="328">
                  <c:v>131.75908661874729</c:v>
                </c:pt>
                <c:pt idx="329">
                  <c:v>131.75099793316906</c:v>
                </c:pt>
                <c:pt idx="330">
                  <c:v>131.74275986629152</c:v>
                </c:pt>
                <c:pt idx="331">
                  <c:v>131.73437283949022</c:v>
                </c:pt>
                <c:pt idx="332">
                  <c:v>131.72583728980814</c:v>
                </c:pt>
                <c:pt idx="333">
                  <c:v>131.71715367067108</c:v>
                </c:pt>
                <c:pt idx="334">
                  <c:v>131.70832245140673</c:v>
                </c:pt>
                <c:pt idx="335">
                  <c:v>131.69934411798658</c:v>
                </c:pt>
                <c:pt idx="336">
                  <c:v>131.69021917443013</c:v>
                </c:pt>
                <c:pt idx="337">
                  <c:v>131.68094814258103</c:v>
                </c:pt>
                <c:pt idx="338">
                  <c:v>131.67153156362377</c:v>
                </c:pt>
                <c:pt idx="339">
                  <c:v>131.66196999965351</c:v>
                </c:pt>
                <c:pt idx="340">
                  <c:v>131.65226403501907</c:v>
                </c:pt>
                <c:pt idx="341">
                  <c:v>131.64241427831121</c:v>
                </c:pt>
                <c:pt idx="342">
                  <c:v>131.63242136498405</c:v>
                </c:pt>
                <c:pt idx="343">
                  <c:v>131.62228595952146</c:v>
                </c:pt>
                <c:pt idx="344">
                  <c:v>131.61200875762455</c:v>
                </c:pt>
                <c:pt idx="345">
                  <c:v>131.60159048995152</c:v>
                </c:pt>
                <c:pt idx="346">
                  <c:v>131.59103192436191</c:v>
                </c:pt>
                <c:pt idx="347">
                  <c:v>131.5803338698145</c:v>
                </c:pt>
                <c:pt idx="348">
                  <c:v>131.56949717950565</c:v>
                </c:pt>
                <c:pt idx="349">
                  <c:v>131.55852275458386</c:v>
                </c:pt>
                <c:pt idx="350">
                  <c:v>131.54741154850865</c:v>
                </c:pt>
                <c:pt idx="351">
                  <c:v>131.53616457132264</c:v>
                </c:pt>
                <c:pt idx="352">
                  <c:v>131.5247828926</c:v>
                </c:pt>
                <c:pt idx="353">
                  <c:v>131.51326764672993</c:v>
                </c:pt>
                <c:pt idx="354">
                  <c:v>131.5016200371584</c:v>
                </c:pt>
                <c:pt idx="355">
                  <c:v>131.48984134043502</c:v>
                </c:pt>
                <c:pt idx="356">
                  <c:v>131.47793291118487</c:v>
                </c:pt>
                <c:pt idx="357">
                  <c:v>131.46589618676416</c:v>
                </c:pt>
                <c:pt idx="358">
                  <c:v>131.45373269269186</c:v>
                </c:pt>
                <c:pt idx="359">
                  <c:v>131.44144404782108</c:v>
                </c:pt>
                <c:pt idx="360">
                  <c:v>131.42903197028701</c:v>
                </c:pt>
                <c:pt idx="361">
                  <c:v>131.41649828335827</c:v>
                </c:pt>
                <c:pt idx="362">
                  <c:v>131.40384492166029</c:v>
                </c:pt>
                <c:pt idx="363">
                  <c:v>131.39107393722088</c:v>
                </c:pt>
                <c:pt idx="364">
                  <c:v>131.37818750627162</c:v>
                </c:pt>
                <c:pt idx="365">
                  <c:v>131.36518793688191</c:v>
                </c:pt>
                <c:pt idx="366">
                  <c:v>131.35207767242377</c:v>
                </c:pt>
                <c:pt idx="367">
                  <c:v>131.33885929803091</c:v>
                </c:pt>
                <c:pt idx="368">
                  <c:v>131.32553554320475</c:v>
                </c:pt>
                <c:pt idx="369">
                  <c:v>131.31210928832959</c:v>
                </c:pt>
                <c:pt idx="370">
                  <c:v>131.29858356082997</c:v>
                </c:pt>
                <c:pt idx="371">
                  <c:v>131.28496151992269</c:v>
                </c:pt>
                <c:pt idx="372">
                  <c:v>131.27124648487967</c:v>
                </c:pt>
                <c:pt idx="373">
                  <c:v>131.25744189403599</c:v>
                </c:pt>
                <c:pt idx="374">
                  <c:v>131.2435513219082</c:v>
                </c:pt>
                <c:pt idx="375">
                  <c:v>131.22957841850794</c:v>
                </c:pt>
                <c:pt idx="376">
                  <c:v>131.2155269211257</c:v>
                </c:pt>
                <c:pt idx="377">
                  <c:v>131.20140053040814</c:v>
                </c:pt>
                <c:pt idx="378">
                  <c:v>131.18720292510565</c:v>
                </c:pt>
                <c:pt idx="379">
                  <c:v>131.17293760947229</c:v>
                </c:pt>
                <c:pt idx="380">
                  <c:v>131.15860785293182</c:v>
                </c:pt>
                <c:pt idx="381">
                  <c:v>131.14421661045947</c:v>
                </c:pt>
                <c:pt idx="382">
                  <c:v>131.12976632308187</c:v>
                </c:pt>
                <c:pt idx="383">
                  <c:v>131.11525887066051</c:v>
                </c:pt>
                <c:pt idx="384">
                  <c:v>131.10069531956563</c:v>
                </c:pt>
                <c:pt idx="385">
                  <c:v>131.08607585118165</c:v>
                </c:pt>
                <c:pt idx="386">
                  <c:v>131.07139967445531</c:v>
                </c:pt>
                <c:pt idx="387">
                  <c:v>131.05666499975194</c:v>
                </c:pt>
                <c:pt idx="388">
                  <c:v>131.04186912475552</c:v>
                </c:pt>
                <c:pt idx="389">
                  <c:v>131.02700846457091</c:v>
                </c:pt>
                <c:pt idx="390">
                  <c:v>131.01207885967355</c:v>
                </c:pt>
                <c:pt idx="391">
                  <c:v>130.99707566727071</c:v>
                </c:pt>
                <c:pt idx="392">
                  <c:v>130.98199408946599</c:v>
                </c:pt>
                <c:pt idx="393">
                  <c:v>130.96682937775591</c:v>
                </c:pt>
                <c:pt idx="394">
                  <c:v>130.95157705976135</c:v>
                </c:pt>
                <c:pt idx="395">
                  <c:v>130.93623312842959</c:v>
                </c:pt>
                <c:pt idx="396">
                  <c:v>130.92079425857142</c:v>
                </c:pt>
                <c:pt idx="397">
                  <c:v>130.90525792936756</c:v>
                </c:pt>
                <c:pt idx="398">
                  <c:v>130.88962257397961</c:v>
                </c:pt>
                <c:pt idx="399">
                  <c:v>130.87388766119753</c:v>
                </c:pt>
                <c:pt idx="400">
                  <c:v>130.85805378563617</c:v>
                </c:pt>
                <c:pt idx="401">
                  <c:v>130.84212273139076</c:v>
                </c:pt>
                <c:pt idx="402">
                  <c:v>130.82609754104729</c:v>
                </c:pt>
                <c:pt idx="403">
                  <c:v>130.80998250529902</c:v>
                </c:pt>
                <c:pt idx="404">
                  <c:v>130.79378319731637</c:v>
                </c:pt>
                <c:pt idx="405">
                  <c:v>130.7775064554443</c:v>
                </c:pt>
                <c:pt idx="406">
                  <c:v>130.76116038515988</c:v>
                </c:pt>
                <c:pt idx="407">
                  <c:v>130.74475429559016</c:v>
                </c:pt>
                <c:pt idx="408">
                  <c:v>130.72829860019456</c:v>
                </c:pt>
                <c:pt idx="409">
                  <c:v>130.71180476628348</c:v>
                </c:pt>
                <c:pt idx="410">
                  <c:v>130.69528519154949</c:v>
                </c:pt>
                <c:pt idx="411">
                  <c:v>130.67875309007474</c:v>
                </c:pt>
                <c:pt idx="412">
                  <c:v>130.66222231425149</c:v>
                </c:pt>
                <c:pt idx="413">
                  <c:v>130.64570727641066</c:v>
                </c:pt>
                <c:pt idx="414">
                  <c:v>130.62922287242202</c:v>
                </c:pt>
                <c:pt idx="415">
                  <c:v>130.61278439657676</c:v>
                </c:pt>
                <c:pt idx="416">
                  <c:v>130.5964075576434</c:v>
                </c:pt>
                <c:pt idx="417">
                  <c:v>130.58010852727998</c:v>
                </c:pt>
                <c:pt idx="418">
                  <c:v>130.56390398907439</c:v>
                </c:pt>
                <c:pt idx="419">
                  <c:v>130.54781115325605</c:v>
                </c:pt>
                <c:pt idx="420">
                  <c:v>130.53184782834381</c:v>
                </c:pt>
                <c:pt idx="421">
                  <c:v>130.51603242184521</c:v>
                </c:pt>
                <c:pt idx="422">
                  <c:v>130.50038386944274</c:v>
                </c:pt>
                <c:pt idx="423">
                  <c:v>130.48492165812155</c:v>
                </c:pt>
                <c:pt idx="424">
                  <c:v>130.46966574989713</c:v>
                </c:pt>
                <c:pt idx="425">
                  <c:v>130.45463653938251</c:v>
                </c:pt>
                <c:pt idx="426">
                  <c:v>130.4398548015792</c:v>
                </c:pt>
                <c:pt idx="427">
                  <c:v>130.42534170280712</c:v>
                </c:pt>
                <c:pt idx="428">
                  <c:v>130.41111887177502</c:v>
                </c:pt>
                <c:pt idx="429">
                  <c:v>130.39720836037102</c:v>
                </c:pt>
                <c:pt idx="430">
                  <c:v>130.38363270417037</c:v>
                </c:pt>
                <c:pt idx="431">
                  <c:v>130.37041486562222</c:v>
                </c:pt>
                <c:pt idx="432">
                  <c:v>130.35757824567551</c:v>
                </c:pt>
                <c:pt idx="433">
                  <c:v>130.34514651976738</c:v>
                </c:pt>
                <c:pt idx="434">
                  <c:v>130.33314351077919</c:v>
                </c:pt>
                <c:pt idx="435">
                  <c:v>130.32159299494813</c:v>
                </c:pt>
                <c:pt idx="436">
                  <c:v>130.31051842168114</c:v>
                </c:pt>
                <c:pt idx="437">
                  <c:v>130.29994264583635</c:v>
                </c:pt>
                <c:pt idx="438">
                  <c:v>130.28988759541508</c:v>
                </c:pt>
                <c:pt idx="439">
                  <c:v>130.28037405920031</c:v>
                </c:pt>
                <c:pt idx="440">
                  <c:v>130.27142122625909</c:v>
                </c:pt>
                <c:pt idx="441">
                  <c:v>130.26304636235136</c:v>
                </c:pt>
                <c:pt idx="442">
                  <c:v>130.25526442709406</c:v>
                </c:pt>
                <c:pt idx="443">
                  <c:v>130.24808766860014</c:v>
                </c:pt>
                <c:pt idx="444">
                  <c:v>130.24152526472099</c:v>
                </c:pt>
                <c:pt idx="445">
                  <c:v>130.23558281558221</c:v>
                </c:pt>
                <c:pt idx="446">
                  <c:v>130.23026216101891</c:v>
                </c:pt>
                <c:pt idx="447">
                  <c:v>130.22556086999961</c:v>
                </c:pt>
                <c:pt idx="448">
                  <c:v>130.22147208688693</c:v>
                </c:pt>
                <c:pt idx="449">
                  <c:v>130.21798416615968</c:v>
                </c:pt>
                <c:pt idx="450">
                  <c:v>130.21508059012604</c:v>
                </c:pt>
                <c:pt idx="451">
                  <c:v>130.21273999646664</c:v>
                </c:pt>
                <c:pt idx="452">
                  <c:v>130.21093576026763</c:v>
                </c:pt>
                <c:pt idx="453">
                  <c:v>130.20963672701387</c:v>
                </c:pt>
                <c:pt idx="454">
                  <c:v>130.2088068105904</c:v>
                </c:pt>
                <c:pt idx="455">
                  <c:v>130.20840565452187</c:v>
                </c:pt>
                <c:pt idx="456">
                  <c:v>130.20838955646832</c:v>
                </c:pt>
                <c:pt idx="457">
                  <c:v>130.20871172041953</c:v>
                </c:pt>
                <c:pt idx="458">
                  <c:v>130.20932332577752</c:v>
                </c:pt>
                <c:pt idx="459">
                  <c:v>130.21017490693009</c:v>
                </c:pt>
                <c:pt idx="460">
                  <c:v>130.21121767021424</c:v>
                </c:pt>
                <c:pt idx="461">
                  <c:v>130.21240448492472</c:v>
                </c:pt>
                <c:pt idx="462">
                  <c:v>130.21369140850061</c:v>
                </c:pt>
                <c:pt idx="463">
                  <c:v>130.21503857619146</c:v>
                </c:pt>
                <c:pt idx="464">
                  <c:v>130.21641107858784</c:v>
                </c:pt>
                <c:pt idx="465">
                  <c:v>130.2177792870614</c:v>
                </c:pt>
                <c:pt idx="466">
                  <c:v>130.21911935717182</c:v>
                </c:pt>
                <c:pt idx="467">
                  <c:v>130.22041291276111</c:v>
                </c:pt>
                <c:pt idx="468">
                  <c:v>130.22164643050064</c:v>
                </c:pt>
                <c:pt idx="469">
                  <c:v>130.22281108623258</c:v>
                </c:pt>
                <c:pt idx="470">
                  <c:v>130.22390177126545</c:v>
                </c:pt>
                <c:pt idx="471">
                  <c:v>130.22491614775348</c:v>
                </c:pt>
                <c:pt idx="472">
                  <c:v>130.22585410423758</c:v>
                </c:pt>
                <c:pt idx="473">
                  <c:v>130.22671646343275</c:v>
                </c:pt>
                <c:pt idx="474">
                  <c:v>130.22750462202464</c:v>
                </c:pt>
                <c:pt idx="475">
                  <c:v>130.22821964942904</c:v>
                </c:pt>
                <c:pt idx="476">
                  <c:v>130.22886271064408</c:v>
                </c:pt>
                <c:pt idx="477">
                  <c:v>130.22943457515402</c:v>
                </c:pt>
                <c:pt idx="478">
                  <c:v>130.22993652295762</c:v>
                </c:pt>
                <c:pt idx="479">
                  <c:v>130.23037085231326</c:v>
                </c:pt>
                <c:pt idx="480">
                  <c:v>130.23074083684003</c:v>
                </c:pt>
                <c:pt idx="481">
                  <c:v>130.23105069586518</c:v>
                </c:pt>
                <c:pt idx="482">
                  <c:v>130.23130576865393</c:v>
                </c:pt>
                <c:pt idx="483">
                  <c:v>130.23151202376778</c:v>
                </c:pt>
                <c:pt idx="484">
                  <c:v>130.23167577005904</c:v>
                </c:pt>
                <c:pt idx="485">
                  <c:v>130.23180368945552</c:v>
                </c:pt>
                <c:pt idx="486">
                  <c:v>130.23190203759887</c:v>
                </c:pt>
                <c:pt idx="487">
                  <c:v>130.23197643389986</c:v>
                </c:pt>
                <c:pt idx="488">
                  <c:v>130.23203212714603</c:v>
                </c:pt>
                <c:pt idx="489">
                  <c:v>130.23207348480838</c:v>
                </c:pt>
                <c:pt idx="490">
                  <c:v>130.23210405986481</c:v>
                </c:pt>
                <c:pt idx="491">
                  <c:v>130.23212663618207</c:v>
                </c:pt>
                <c:pt idx="492">
                  <c:v>130.23214334664345</c:v>
                </c:pt>
                <c:pt idx="493">
                  <c:v>130.23215576952356</c:v>
                </c:pt>
                <c:pt idx="494">
                  <c:v>130.23216510012813</c:v>
                </c:pt>
                <c:pt idx="495">
                  <c:v>130.23217218719219</c:v>
                </c:pt>
                <c:pt idx="496">
                  <c:v>130.23217763615892</c:v>
                </c:pt>
                <c:pt idx="497">
                  <c:v>130.23218189242607</c:v>
                </c:pt>
                <c:pt idx="498">
                  <c:v>130.2321852727575</c:v>
                </c:pt>
                <c:pt idx="499">
                  <c:v>130.23218800548329</c:v>
                </c:pt>
                <c:pt idx="500">
                  <c:v>130.23219025487472</c:v>
                </c:pt>
                <c:pt idx="501">
                  <c:v>130.23219213967778</c:v>
                </c:pt>
                <c:pt idx="502">
                  <c:v>130.23219374557186</c:v>
                </c:pt>
                <c:pt idx="503">
                  <c:v>130.23219513640663</c:v>
                </c:pt>
                <c:pt idx="504">
                  <c:v>130.23219635987343</c:v>
                </c:pt>
                <c:pt idx="505">
                  <c:v>130.23219745135924</c:v>
                </c:pt>
                <c:pt idx="506">
                  <c:v>130.23219843743593</c:v>
                </c:pt>
                <c:pt idx="507">
                  <c:v>130.2321993381552</c:v>
                </c:pt>
                <c:pt idx="508">
                  <c:v>130.2322001684791</c:v>
                </c:pt>
                <c:pt idx="509">
                  <c:v>130.23220093937366</c:v>
                </c:pt>
                <c:pt idx="510">
                  <c:v>130.23220165881057</c:v>
                </c:pt>
                <c:pt idx="511">
                  <c:v>130.2322023326816</c:v>
                </c:pt>
                <c:pt idx="512">
                  <c:v>130.23220296522808</c:v>
                </c:pt>
                <c:pt idx="513">
                  <c:v>130.23220355966922</c:v>
                </c:pt>
                <c:pt idx="514">
                  <c:v>130.23220411861132</c:v>
                </c:pt>
                <c:pt idx="515">
                  <c:v>130.23220464445072</c:v>
                </c:pt>
                <c:pt idx="516">
                  <c:v>130.23220513952282</c:v>
                </c:pt>
                <c:pt idx="517">
                  <c:v>130.23220560612714</c:v>
                </c:pt>
                <c:pt idx="518">
                  <c:v>130.23220604674714</c:v>
                </c:pt>
                <c:pt idx="519">
                  <c:v>130.2322064639684</c:v>
                </c:pt>
                <c:pt idx="520">
                  <c:v>130.23220686031533</c:v>
                </c:pt>
                <c:pt idx="521">
                  <c:v>130.23220723841453</c:v>
                </c:pt>
                <c:pt idx="522">
                  <c:v>130.23220760081563</c:v>
                </c:pt>
                <c:pt idx="523">
                  <c:v>130.2322079500791</c:v>
                </c:pt>
                <c:pt idx="524">
                  <c:v>130.23220828867278</c:v>
                </c:pt>
                <c:pt idx="525">
                  <c:v>130.23220861898832</c:v>
                </c:pt>
                <c:pt idx="526">
                  <c:v>130.23220894319729</c:v>
                </c:pt>
                <c:pt idx="527">
                  <c:v>130.23220926323154</c:v>
                </c:pt>
                <c:pt idx="528">
                  <c:v>130.23220958071579</c:v>
                </c:pt>
                <c:pt idx="529">
                  <c:v>130.23220989664159</c:v>
                </c:pt>
                <c:pt idx="530">
                  <c:v>130.2322102112949</c:v>
                </c:pt>
                <c:pt idx="531">
                  <c:v>130.2322105242518</c:v>
                </c:pt>
                <c:pt idx="532">
                  <c:v>130.23221083439816</c:v>
                </c:pt>
                <c:pt idx="533">
                  <c:v>130.23221113995058</c:v>
                </c:pt>
                <c:pt idx="534">
                  <c:v>130.23221143876805</c:v>
                </c:pt>
                <c:pt idx="535">
                  <c:v>130.23221172848463</c:v>
                </c:pt>
                <c:pt idx="536">
                  <c:v>130.23221200689272</c:v>
                </c:pt>
                <c:pt idx="537">
                  <c:v>130.23221227203533</c:v>
                </c:pt>
                <c:pt idx="538">
                  <c:v>130.2322125225428</c:v>
                </c:pt>
                <c:pt idx="539">
                  <c:v>130.23221275764377</c:v>
                </c:pt>
                <c:pt idx="540">
                  <c:v>130.2322129771438</c:v>
                </c:pt>
                <c:pt idx="541">
                  <c:v>130.23221318124223</c:v>
                </c:pt>
                <c:pt idx="542">
                  <c:v>130.23221337067</c:v>
                </c:pt>
                <c:pt idx="543">
                  <c:v>130.23221354631599</c:v>
                </c:pt>
                <c:pt idx="544">
                  <c:v>130.23221370962654</c:v>
                </c:pt>
                <c:pt idx="545">
                  <c:v>130.23221386105109</c:v>
                </c:pt>
                <c:pt idx="546">
                  <c:v>130.23221400105996</c:v>
                </c:pt>
                <c:pt idx="547">
                  <c:v>130.23221413044521</c:v>
                </c:pt>
                <c:pt idx="548">
                  <c:v>130.23221424887456</c:v>
                </c:pt>
                <c:pt idx="549">
                  <c:v>130.2322143561284</c:v>
                </c:pt>
                <c:pt idx="550">
                  <c:v>130.23221445096488</c:v>
                </c:pt>
                <c:pt idx="551">
                  <c:v>130.23221453364462</c:v>
                </c:pt>
                <c:pt idx="552">
                  <c:v>130.23221460302824</c:v>
                </c:pt>
                <c:pt idx="553">
                  <c:v>130.23221465941197</c:v>
                </c:pt>
                <c:pt idx="554">
                  <c:v>130.23221470294408</c:v>
                </c:pt>
                <c:pt idx="555">
                  <c:v>130.23221473515753</c:v>
                </c:pt>
                <c:pt idx="556">
                  <c:v>130.23221475817297</c:v>
                </c:pt>
                <c:pt idx="557">
                  <c:v>130.23221477348764</c:v>
                </c:pt>
                <c:pt idx="558">
                  <c:v>130.23221478328861</c:v>
                </c:pt>
                <c:pt idx="559">
                  <c:v>130.23221478900669</c:v>
                </c:pt>
                <c:pt idx="560">
                  <c:v>130.23221479240993</c:v>
                </c:pt>
                <c:pt idx="561">
                  <c:v>130.2322147942036</c:v>
                </c:pt>
                <c:pt idx="562">
                  <c:v>130.23221479501601</c:v>
                </c:pt>
                <c:pt idx="563">
                  <c:v>130.23221479511312</c:v>
                </c:pt>
                <c:pt idx="564">
                  <c:v>130.23221479511312</c:v>
                </c:pt>
                <c:pt idx="565">
                  <c:v>130.23221479511312</c:v>
                </c:pt>
                <c:pt idx="566">
                  <c:v>130.23221479511312</c:v>
                </c:pt>
                <c:pt idx="567">
                  <c:v>130.23221479511312</c:v>
                </c:pt>
                <c:pt idx="568">
                  <c:v>130.23221479511312</c:v>
                </c:pt>
                <c:pt idx="569">
                  <c:v>130.23221479511312</c:v>
                </c:pt>
                <c:pt idx="570">
                  <c:v>130.23221479511312</c:v>
                </c:pt>
                <c:pt idx="571">
                  <c:v>130.23221479511312</c:v>
                </c:pt>
                <c:pt idx="572">
                  <c:v>130.23221479511312</c:v>
                </c:pt>
                <c:pt idx="573">
                  <c:v>130.23221479511312</c:v>
                </c:pt>
                <c:pt idx="574">
                  <c:v>130.23221479511312</c:v>
                </c:pt>
                <c:pt idx="575">
                  <c:v>130.23221479511312</c:v>
                </c:pt>
                <c:pt idx="576">
                  <c:v>130.23221479511312</c:v>
                </c:pt>
                <c:pt idx="577">
                  <c:v>130.23221479511312</c:v>
                </c:pt>
                <c:pt idx="578">
                  <c:v>130.23221479511312</c:v>
                </c:pt>
                <c:pt idx="579">
                  <c:v>130.23221479511312</c:v>
                </c:pt>
                <c:pt idx="580">
                  <c:v>130.23221479511312</c:v>
                </c:pt>
                <c:pt idx="581">
                  <c:v>130.23221479511312</c:v>
                </c:pt>
                <c:pt idx="582">
                  <c:v>130.23221479511312</c:v>
                </c:pt>
                <c:pt idx="583">
                  <c:v>130.23221479511312</c:v>
                </c:pt>
                <c:pt idx="584">
                  <c:v>130.23221479511312</c:v>
                </c:pt>
                <c:pt idx="585">
                  <c:v>130.23221479511312</c:v>
                </c:pt>
                <c:pt idx="586">
                  <c:v>130.23221479511312</c:v>
                </c:pt>
                <c:pt idx="587">
                  <c:v>130.23221479511312</c:v>
                </c:pt>
                <c:pt idx="588">
                  <c:v>130.23221479511312</c:v>
                </c:pt>
                <c:pt idx="589">
                  <c:v>130.23221479511312</c:v>
                </c:pt>
                <c:pt idx="590">
                  <c:v>130.23221479511312</c:v>
                </c:pt>
                <c:pt idx="591">
                  <c:v>130.23221479511312</c:v>
                </c:pt>
                <c:pt idx="592">
                  <c:v>130.23221479511312</c:v>
                </c:pt>
                <c:pt idx="593">
                  <c:v>130.23221479511312</c:v>
                </c:pt>
                <c:pt idx="594">
                  <c:v>130.23221479511312</c:v>
                </c:pt>
                <c:pt idx="595">
                  <c:v>130.23221479511312</c:v>
                </c:pt>
                <c:pt idx="596">
                  <c:v>130.23221479511312</c:v>
                </c:pt>
                <c:pt idx="597">
                  <c:v>130.23221479511312</c:v>
                </c:pt>
                <c:pt idx="598">
                  <c:v>130.23221479511312</c:v>
                </c:pt>
                <c:pt idx="599">
                  <c:v>130.23221479511312</c:v>
                </c:pt>
                <c:pt idx="600">
                  <c:v>130.23221479511312</c:v>
                </c:pt>
                <c:pt idx="601">
                  <c:v>130.23221479511312</c:v>
                </c:pt>
                <c:pt idx="602">
                  <c:v>130.23221479511312</c:v>
                </c:pt>
                <c:pt idx="603">
                  <c:v>130.23221479511312</c:v>
                </c:pt>
                <c:pt idx="604">
                  <c:v>130.23221479511312</c:v>
                </c:pt>
                <c:pt idx="605">
                  <c:v>130.23221479511312</c:v>
                </c:pt>
                <c:pt idx="606">
                  <c:v>130.23221479511312</c:v>
                </c:pt>
                <c:pt idx="607">
                  <c:v>130.23221479511312</c:v>
                </c:pt>
                <c:pt idx="608">
                  <c:v>130.23221479511312</c:v>
                </c:pt>
                <c:pt idx="609">
                  <c:v>130.23221479511312</c:v>
                </c:pt>
                <c:pt idx="610">
                  <c:v>130.23221479511312</c:v>
                </c:pt>
                <c:pt idx="611">
                  <c:v>130.23221479511312</c:v>
                </c:pt>
                <c:pt idx="612">
                  <c:v>130.23221479511312</c:v>
                </c:pt>
                <c:pt idx="613">
                  <c:v>130.23221479511312</c:v>
                </c:pt>
                <c:pt idx="614">
                  <c:v>130.23221479511312</c:v>
                </c:pt>
                <c:pt idx="615">
                  <c:v>130.23221479511312</c:v>
                </c:pt>
                <c:pt idx="616">
                  <c:v>130.23221479511312</c:v>
                </c:pt>
                <c:pt idx="617">
                  <c:v>130.23221479511312</c:v>
                </c:pt>
                <c:pt idx="618">
                  <c:v>130.23221479511312</c:v>
                </c:pt>
                <c:pt idx="619">
                  <c:v>130.23221479511312</c:v>
                </c:pt>
                <c:pt idx="620">
                  <c:v>130.23221479511312</c:v>
                </c:pt>
                <c:pt idx="621">
                  <c:v>130.23221479511312</c:v>
                </c:pt>
                <c:pt idx="622">
                  <c:v>130.23221479511312</c:v>
                </c:pt>
                <c:pt idx="623">
                  <c:v>130.23221479511312</c:v>
                </c:pt>
                <c:pt idx="624">
                  <c:v>130.23221479511312</c:v>
                </c:pt>
                <c:pt idx="625">
                  <c:v>130.23221479511312</c:v>
                </c:pt>
                <c:pt idx="626">
                  <c:v>130.23221479511312</c:v>
                </c:pt>
                <c:pt idx="627">
                  <c:v>130.23221479511312</c:v>
                </c:pt>
                <c:pt idx="628">
                  <c:v>130.23221479511312</c:v>
                </c:pt>
                <c:pt idx="629">
                  <c:v>130.23221479511312</c:v>
                </c:pt>
                <c:pt idx="630">
                  <c:v>130.23221479511312</c:v>
                </c:pt>
                <c:pt idx="631">
                  <c:v>130.23221479511312</c:v>
                </c:pt>
                <c:pt idx="632">
                  <c:v>130.23221479511312</c:v>
                </c:pt>
                <c:pt idx="633">
                  <c:v>130.23221479511312</c:v>
                </c:pt>
                <c:pt idx="634">
                  <c:v>130.23221479511312</c:v>
                </c:pt>
                <c:pt idx="635">
                  <c:v>130.23221479511312</c:v>
                </c:pt>
                <c:pt idx="636">
                  <c:v>130.23221479511312</c:v>
                </c:pt>
                <c:pt idx="637">
                  <c:v>130.23221479511312</c:v>
                </c:pt>
                <c:pt idx="638">
                  <c:v>130.23221479511312</c:v>
                </c:pt>
                <c:pt idx="639">
                  <c:v>130.23221479511312</c:v>
                </c:pt>
                <c:pt idx="640">
                  <c:v>130.23221479511312</c:v>
                </c:pt>
                <c:pt idx="641">
                  <c:v>130.23221479511312</c:v>
                </c:pt>
                <c:pt idx="642">
                  <c:v>130.23221479511312</c:v>
                </c:pt>
                <c:pt idx="643">
                  <c:v>130.23221479511312</c:v>
                </c:pt>
                <c:pt idx="644">
                  <c:v>130.23221479511312</c:v>
                </c:pt>
                <c:pt idx="645">
                  <c:v>130.23221479511312</c:v>
                </c:pt>
                <c:pt idx="646">
                  <c:v>130.23221479511312</c:v>
                </c:pt>
                <c:pt idx="647">
                  <c:v>130.23221479511312</c:v>
                </c:pt>
                <c:pt idx="648">
                  <c:v>130.23221479511312</c:v>
                </c:pt>
                <c:pt idx="649">
                  <c:v>130.23425947173845</c:v>
                </c:pt>
                <c:pt idx="650">
                  <c:v>130.23425947173845</c:v>
                </c:pt>
                <c:pt idx="651">
                  <c:v>130.23425947173845</c:v>
                </c:pt>
                <c:pt idx="652">
                  <c:v>130.23425947173845</c:v>
                </c:pt>
                <c:pt idx="653">
                  <c:v>130.23425947173845</c:v>
                </c:pt>
                <c:pt idx="654">
                  <c:v>130.23425947173845</c:v>
                </c:pt>
                <c:pt idx="655">
                  <c:v>130.23425947173845</c:v>
                </c:pt>
                <c:pt idx="656">
                  <c:v>130.23425947173845</c:v>
                </c:pt>
                <c:pt idx="657">
                  <c:v>130.23425947173845</c:v>
                </c:pt>
                <c:pt idx="658">
                  <c:v>130.23425947173845</c:v>
                </c:pt>
                <c:pt idx="659">
                  <c:v>130.23425947173845</c:v>
                </c:pt>
                <c:pt idx="660">
                  <c:v>130.23425947173845</c:v>
                </c:pt>
                <c:pt idx="661">
                  <c:v>130.23425947173845</c:v>
                </c:pt>
                <c:pt idx="662">
                  <c:v>130.23425947173845</c:v>
                </c:pt>
                <c:pt idx="663">
                  <c:v>130.23425947173845</c:v>
                </c:pt>
                <c:pt idx="664">
                  <c:v>130.23425947173845</c:v>
                </c:pt>
                <c:pt idx="665">
                  <c:v>130.23425947173845</c:v>
                </c:pt>
                <c:pt idx="666">
                  <c:v>130.23425947173845</c:v>
                </c:pt>
                <c:pt idx="667">
                  <c:v>130.23425947173845</c:v>
                </c:pt>
                <c:pt idx="668">
                  <c:v>130.23425947173845</c:v>
                </c:pt>
                <c:pt idx="669">
                  <c:v>130.23425947173845</c:v>
                </c:pt>
                <c:pt idx="670">
                  <c:v>130.23425947173845</c:v>
                </c:pt>
                <c:pt idx="671">
                  <c:v>130.23425947173845</c:v>
                </c:pt>
                <c:pt idx="672">
                  <c:v>130.23425947173845</c:v>
                </c:pt>
                <c:pt idx="673">
                  <c:v>130.23425947173845</c:v>
                </c:pt>
                <c:pt idx="674">
                  <c:v>130.23425947173845</c:v>
                </c:pt>
                <c:pt idx="675">
                  <c:v>130.23425947173845</c:v>
                </c:pt>
                <c:pt idx="676">
                  <c:v>130.23425947173845</c:v>
                </c:pt>
                <c:pt idx="677">
                  <c:v>130.23425947173845</c:v>
                </c:pt>
                <c:pt idx="678">
                  <c:v>130.23425947173845</c:v>
                </c:pt>
                <c:pt idx="679">
                  <c:v>130.23425947173845</c:v>
                </c:pt>
                <c:pt idx="680">
                  <c:v>130.23425947173845</c:v>
                </c:pt>
                <c:pt idx="681">
                  <c:v>130.23425947173845</c:v>
                </c:pt>
                <c:pt idx="682">
                  <c:v>130.23425947173845</c:v>
                </c:pt>
                <c:pt idx="683">
                  <c:v>130.23425947173845</c:v>
                </c:pt>
                <c:pt idx="684">
                  <c:v>130.23425947173845</c:v>
                </c:pt>
                <c:pt idx="685">
                  <c:v>130.23425947173845</c:v>
                </c:pt>
                <c:pt idx="686">
                  <c:v>130.23425947173845</c:v>
                </c:pt>
                <c:pt idx="687">
                  <c:v>130.23425947173845</c:v>
                </c:pt>
                <c:pt idx="688">
                  <c:v>130.23425947173845</c:v>
                </c:pt>
                <c:pt idx="689">
                  <c:v>130.23425947173845</c:v>
                </c:pt>
                <c:pt idx="690">
                  <c:v>130.23425947173845</c:v>
                </c:pt>
                <c:pt idx="691">
                  <c:v>130.23425947173845</c:v>
                </c:pt>
                <c:pt idx="692">
                  <c:v>130.23425947173845</c:v>
                </c:pt>
                <c:pt idx="693">
                  <c:v>130.23425947173845</c:v>
                </c:pt>
                <c:pt idx="694">
                  <c:v>130.23425947173845</c:v>
                </c:pt>
                <c:pt idx="695">
                  <c:v>130.23425947173845</c:v>
                </c:pt>
                <c:pt idx="696">
                  <c:v>130.23425947173845</c:v>
                </c:pt>
                <c:pt idx="697">
                  <c:v>130.23425947173845</c:v>
                </c:pt>
                <c:pt idx="698">
                  <c:v>130.23425947173845</c:v>
                </c:pt>
                <c:pt idx="699">
                  <c:v>130.23425947173845</c:v>
                </c:pt>
                <c:pt idx="700">
                  <c:v>130.23425947173845</c:v>
                </c:pt>
                <c:pt idx="701">
                  <c:v>130.23425947173845</c:v>
                </c:pt>
                <c:pt idx="702">
                  <c:v>130.23425947173845</c:v>
                </c:pt>
                <c:pt idx="703">
                  <c:v>130.23425947173845</c:v>
                </c:pt>
                <c:pt idx="704">
                  <c:v>130.23425947173845</c:v>
                </c:pt>
                <c:pt idx="705">
                  <c:v>130.23425947173845</c:v>
                </c:pt>
                <c:pt idx="706">
                  <c:v>130.23425947173845</c:v>
                </c:pt>
                <c:pt idx="707">
                  <c:v>130.23425947173845</c:v>
                </c:pt>
                <c:pt idx="708">
                  <c:v>130.23425947173845</c:v>
                </c:pt>
                <c:pt idx="709">
                  <c:v>130.23425947173845</c:v>
                </c:pt>
                <c:pt idx="710">
                  <c:v>130.23425947173845</c:v>
                </c:pt>
                <c:pt idx="711">
                  <c:v>130.23425947173845</c:v>
                </c:pt>
                <c:pt idx="712">
                  <c:v>130.23425947173845</c:v>
                </c:pt>
                <c:pt idx="713">
                  <c:v>130.23425947173845</c:v>
                </c:pt>
                <c:pt idx="714">
                  <c:v>130.23425947173845</c:v>
                </c:pt>
                <c:pt idx="715">
                  <c:v>130.23425947173845</c:v>
                </c:pt>
                <c:pt idx="716">
                  <c:v>130.23425947173845</c:v>
                </c:pt>
                <c:pt idx="717">
                  <c:v>130.23425947173845</c:v>
                </c:pt>
                <c:pt idx="718">
                  <c:v>130.23425947173845</c:v>
                </c:pt>
                <c:pt idx="719">
                  <c:v>130.23425947173845</c:v>
                </c:pt>
                <c:pt idx="720">
                  <c:v>130.23425947173845</c:v>
                </c:pt>
                <c:pt idx="721">
                  <c:v>130.23425947173845</c:v>
                </c:pt>
                <c:pt idx="722">
                  <c:v>130.23425947173845</c:v>
                </c:pt>
                <c:pt idx="723">
                  <c:v>130.23425947173845</c:v>
                </c:pt>
                <c:pt idx="724">
                  <c:v>130.23425947173845</c:v>
                </c:pt>
                <c:pt idx="725">
                  <c:v>130.23425947173845</c:v>
                </c:pt>
                <c:pt idx="726">
                  <c:v>130.23425947173845</c:v>
                </c:pt>
                <c:pt idx="727">
                  <c:v>130.23425947173845</c:v>
                </c:pt>
                <c:pt idx="728">
                  <c:v>130.23425947173845</c:v>
                </c:pt>
                <c:pt idx="729">
                  <c:v>130.23425947173845</c:v>
                </c:pt>
                <c:pt idx="730">
                  <c:v>130.23425947173845</c:v>
                </c:pt>
                <c:pt idx="731">
                  <c:v>130.23425947173845</c:v>
                </c:pt>
                <c:pt idx="732">
                  <c:v>130.23425947173845</c:v>
                </c:pt>
                <c:pt idx="733">
                  <c:v>130.23425947173845</c:v>
                </c:pt>
                <c:pt idx="734">
                  <c:v>130.23425947173845</c:v>
                </c:pt>
                <c:pt idx="735">
                  <c:v>130.23425947173845</c:v>
                </c:pt>
                <c:pt idx="736">
                  <c:v>130.23425947173845</c:v>
                </c:pt>
                <c:pt idx="737">
                  <c:v>130.23425947173845</c:v>
                </c:pt>
                <c:pt idx="738">
                  <c:v>130.23425947173845</c:v>
                </c:pt>
                <c:pt idx="739">
                  <c:v>130.23425947173845</c:v>
                </c:pt>
                <c:pt idx="740">
                  <c:v>130.23425947173845</c:v>
                </c:pt>
                <c:pt idx="741">
                  <c:v>130.23425947173845</c:v>
                </c:pt>
                <c:pt idx="742">
                  <c:v>130.23425947173845</c:v>
                </c:pt>
                <c:pt idx="743">
                  <c:v>130.23425947173845</c:v>
                </c:pt>
                <c:pt idx="744">
                  <c:v>130.23425947173845</c:v>
                </c:pt>
                <c:pt idx="745">
                  <c:v>130.23425947173845</c:v>
                </c:pt>
                <c:pt idx="746">
                  <c:v>130.23425947173845</c:v>
                </c:pt>
                <c:pt idx="747">
                  <c:v>130.23425947173845</c:v>
                </c:pt>
                <c:pt idx="748">
                  <c:v>130.23425947173845</c:v>
                </c:pt>
                <c:pt idx="749">
                  <c:v>130.23425947173845</c:v>
                </c:pt>
                <c:pt idx="750">
                  <c:v>130.23425947173845</c:v>
                </c:pt>
                <c:pt idx="751">
                  <c:v>130.23425947173845</c:v>
                </c:pt>
                <c:pt idx="752">
                  <c:v>130.23425947173845</c:v>
                </c:pt>
                <c:pt idx="753">
                  <c:v>130.23425947173845</c:v>
                </c:pt>
                <c:pt idx="754">
                  <c:v>130.23425947173845</c:v>
                </c:pt>
                <c:pt idx="755">
                  <c:v>130.23425947173845</c:v>
                </c:pt>
                <c:pt idx="756">
                  <c:v>130.23425947173845</c:v>
                </c:pt>
                <c:pt idx="757">
                  <c:v>130.23425947173845</c:v>
                </c:pt>
                <c:pt idx="758">
                  <c:v>130.23425947173845</c:v>
                </c:pt>
                <c:pt idx="759">
                  <c:v>130.23425947173845</c:v>
                </c:pt>
                <c:pt idx="760">
                  <c:v>130.23425947173845</c:v>
                </c:pt>
                <c:pt idx="761">
                  <c:v>130.23425947173845</c:v>
                </c:pt>
                <c:pt idx="762">
                  <c:v>130.23425947173845</c:v>
                </c:pt>
                <c:pt idx="763">
                  <c:v>130.23425947173845</c:v>
                </c:pt>
                <c:pt idx="764">
                  <c:v>130.23425947173845</c:v>
                </c:pt>
                <c:pt idx="765">
                  <c:v>130.23425947173845</c:v>
                </c:pt>
                <c:pt idx="766">
                  <c:v>130.23425947173845</c:v>
                </c:pt>
                <c:pt idx="767">
                  <c:v>130.23425947173845</c:v>
                </c:pt>
                <c:pt idx="768">
                  <c:v>130.23425947173845</c:v>
                </c:pt>
                <c:pt idx="769">
                  <c:v>130.23425947173845</c:v>
                </c:pt>
                <c:pt idx="770">
                  <c:v>130.23425947173845</c:v>
                </c:pt>
                <c:pt idx="771">
                  <c:v>130.23425947173845</c:v>
                </c:pt>
                <c:pt idx="772">
                  <c:v>130.23425947173845</c:v>
                </c:pt>
                <c:pt idx="773">
                  <c:v>130.23425947173845</c:v>
                </c:pt>
                <c:pt idx="774">
                  <c:v>130.23425947173845</c:v>
                </c:pt>
                <c:pt idx="775">
                  <c:v>130.23425947173845</c:v>
                </c:pt>
                <c:pt idx="776">
                  <c:v>130.23425947173845</c:v>
                </c:pt>
                <c:pt idx="777">
                  <c:v>130.23425947173845</c:v>
                </c:pt>
                <c:pt idx="778">
                  <c:v>130.23425947173845</c:v>
                </c:pt>
                <c:pt idx="779">
                  <c:v>130.23425947173845</c:v>
                </c:pt>
                <c:pt idx="780">
                  <c:v>130.23425947173845</c:v>
                </c:pt>
                <c:pt idx="781">
                  <c:v>130.23425947173845</c:v>
                </c:pt>
                <c:pt idx="782">
                  <c:v>130.23425947173845</c:v>
                </c:pt>
                <c:pt idx="783">
                  <c:v>130.23425947173845</c:v>
                </c:pt>
                <c:pt idx="784">
                  <c:v>130.23425947173845</c:v>
                </c:pt>
                <c:pt idx="785">
                  <c:v>130.23425947173845</c:v>
                </c:pt>
                <c:pt idx="786">
                  <c:v>130.23425947173845</c:v>
                </c:pt>
                <c:pt idx="787">
                  <c:v>130.23425947173845</c:v>
                </c:pt>
                <c:pt idx="788">
                  <c:v>130.23425947173845</c:v>
                </c:pt>
                <c:pt idx="789">
                  <c:v>130.23425947173845</c:v>
                </c:pt>
                <c:pt idx="790">
                  <c:v>130.23425947173845</c:v>
                </c:pt>
                <c:pt idx="791">
                  <c:v>130.23425947173845</c:v>
                </c:pt>
                <c:pt idx="792">
                  <c:v>130.23425947173845</c:v>
                </c:pt>
                <c:pt idx="793">
                  <c:v>130.23425947173845</c:v>
                </c:pt>
                <c:pt idx="794">
                  <c:v>130.23425947173845</c:v>
                </c:pt>
                <c:pt idx="795">
                  <c:v>130.23425947173845</c:v>
                </c:pt>
                <c:pt idx="796">
                  <c:v>130.23425947173845</c:v>
                </c:pt>
                <c:pt idx="797">
                  <c:v>130.23425947173845</c:v>
                </c:pt>
                <c:pt idx="798">
                  <c:v>130.23425947173845</c:v>
                </c:pt>
                <c:pt idx="799">
                  <c:v>130.23425947173845</c:v>
                </c:pt>
                <c:pt idx="800">
                  <c:v>130.23425947173845</c:v>
                </c:pt>
                <c:pt idx="801">
                  <c:v>130.23425947173845</c:v>
                </c:pt>
                <c:pt idx="802">
                  <c:v>130.23425947173845</c:v>
                </c:pt>
                <c:pt idx="803">
                  <c:v>130.23425947173845</c:v>
                </c:pt>
                <c:pt idx="804">
                  <c:v>130.23425947173845</c:v>
                </c:pt>
                <c:pt idx="805">
                  <c:v>130.23425947173845</c:v>
                </c:pt>
                <c:pt idx="806">
                  <c:v>130.23425947173845</c:v>
                </c:pt>
                <c:pt idx="807">
                  <c:v>130.23425947173845</c:v>
                </c:pt>
                <c:pt idx="808">
                  <c:v>130.23425947173845</c:v>
                </c:pt>
                <c:pt idx="809">
                  <c:v>130.23425947173845</c:v>
                </c:pt>
                <c:pt idx="810">
                  <c:v>130.23425947173845</c:v>
                </c:pt>
                <c:pt idx="811">
                  <c:v>130.23425947173845</c:v>
                </c:pt>
                <c:pt idx="812">
                  <c:v>130.23425947173845</c:v>
                </c:pt>
                <c:pt idx="813">
                  <c:v>130.23425947173845</c:v>
                </c:pt>
                <c:pt idx="814">
                  <c:v>130.23425947173845</c:v>
                </c:pt>
                <c:pt idx="815">
                  <c:v>130.23425947173845</c:v>
                </c:pt>
                <c:pt idx="816">
                  <c:v>130.23425947173845</c:v>
                </c:pt>
                <c:pt idx="817">
                  <c:v>130.23425947173845</c:v>
                </c:pt>
                <c:pt idx="818">
                  <c:v>130.23425947173845</c:v>
                </c:pt>
                <c:pt idx="819">
                  <c:v>130.23425947173845</c:v>
                </c:pt>
                <c:pt idx="820">
                  <c:v>130.23425947173845</c:v>
                </c:pt>
                <c:pt idx="821">
                  <c:v>130.23425947173845</c:v>
                </c:pt>
                <c:pt idx="822">
                  <c:v>130.23425947173845</c:v>
                </c:pt>
                <c:pt idx="823">
                  <c:v>130.23425947173845</c:v>
                </c:pt>
                <c:pt idx="824">
                  <c:v>130.23425947173845</c:v>
                </c:pt>
                <c:pt idx="825">
                  <c:v>130.23425947173845</c:v>
                </c:pt>
                <c:pt idx="826">
                  <c:v>130.23425947173845</c:v>
                </c:pt>
                <c:pt idx="827">
                  <c:v>130.23425947173845</c:v>
                </c:pt>
                <c:pt idx="828">
                  <c:v>130.23425947173845</c:v>
                </c:pt>
                <c:pt idx="829">
                  <c:v>130.23269804663269</c:v>
                </c:pt>
                <c:pt idx="830">
                  <c:v>130.23269804663269</c:v>
                </c:pt>
                <c:pt idx="831">
                  <c:v>130.23269804663269</c:v>
                </c:pt>
                <c:pt idx="832">
                  <c:v>130.23269804663269</c:v>
                </c:pt>
                <c:pt idx="833">
                  <c:v>130.23269804663269</c:v>
                </c:pt>
                <c:pt idx="834">
                  <c:v>130.23269804663269</c:v>
                </c:pt>
                <c:pt idx="835">
                  <c:v>130.23320224683746</c:v>
                </c:pt>
                <c:pt idx="836">
                  <c:v>130.23320224683746</c:v>
                </c:pt>
                <c:pt idx="837">
                  <c:v>130.23320224683746</c:v>
                </c:pt>
                <c:pt idx="838">
                  <c:v>130.23320224683746</c:v>
                </c:pt>
                <c:pt idx="839">
                  <c:v>130.23320224683746</c:v>
                </c:pt>
                <c:pt idx="840">
                  <c:v>130.23320224683746</c:v>
                </c:pt>
                <c:pt idx="841">
                  <c:v>130.23320224683746</c:v>
                </c:pt>
                <c:pt idx="842">
                  <c:v>130.23320224683746</c:v>
                </c:pt>
                <c:pt idx="843">
                  <c:v>130.23320224683746</c:v>
                </c:pt>
                <c:pt idx="844">
                  <c:v>130.23320224683746</c:v>
                </c:pt>
                <c:pt idx="845">
                  <c:v>130.23320224683746</c:v>
                </c:pt>
                <c:pt idx="846">
                  <c:v>130.23320224683746</c:v>
                </c:pt>
                <c:pt idx="847">
                  <c:v>130.23320224683746</c:v>
                </c:pt>
                <c:pt idx="848">
                  <c:v>130.23320224683746</c:v>
                </c:pt>
                <c:pt idx="849">
                  <c:v>130.23320224683746</c:v>
                </c:pt>
                <c:pt idx="850">
                  <c:v>130.23320224683746</c:v>
                </c:pt>
                <c:pt idx="851">
                  <c:v>130.23320224683746</c:v>
                </c:pt>
                <c:pt idx="852">
                  <c:v>130.23320224683746</c:v>
                </c:pt>
                <c:pt idx="853">
                  <c:v>130.23320224683746</c:v>
                </c:pt>
                <c:pt idx="854">
                  <c:v>130.23320224683746</c:v>
                </c:pt>
                <c:pt idx="855">
                  <c:v>130.23442339880614</c:v>
                </c:pt>
                <c:pt idx="856">
                  <c:v>130.23442339880614</c:v>
                </c:pt>
                <c:pt idx="857">
                  <c:v>130.23442339880614</c:v>
                </c:pt>
                <c:pt idx="858">
                  <c:v>130.23442339880614</c:v>
                </c:pt>
                <c:pt idx="859">
                  <c:v>130.23442339880614</c:v>
                </c:pt>
                <c:pt idx="860">
                  <c:v>130.23442339880614</c:v>
                </c:pt>
                <c:pt idx="861">
                  <c:v>130.23442339880614</c:v>
                </c:pt>
                <c:pt idx="862">
                  <c:v>130.23442339880614</c:v>
                </c:pt>
                <c:pt idx="863">
                  <c:v>130.23442339880614</c:v>
                </c:pt>
                <c:pt idx="864">
                  <c:v>130.23442339880614</c:v>
                </c:pt>
                <c:pt idx="865">
                  <c:v>130.23442339880614</c:v>
                </c:pt>
                <c:pt idx="866">
                  <c:v>130.23442339880614</c:v>
                </c:pt>
                <c:pt idx="867">
                  <c:v>130.23442339880614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B0E-4BAC-88DE-716EC2121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3BFD-03E9-4862-802D-23130D97D2B1}" type="datetimeFigureOut">
              <a:rPr lang="es-MX" smtClean="0"/>
              <a:t>01/09/2020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6DCCE-ABF4-40E7-9838-48E474B3286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903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 </a:t>
            </a:r>
            <a:r>
              <a:rPr lang="es-MX" dirty="0" err="1" smtClean="0"/>
              <a:t>Bargmann</a:t>
            </a:r>
            <a:r>
              <a:rPr lang="es-MX" dirty="0" smtClean="0"/>
              <a:t>–Michel–</a:t>
            </a:r>
            <a:r>
              <a:rPr lang="es-MX" dirty="0" err="1" smtClean="0"/>
              <a:t>Telegdi</a:t>
            </a:r>
            <a:endParaRPr lang="es-MX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76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21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1E593FC-EA0C-B941-9D02-8466B11A0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1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0FC3C-BF9A-6248-8C0F-CE9899303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D83F30-E740-A54E-AB8C-DAC05E73DE9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05490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22207"/>
            <a:ext cx="464537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1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6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6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B587-856A-4F6F-8E91-FCC5F17B4E53}" type="datetimeFigureOut">
              <a:rPr lang="en-US" smtClean="0"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" TargetMode="External"/><Relationship Id="rId2" Type="http://schemas.openxmlformats.org/officeDocument/2006/relationships/hyperlink" Target="http://www.cst.com/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pulsar.nl/gpt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524" y="1949397"/>
            <a:ext cx="10235522" cy="16250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 dirty="0"/>
              <a:t>The Wien filter spin rotator energy upgrade at Jefferson Lab 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0373" y="4578531"/>
            <a:ext cx="3679825" cy="657225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/>
              <a:t>Gabriel G. Palacios Serrano</a:t>
            </a:r>
          </a:p>
          <a:p>
            <a:r>
              <a:rPr lang="en-US" noProof="0" dirty="0" smtClean="0"/>
              <a:t>gpala001@odu.edu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/>
                  <a:t>We use the magnetic field in the equilibrium condition: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  <a:p>
                <a:pPr marL="457200" lvl="1" indent="0">
                  <a:buNone/>
                </a:pPr>
                <a:endParaRPr lang="en-US" sz="22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</m:e>
                      </m:d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2.7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:r>
                  <a:rPr lang="en-US" sz="2200" dirty="0" smtClean="0"/>
                  <a:t>So the potential per plate for a </a:t>
                </a:r>
                <a:r>
                  <a:rPr lang="en-US" sz="2200" dirty="0"/>
                  <a:t>0.015 [m</a:t>
                </a:r>
                <a:r>
                  <a:rPr lang="en-US" sz="2200" dirty="0" smtClean="0"/>
                  <a:t>] gap:</a:t>
                </a:r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=20.3 [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𝑘𝑉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2200" b="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  <a:blipFill>
                <a:blip r:embed="rId2"/>
                <a:stretch>
                  <a:fillRect l="-865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8" y="405751"/>
            <a:ext cx="6882113" cy="877887"/>
          </a:xfrm>
        </p:spPr>
        <p:txBody>
          <a:bodyPr>
            <a:normAutofit/>
          </a:bodyPr>
          <a:lstStyle/>
          <a:p>
            <a:r>
              <a:rPr lang="en-US" dirty="0" smtClean="0"/>
              <a:t>Then the electric field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93567" y="1578938"/>
            <a:ext cx="2193043" cy="7078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To keep the beam trajectory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000000">
            <a:off x="7827182" y="2093507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3713" y="4585625"/>
            <a:ext cx="2747484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Which defines the power supply </a:t>
            </a:r>
            <a:r>
              <a:rPr lang="en-US" sz="2000" b="1" dirty="0" smtClean="0">
                <a:solidFill>
                  <a:schemeClr val="bg1"/>
                </a:solidFill>
              </a:rPr>
              <a:t>set 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352470" y="4638995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7543" y="4559307"/>
            <a:ext cx="1834528" cy="698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3004" y="5922942"/>
            <a:ext cx="5857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All great but in practice…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7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But in practice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F12B5-992C-DD4F-8D28-CD49D7280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496" y="2054389"/>
            <a:ext cx="5277674" cy="3104324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Ideally, to fulfill the equilibrium condition, </a:t>
            </a:r>
            <a:r>
              <a:rPr lang="en-US" noProof="0" dirty="0" smtClean="0">
                <a:solidFill>
                  <a:srgbClr val="0000FF"/>
                </a:solidFill>
              </a:rPr>
              <a:t>E </a:t>
            </a:r>
            <a:r>
              <a:rPr lang="en-US" noProof="0" dirty="0" smtClean="0"/>
              <a:t>and </a:t>
            </a:r>
            <a:r>
              <a:rPr lang="en-US" noProof="0" dirty="0" smtClean="0">
                <a:solidFill>
                  <a:srgbClr val="FF0000"/>
                </a:solidFill>
              </a:rPr>
              <a:t>B </a:t>
            </a:r>
            <a:r>
              <a:rPr lang="en-US" noProof="0" dirty="0" smtClean="0"/>
              <a:t>should be step functions that result in a zero net force </a:t>
            </a:r>
            <a:r>
              <a:rPr lang="en-US" noProof="0" dirty="0" smtClean="0">
                <a:solidFill>
                  <a:srgbClr val="00FF00"/>
                </a:solidFill>
              </a:rPr>
              <a:t>F</a:t>
            </a:r>
            <a:r>
              <a:rPr lang="en-US" baseline="-25000" noProof="0" dirty="0" smtClean="0">
                <a:solidFill>
                  <a:srgbClr val="00FF00"/>
                </a:solidFill>
              </a:rPr>
              <a:t>L</a:t>
            </a:r>
            <a:endParaRPr lang="en-US" noProof="0" dirty="0" smtClean="0"/>
          </a:p>
          <a:p>
            <a:r>
              <a:rPr lang="en-US" noProof="0" dirty="0" smtClean="0"/>
              <a:t>Experimentally this </a:t>
            </a:r>
            <a:r>
              <a:rPr lang="en-US" b="1" noProof="0" dirty="0" smtClean="0"/>
              <a:t>is not possible</a:t>
            </a:r>
            <a:r>
              <a:rPr lang="en-US" noProof="0" dirty="0" smtClean="0"/>
              <a:t>, producing vertical deviations,  due to fringe field region asymmetry. </a:t>
            </a:r>
            <a:r>
              <a:rPr lang="en-US" b="1" dirty="0" smtClean="0"/>
              <a:t>We call this “the kick”.</a:t>
            </a:r>
            <a:endParaRPr lang="en-US" noProof="0" dirty="0" smtClean="0"/>
          </a:p>
          <a:p>
            <a:endParaRPr lang="en-US" b="1" noProof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22"/>
          <a:stretch/>
        </p:blipFill>
        <p:spPr>
          <a:xfrm>
            <a:off x="6980739" y="3879270"/>
            <a:ext cx="3791854" cy="2558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30" y="525583"/>
            <a:ext cx="4569072" cy="2777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254491" y="156251"/>
            <a:ext cx="3244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GPT simulation results for CEBAF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71605" y="3447986"/>
            <a:ext cx="3610122" cy="410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B. Steiner, W. Ackermann. (2007)</a:t>
            </a:r>
          </a:p>
        </p:txBody>
      </p:sp>
      <p:sp>
        <p:nvSpPr>
          <p:cNvPr id="9" name="Right Arrow 8"/>
          <p:cNvSpPr/>
          <p:nvPr/>
        </p:nvSpPr>
        <p:spPr>
          <a:xfrm rot="2591472">
            <a:off x="8937966" y="2070064"/>
            <a:ext cx="624450" cy="426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TextBox 5"/>
          <p:cNvSpPr txBox="1"/>
          <p:nvPr/>
        </p:nvSpPr>
        <p:spPr>
          <a:xfrm>
            <a:off x="8436738" y="1669389"/>
            <a:ext cx="8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What!?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4671" y="5929464"/>
            <a:ext cx="58574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Let’s see the device then!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4490" y="894915"/>
            <a:ext cx="761749" cy="231564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1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7434" y="1631852"/>
            <a:ext cx="3567176" cy="7588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noProof="0" dirty="0" smtClean="0"/>
              <a:t>Existing in CEBAF 130 </a:t>
            </a:r>
            <a:r>
              <a:rPr lang="en-US" noProof="0" dirty="0" err="1" smtClean="0"/>
              <a:t>keV</a:t>
            </a:r>
            <a:endParaRPr lang="en-US" noProof="0" dirty="0" smtClean="0"/>
          </a:p>
          <a:p>
            <a:pPr algn="just"/>
            <a:r>
              <a:rPr lang="en-US" dirty="0" smtClean="0"/>
              <a:t>We want to go to 200 </a:t>
            </a:r>
            <a:r>
              <a:rPr lang="en-US" dirty="0" err="1" smtClean="0"/>
              <a:t>keV</a:t>
            </a:r>
            <a:r>
              <a:rPr lang="en-US" dirty="0" smtClean="0"/>
              <a:t>!</a:t>
            </a:r>
            <a:endParaRPr lang="en-US" noProof="0" dirty="0" smtClean="0"/>
          </a:p>
          <a:p>
            <a:pPr algn="just"/>
            <a:endParaRPr lang="en-US" noProof="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66" y="2975565"/>
            <a:ext cx="4432176" cy="217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Experiments</a:t>
            </a:r>
            <a:endParaRPr lang="en-US" noProof="0" dirty="0"/>
          </a:p>
        </p:txBody>
      </p:sp>
      <p:sp>
        <p:nvSpPr>
          <p:cNvPr id="11" name="Rectangle 10"/>
          <p:cNvSpPr/>
          <p:nvPr/>
        </p:nvSpPr>
        <p:spPr>
          <a:xfrm>
            <a:off x="9326880" y="3911600"/>
            <a:ext cx="33528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46720" y="3261360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789920" y="3257729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70582" y="3876728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89450" y="5231677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25870" r="7436" b="1941"/>
          <a:stretch/>
        </p:blipFill>
        <p:spPr>
          <a:xfrm>
            <a:off x="6173126" y="1088397"/>
            <a:ext cx="5561926" cy="4110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939451" y="508207"/>
            <a:ext cx="22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Jefferson Lab (2019)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 rot="21048493">
            <a:off x="4289318" y="4954714"/>
            <a:ext cx="2224462" cy="2090342"/>
            <a:chOff x="1281038" y="5001013"/>
            <a:chExt cx="2224462" cy="2090342"/>
          </a:xfrm>
        </p:grpSpPr>
        <p:sp>
          <p:nvSpPr>
            <p:cNvPr id="17" name="Rectangle 16"/>
            <p:cNvSpPr/>
            <p:nvPr/>
          </p:nvSpPr>
          <p:spPr>
            <a:xfrm>
              <a:off x="1787818" y="5845299"/>
              <a:ext cx="10104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Thesis!</a:t>
              </a:r>
              <a:endParaRPr lang="en-US" b="1" dirty="0"/>
            </a:p>
          </p:txBody>
        </p:sp>
        <p:sp>
          <p:nvSpPr>
            <p:cNvPr id="16" name="Explosion 2 15"/>
            <p:cNvSpPr/>
            <p:nvPr/>
          </p:nvSpPr>
          <p:spPr>
            <a:xfrm rot="2167292">
              <a:off x="1281038" y="5001013"/>
              <a:ext cx="2224462" cy="2090342"/>
            </a:xfrm>
            <a:prstGeom prst="irregularSeal2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8325" y="2541786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NewRomanPS-BoldMT"/>
              </a:rPr>
              <a:t>For 100° spin rotation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018094" y="3192781"/>
            <a:ext cx="3981507" cy="6080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39207" y="5229471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NewRomanPSMT"/>
              </a:rPr>
              <a:t>J. </a:t>
            </a:r>
            <a:r>
              <a:rPr lang="en-US" dirty="0" err="1" smtClean="0">
                <a:latin typeface="TimesNewRomanPSMT"/>
              </a:rPr>
              <a:t>Benesch</a:t>
            </a:r>
            <a:r>
              <a:rPr lang="en-US" dirty="0" smtClean="0">
                <a:latin typeface="TimesNewRomanPSMT"/>
              </a:rPr>
              <a:t>. (2009)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929935">
            <a:off x="263018" y="3409613"/>
            <a:ext cx="624450" cy="42630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0679" y="1940484"/>
            <a:ext cx="6239720" cy="3615955"/>
            <a:chOff x="316667" y="1614340"/>
            <a:chExt cx="6239720" cy="36159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667" y="2076097"/>
              <a:ext cx="6239720" cy="31541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2328555" y="1614340"/>
              <a:ext cx="21210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NewRomanPSMT"/>
                </a:rPr>
                <a:t>J. </a:t>
              </a:r>
              <a:r>
                <a:rPr lang="en-US" dirty="0" err="1" smtClean="0">
                  <a:latin typeface="TimesNewRomanPSMT"/>
                </a:rPr>
                <a:t>Benesch</a:t>
              </a:r>
              <a:r>
                <a:rPr lang="en-US" dirty="0" smtClean="0">
                  <a:latin typeface="TimesNewRomanPSMT"/>
                </a:rPr>
                <a:t>. (2009)</a:t>
              </a:r>
              <a:endParaRPr lang="en-US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What do we need?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77482" y="1061532"/>
            <a:ext cx="5309279" cy="329567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noProof="0" dirty="0" smtClean="0"/>
              <a:t>CEBAF requires higher energy beam </a:t>
            </a:r>
          </a:p>
          <a:p>
            <a:pPr lvl="1" algn="just"/>
            <a:r>
              <a:rPr lang="en-US" b="1" noProof="0" dirty="0" smtClean="0"/>
              <a:t>we updated the electron source </a:t>
            </a:r>
          </a:p>
          <a:p>
            <a:pPr lvl="2" algn="just"/>
            <a:r>
              <a:rPr lang="en-US" b="1" noProof="0" dirty="0" smtClean="0"/>
              <a:t>we update the Wien filter</a:t>
            </a:r>
          </a:p>
          <a:p>
            <a:r>
              <a:rPr lang="en-US" noProof="0" dirty="0" smtClean="0"/>
              <a:t>Higher energy beam requires:</a:t>
            </a:r>
          </a:p>
          <a:p>
            <a:pPr lvl="1"/>
            <a:r>
              <a:rPr lang="en-US" b="1" noProof="0" dirty="0" smtClean="0"/>
              <a:t>Higher electric field</a:t>
            </a:r>
          </a:p>
          <a:p>
            <a:pPr lvl="1"/>
            <a:r>
              <a:rPr lang="en-US" noProof="0" dirty="0" smtClean="0"/>
              <a:t>Higher magnetic field</a:t>
            </a:r>
          </a:p>
          <a:p>
            <a:pPr algn="just"/>
            <a:r>
              <a:rPr lang="en-US" noProof="0" dirty="0" smtClean="0"/>
              <a:t>High voltage challenges: </a:t>
            </a:r>
          </a:p>
          <a:p>
            <a:pPr lvl="1"/>
            <a:r>
              <a:rPr lang="en-US" noProof="0" dirty="0" smtClean="0"/>
              <a:t>New HV feedthroughs compatible with our geometry</a:t>
            </a:r>
          </a:p>
          <a:p>
            <a:pPr lvl="1"/>
            <a:r>
              <a:rPr lang="en-US" noProof="0" dirty="0" smtClean="0"/>
              <a:t>New power supplies</a:t>
            </a:r>
          </a:p>
          <a:p>
            <a:pPr lvl="1"/>
            <a:r>
              <a:rPr lang="en-US" b="1" dirty="0" smtClean="0"/>
              <a:t>No field emission</a:t>
            </a:r>
            <a:endParaRPr lang="en-US" b="1" noProof="0" dirty="0" smtClean="0"/>
          </a:p>
          <a:p>
            <a:pPr lvl="1"/>
            <a:r>
              <a:rPr lang="en-US" noProof="0" dirty="0" smtClean="0"/>
              <a:t>Higher current in coils, increased cross section</a:t>
            </a:r>
            <a:endParaRPr lang="en-US" noProof="0" dirty="0"/>
          </a:p>
        </p:txBody>
      </p:sp>
      <p:sp>
        <p:nvSpPr>
          <p:cNvPr id="22" name="Right Brace 21"/>
          <p:cNvSpPr/>
          <p:nvPr/>
        </p:nvSpPr>
        <p:spPr>
          <a:xfrm rot="5400000">
            <a:off x="8863023" y="2418057"/>
            <a:ext cx="834804" cy="437053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1282" y="5242212"/>
            <a:ext cx="3538286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But we must not change too many things because: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Money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0127" y="5967156"/>
            <a:ext cx="6050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Test it in the virtual world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5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Simulations </a:t>
            </a:r>
            <a:endParaRPr lang="en-US" noProof="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6511" y="2883010"/>
            <a:ext cx="4727044" cy="275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60693" y="2864560"/>
            <a:ext cx="659306" cy="57136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68959" y="5763269"/>
            <a:ext cx="212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Solidworks models</a:t>
            </a:r>
            <a:endParaRPr lang="en-US" sz="2000" dirty="0"/>
          </a:p>
        </p:txBody>
      </p: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5390346" y="219311"/>
            <a:ext cx="1305094" cy="26452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2"/>
          </p:cNvCxnSpPr>
          <p:nvPr/>
        </p:nvCxnSpPr>
        <p:spPr>
          <a:xfrm flipH="1">
            <a:off x="5390346" y="2362599"/>
            <a:ext cx="1305094" cy="10733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439920" y="3718399"/>
            <a:ext cx="556315" cy="52430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>
            <a:off x="3432231" y="1593927"/>
            <a:ext cx="1285847" cy="21244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2"/>
          </p:cNvCxnSpPr>
          <p:nvPr/>
        </p:nvCxnSpPr>
        <p:spPr>
          <a:xfrm>
            <a:off x="3362786" y="3435928"/>
            <a:ext cx="1355292" cy="8067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" y="4041450"/>
            <a:ext cx="3184818" cy="192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789" y="4515809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5206362" y="4585776"/>
            <a:ext cx="296804" cy="4495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>
            <a:endCxn id="23" idx="0"/>
          </p:cNvCxnSpPr>
          <p:nvPr/>
        </p:nvCxnSpPr>
        <p:spPr>
          <a:xfrm flipH="1">
            <a:off x="5354764" y="4515809"/>
            <a:ext cx="3614025" cy="699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3" idx="2"/>
          </p:cNvCxnSpPr>
          <p:nvPr/>
        </p:nvCxnSpPr>
        <p:spPr>
          <a:xfrm flipH="1" flipV="1">
            <a:off x="5354764" y="5035300"/>
            <a:ext cx="3614025" cy="13001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40" y="219311"/>
            <a:ext cx="2662100" cy="214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1" name="Group 30"/>
          <p:cNvGrpSpPr/>
          <p:nvPr/>
        </p:nvGrpSpPr>
        <p:grpSpPr>
          <a:xfrm rot="21048493">
            <a:off x="9310423" y="2401351"/>
            <a:ext cx="2224462" cy="2090342"/>
            <a:chOff x="1281038" y="5001013"/>
            <a:chExt cx="2224462" cy="2090342"/>
          </a:xfrm>
        </p:grpSpPr>
        <p:sp>
          <p:nvSpPr>
            <p:cNvPr id="32" name="Rectangle 31"/>
            <p:cNvSpPr/>
            <p:nvPr/>
          </p:nvSpPr>
          <p:spPr>
            <a:xfrm>
              <a:off x="1799231" y="5807775"/>
              <a:ext cx="9754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Thesis!</a:t>
              </a:r>
              <a:endParaRPr lang="en-US" b="1" dirty="0"/>
            </a:p>
          </p:txBody>
        </p:sp>
        <p:sp>
          <p:nvSpPr>
            <p:cNvPr id="33" name="Explosion 2 32"/>
            <p:cNvSpPr/>
            <p:nvPr/>
          </p:nvSpPr>
          <p:spPr>
            <a:xfrm rot="2167292">
              <a:off x="1281038" y="5001013"/>
              <a:ext cx="2224462" cy="2090342"/>
            </a:xfrm>
            <a:prstGeom prst="irregularSeal2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6"/>
          <a:srcRect l="-108" t="3871" r="51006" b="25131"/>
          <a:stretch/>
        </p:blipFill>
        <p:spPr>
          <a:xfrm>
            <a:off x="9556510" y="219311"/>
            <a:ext cx="2527178" cy="2128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12" y="1585178"/>
            <a:ext cx="3176874" cy="1813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4324549" y="4462298"/>
            <a:ext cx="489158" cy="37383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endCxn id="40" idx="2"/>
          </p:cNvCxnSpPr>
          <p:nvPr/>
        </p:nvCxnSpPr>
        <p:spPr>
          <a:xfrm flipV="1">
            <a:off x="3410464" y="4836128"/>
            <a:ext cx="1158664" cy="11146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0" idx="0"/>
          </p:cNvCxnSpPr>
          <p:nvPr/>
        </p:nvCxnSpPr>
        <p:spPr>
          <a:xfrm>
            <a:off x="3457798" y="4028688"/>
            <a:ext cx="1111330" cy="4336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1757" y="1431080"/>
            <a:ext cx="246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CST </a:t>
            </a:r>
            <a:r>
              <a:rPr lang="en-US" sz="2000" dirty="0" smtClean="0"/>
              <a:t>EM </a:t>
            </a:r>
            <a:r>
              <a:rPr lang="en-US" sz="2000" dirty="0" smtClean="0"/>
              <a:t>studio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0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80622" y="157012"/>
            <a:ext cx="204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Remember me?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682" y="1633081"/>
            <a:ext cx="3016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Kick due to fringe fields!</a:t>
            </a:r>
            <a:endParaRPr lang="en-US" sz="2200" b="1" dirty="0"/>
          </a:p>
        </p:txBody>
      </p:sp>
      <p:pic>
        <p:nvPicPr>
          <p:cNvPr id="9" name="Content Placeholder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448" y="159808"/>
            <a:ext cx="3082626" cy="1866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35214" y="6358298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493498"/>
              </p:ext>
            </p:extLst>
          </p:nvPr>
        </p:nvGraphicFramePr>
        <p:xfrm>
          <a:off x="592987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724675"/>
              </p:ext>
            </p:extLst>
          </p:nvPr>
        </p:nvGraphicFramePr>
        <p:xfrm>
          <a:off x="592987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480065"/>
              </p:ext>
            </p:extLst>
          </p:nvPr>
        </p:nvGraphicFramePr>
        <p:xfrm>
          <a:off x="4124310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227643"/>
              </p:ext>
            </p:extLst>
          </p:nvPr>
        </p:nvGraphicFramePr>
        <p:xfrm>
          <a:off x="7607738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"/>
              <p:cNvSpPr txBox="1"/>
              <p:nvPr/>
            </p:nvSpPr>
            <p:spPr>
              <a:xfrm>
                <a:off x="4380505" y="5151345"/>
                <a:ext cx="5442531" cy="1494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γ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505" y="5151345"/>
                <a:ext cx="5442531" cy="1494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83109" y="4647483"/>
            <a:ext cx="4735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D7D31"/>
                </a:solidFill>
              </a:rPr>
              <a:t>“No transmission</a:t>
            </a:r>
            <a:r>
              <a:rPr lang="en-US" sz="2000" dirty="0" smtClean="0">
                <a:solidFill>
                  <a:srgbClr val="ED7D31"/>
                </a:solidFill>
              </a:rPr>
              <a:t>”</a:t>
            </a:r>
            <a:endParaRPr lang="en-US" sz="2000" dirty="0"/>
          </a:p>
        </p:txBody>
      </p:sp>
      <p:sp>
        <p:nvSpPr>
          <p:cNvPr id="41" name="Right Arrow 40"/>
          <p:cNvSpPr/>
          <p:nvPr/>
        </p:nvSpPr>
        <p:spPr>
          <a:xfrm>
            <a:off x="7332485" y="605544"/>
            <a:ext cx="1329179" cy="57196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430793"/>
              </p:ext>
            </p:extLst>
          </p:nvPr>
        </p:nvGraphicFramePr>
        <p:xfrm>
          <a:off x="592986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257651"/>
              </p:ext>
            </p:extLst>
          </p:nvPr>
        </p:nvGraphicFramePr>
        <p:xfrm>
          <a:off x="592986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03171"/>
              </p:ext>
            </p:extLst>
          </p:nvPr>
        </p:nvGraphicFramePr>
        <p:xfrm>
          <a:off x="4124309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54241"/>
              </p:ext>
            </p:extLst>
          </p:nvPr>
        </p:nvGraphicFramePr>
        <p:xfrm>
          <a:off x="7607737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3526685" y="4048704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0406457" y="3974115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240" y="4652815"/>
            <a:ext cx="2732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vs </a:t>
            </a:r>
            <a:r>
              <a:rPr lang="en-US" sz="2000" dirty="0">
                <a:solidFill>
                  <a:srgbClr val="5C9CD5"/>
                </a:solidFill>
              </a:rPr>
              <a:t>transmission (97% </a:t>
            </a:r>
            <a:r>
              <a:rPr lang="en-US" sz="2000" dirty="0" err="1">
                <a:solidFill>
                  <a:srgbClr val="5C9CD5"/>
                </a:solidFill>
              </a:rPr>
              <a:t>Ey</a:t>
            </a:r>
            <a:r>
              <a:rPr lang="en-US" sz="2000" dirty="0">
                <a:solidFill>
                  <a:srgbClr val="5C9CD5"/>
                </a:solidFill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26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Graphic spid="35" grpId="0">
        <p:bldAsOne/>
      </p:bldGraphic>
      <p:bldP spid="40" grpId="0"/>
      <p:bldGraphic spid="17" grpId="0">
        <p:bldAsOne/>
      </p:bldGraphic>
      <p:bldGraphic spid="18" grpId="0">
        <p:bldAsOne/>
      </p:bldGraphic>
      <p:bldGraphic spid="19" grpId="0">
        <p:bldAsOne/>
      </p:bldGraphic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Simulations</a:t>
            </a: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838200" y="1825625"/>
          <a:ext cx="3507377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ntent Placeholder 4"/>
          <p:cNvGraphicFramePr>
            <a:graphicFrameLocks/>
          </p:cNvGraphicFramePr>
          <p:nvPr>
            <p:extLst/>
          </p:nvPr>
        </p:nvGraphicFramePr>
        <p:xfrm>
          <a:off x="4345577" y="1825625"/>
          <a:ext cx="3483430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5"/>
          <p:cNvGraphicFramePr>
            <a:graphicFrameLocks/>
          </p:cNvGraphicFramePr>
          <p:nvPr>
            <p:extLst/>
          </p:nvPr>
        </p:nvGraphicFramePr>
        <p:xfrm>
          <a:off x="7829006" y="1825625"/>
          <a:ext cx="3524793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ontent Placeholder 4"/>
          <p:cNvGraphicFramePr>
            <a:graphicFrameLocks/>
          </p:cNvGraphicFramePr>
          <p:nvPr>
            <p:extLst/>
          </p:nvPr>
        </p:nvGraphicFramePr>
        <p:xfrm>
          <a:off x="838200" y="4223657"/>
          <a:ext cx="3507376" cy="2412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ontent Placeholder 5"/>
          <p:cNvGraphicFramePr>
            <a:graphicFrameLocks/>
          </p:cNvGraphicFramePr>
          <p:nvPr>
            <p:extLst/>
          </p:nvPr>
        </p:nvGraphicFramePr>
        <p:xfrm>
          <a:off x="4345576" y="4223657"/>
          <a:ext cx="3507377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ontent Placeholder 4"/>
          <p:cNvGraphicFramePr>
            <a:graphicFrameLocks/>
          </p:cNvGraphicFramePr>
          <p:nvPr>
            <p:extLst/>
          </p:nvPr>
        </p:nvGraphicFramePr>
        <p:xfrm>
          <a:off x="7852952" y="4223657"/>
          <a:ext cx="3500848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Rectangle 3"/>
          <p:cNvSpPr/>
          <p:nvPr/>
        </p:nvSpPr>
        <p:spPr>
          <a:xfrm>
            <a:off x="5052074" y="1373044"/>
            <a:ext cx="630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beam dynamics digest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by the Darmstadt team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sp>
        <p:nvSpPr>
          <p:cNvPr id="19" name="Rectangle 18"/>
          <p:cNvSpPr/>
          <p:nvPr/>
        </p:nvSpPr>
        <p:spPr>
          <a:xfrm>
            <a:off x="5303085" y="228930"/>
            <a:ext cx="6050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Now to the real world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34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Hands-on work</a:t>
            </a:r>
            <a:endParaRPr lang="en-US" noProof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34485" r="3722" b="21385"/>
          <a:stretch/>
        </p:blipFill>
        <p:spPr>
          <a:xfrm>
            <a:off x="1976112" y="2130591"/>
            <a:ext cx="7676283" cy="2784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6300" r="11533" b="20578"/>
          <a:stretch/>
        </p:blipFill>
        <p:spPr>
          <a:xfrm rot="5400000">
            <a:off x="4269215" y="2701198"/>
            <a:ext cx="3349692" cy="19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b="38192"/>
          <a:stretch/>
        </p:blipFill>
        <p:spPr>
          <a:xfrm>
            <a:off x="4344906" y="2845782"/>
            <a:ext cx="2445868" cy="184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4012" r="24340" b="1756"/>
          <a:stretch/>
        </p:blipFill>
        <p:spPr>
          <a:xfrm rot="5400000">
            <a:off x="4489757" y="2642817"/>
            <a:ext cx="2090055" cy="224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848857" y="5332432"/>
            <a:ext cx="2190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Buy/manufacture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790586" y="2325534"/>
            <a:ext cx="1454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Test, repair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544829" y="4901545"/>
            <a:ext cx="1935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Assembly/S&amp;A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4512443" y="1207968"/>
            <a:ext cx="262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Bake, vacuum check, </a:t>
            </a:r>
            <a:r>
              <a:rPr lang="en-US" sz="2200" dirty="0" smtClean="0"/>
              <a:t>troubleshoot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34703" y="5094198"/>
            <a:ext cx="1778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Final product!</a:t>
            </a:r>
            <a:endParaRPr lang="en-US" sz="2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576" r="26602" b="9847"/>
          <a:stretch/>
        </p:blipFill>
        <p:spPr>
          <a:xfrm rot="5400000">
            <a:off x="4338004" y="1768770"/>
            <a:ext cx="2725839" cy="3539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0.42669 -0.125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0.25469 0.1944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17734 -0.133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4609 -0.2099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-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12109 0.1942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96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29922 0.271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0157 -0.1344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673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37526 -0.291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9" grpId="2"/>
      <p:bldP spid="10" grpId="0"/>
      <p:bldP spid="10" grpId="1"/>
      <p:bldP spid="11" grpId="0"/>
      <p:bldP spid="11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HV testing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105930" y="1606254"/>
            <a:ext cx="9126090" cy="4670834"/>
            <a:chOff x="454751" y="1982818"/>
            <a:chExt cx="4850674" cy="3905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95" y="1982818"/>
              <a:ext cx="4589930" cy="3905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ight Arrow 8"/>
            <p:cNvSpPr/>
            <p:nvPr/>
          </p:nvSpPr>
          <p:spPr>
            <a:xfrm>
              <a:off x="454751" y="2804438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54751" y="3347454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688" y="1982818"/>
              <a:ext cx="3813092" cy="38894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60334" y="2612850"/>
              <a:ext cx="539931" cy="121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4751" y="2295032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12668" y="6380118"/>
            <a:ext cx="2003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Monitor on EPICS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28599" b="17007"/>
          <a:stretch/>
        </p:blipFill>
        <p:spPr>
          <a:xfrm>
            <a:off x="4289311" y="3238185"/>
            <a:ext cx="3129012" cy="345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 rot="2302664">
            <a:off x="2941950" y="4511827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96697" y="5284296"/>
            <a:ext cx="235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processing with</a:t>
            </a:r>
          </a:p>
          <a:p>
            <a:r>
              <a:rPr lang="en-US" sz="2000" dirty="0" smtClean="0"/>
              <a:t>Python</a:t>
            </a:r>
            <a:endParaRPr lang="en-US" sz="2000" dirty="0"/>
          </a:p>
        </p:txBody>
      </p:sp>
      <p:pic>
        <p:nvPicPr>
          <p:cNvPr id="24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1" y="49101"/>
            <a:ext cx="5735991" cy="475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ight Arrow 24"/>
          <p:cNvSpPr/>
          <p:nvPr/>
        </p:nvSpPr>
        <p:spPr>
          <a:xfrm rot="19876529">
            <a:off x="7174476" y="4767612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18234" y="5268971"/>
            <a:ext cx="282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Visualization and analysis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8853060" y="5577273"/>
            <a:ext cx="2697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Done!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38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20859 -0.117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5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38347 -0.2606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8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/>
      <p:bldP spid="25" grpId="0" animBg="1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pic>
        <p:nvPicPr>
          <p:cNvPr id="20" name="Content Placeholder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434" y="1996751"/>
            <a:ext cx="6198104" cy="3615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Elbow Connector 21"/>
          <p:cNvCxnSpPr>
            <a:stCxn id="23" idx="3"/>
          </p:cNvCxnSpPr>
          <p:nvPr/>
        </p:nvCxnSpPr>
        <p:spPr>
          <a:xfrm>
            <a:off x="2678302" y="2909093"/>
            <a:ext cx="974679" cy="65565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7830" y="2724427"/>
            <a:ext cx="209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231F20"/>
                </a:solidFill>
                <a:latin typeface="MeridienLTStd-Roman"/>
              </a:rPr>
              <a:t>Rogowski</a:t>
            </a:r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 </a:t>
            </a:r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profile</a:t>
            </a:r>
            <a:endParaRPr lang="en-US" dirty="0"/>
          </a:p>
        </p:txBody>
      </p:sp>
      <p:cxnSp>
        <p:nvCxnSpPr>
          <p:cNvPr id="24" name="Elbow Connector 23"/>
          <p:cNvCxnSpPr>
            <a:stCxn id="25" idx="0"/>
          </p:cNvCxnSpPr>
          <p:nvPr/>
        </p:nvCxnSpPr>
        <p:spPr>
          <a:xfrm rot="5400000" flipH="1" flipV="1">
            <a:off x="2581267" y="2707474"/>
            <a:ext cx="48020" cy="297917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14757" y="4221073"/>
            <a:ext cx="2001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Asymmetric bias</a:t>
            </a:r>
            <a:endParaRPr lang="en-US" dirty="0"/>
          </a:p>
        </p:txBody>
      </p:sp>
      <p:cxnSp>
        <p:nvCxnSpPr>
          <p:cNvPr id="40" name="Elbow Connector 39"/>
          <p:cNvCxnSpPr>
            <a:stCxn id="41" idx="2"/>
          </p:cNvCxnSpPr>
          <p:nvPr/>
        </p:nvCxnSpPr>
        <p:spPr>
          <a:xfrm rot="5400000">
            <a:off x="4449137" y="2527968"/>
            <a:ext cx="2106437" cy="41578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868865" y="1313310"/>
            <a:ext cx="1682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Variable Gap</a:t>
            </a:r>
            <a:endParaRPr lang="en-US" dirty="0"/>
          </a:p>
        </p:txBody>
      </p:sp>
      <p:cxnSp>
        <p:nvCxnSpPr>
          <p:cNvPr id="54" name="Elbow Connector 53"/>
          <p:cNvCxnSpPr>
            <a:stCxn id="55" idx="1"/>
          </p:cNvCxnSpPr>
          <p:nvPr/>
        </p:nvCxnSpPr>
        <p:spPr>
          <a:xfrm rot="10800000">
            <a:off x="8389856" y="4336333"/>
            <a:ext cx="1091208" cy="40410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481064" y="4417273"/>
            <a:ext cx="2509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mirror optimization</a:t>
            </a:r>
            <a:endParaRPr lang="en-US" dirty="0"/>
          </a:p>
        </p:txBody>
      </p:sp>
      <p:cxnSp>
        <p:nvCxnSpPr>
          <p:cNvPr id="56" name="Elbow Connector 55"/>
          <p:cNvCxnSpPr>
            <a:stCxn id="57" idx="1"/>
          </p:cNvCxnSpPr>
          <p:nvPr/>
        </p:nvCxnSpPr>
        <p:spPr>
          <a:xfrm rot="10800000" flipV="1">
            <a:off x="7863441" y="1745303"/>
            <a:ext cx="1344197" cy="146294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9207637" y="1560637"/>
            <a:ext cx="3207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gradient optimization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50127" y="5967156"/>
            <a:ext cx="60507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And of course: Beam! </a:t>
            </a:r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Wingdings" panose="05000000000000000000" pitchFamily="2" charset="2"/>
              </a:rPr>
              <a:t>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9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925" r="3023" b="-843"/>
          <a:stretch/>
        </p:blipFill>
        <p:spPr>
          <a:xfrm>
            <a:off x="5218581" y="910749"/>
            <a:ext cx="6869723" cy="53457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2" y="1768937"/>
            <a:ext cx="5238071" cy="3426993"/>
          </a:xfrm>
        </p:spPr>
        <p:txBody>
          <a:bodyPr>
            <a:normAutofit fontScale="77500" lnSpcReduction="2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 smtClean="0">
                <a:latin typeface="Arial Unicode MS"/>
              </a:rPr>
              <a:t>Jefferson </a:t>
            </a:r>
            <a:r>
              <a:rPr lang="en-US" altLang="en-US" noProof="0" dirty="0" smtClean="0">
                <a:latin typeface="Arial Unicode MS"/>
              </a:rPr>
              <a:t>Lab’s CEBAF* </a:t>
            </a:r>
            <a:r>
              <a:rPr lang="en-US" altLang="en-US" noProof="0" dirty="0">
                <a:latin typeface="Arial Unicode MS"/>
              </a:rPr>
              <a:t>is </a:t>
            </a:r>
            <a:r>
              <a:rPr lang="en-US" altLang="en-US" noProof="0" dirty="0" smtClean="0">
                <a:latin typeface="Arial Unicode MS"/>
              </a:rPr>
              <a:t>the main linear </a:t>
            </a:r>
            <a:r>
              <a:rPr lang="en-US" altLang="en-US" noProof="0" dirty="0">
                <a:latin typeface="Arial Unicode MS"/>
              </a:rPr>
              <a:t>electron accelerator </a:t>
            </a:r>
            <a:endParaRPr lang="en-US" altLang="en-US" noProof="0" dirty="0" smtClean="0"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 smtClean="0">
                <a:latin typeface="Arial Unicode MS"/>
              </a:rPr>
              <a:t>The </a:t>
            </a:r>
            <a:r>
              <a:rPr lang="en-US" altLang="en-US" noProof="0" dirty="0">
                <a:latin typeface="Arial Unicode MS"/>
              </a:rPr>
              <a:t>initial section </a:t>
            </a:r>
            <a:r>
              <a:rPr lang="en-US" altLang="en-US" noProof="0" dirty="0" smtClean="0">
                <a:latin typeface="Arial Unicode MS"/>
              </a:rPr>
              <a:t>is </a:t>
            </a:r>
            <a:r>
              <a:rPr lang="en-US" altLang="en-US" noProof="0" dirty="0">
                <a:latin typeface="Arial Unicode MS"/>
              </a:rPr>
              <a:t>the </a:t>
            </a:r>
            <a:r>
              <a:rPr lang="en-US" altLang="en-US" b="1" noProof="0" dirty="0">
                <a:latin typeface="Arial Unicode MS"/>
              </a:rPr>
              <a:t>injector</a:t>
            </a:r>
            <a:r>
              <a:rPr lang="en-US" altLang="en-US" noProof="0" dirty="0">
                <a:latin typeface="Arial Unicode MS"/>
              </a:rPr>
              <a:t>, which produces a beam of electrons </a:t>
            </a:r>
            <a:endParaRPr lang="en-US" altLang="en-US" noProof="0" dirty="0" smtClean="0"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 smtClean="0">
                <a:latin typeface="Arial Unicode MS"/>
              </a:rPr>
              <a:t>The </a:t>
            </a:r>
            <a:r>
              <a:rPr lang="en-US" altLang="en-US" noProof="0" dirty="0">
                <a:latin typeface="Arial Unicode MS"/>
              </a:rPr>
              <a:t>beam interacts with the (many</a:t>
            </a:r>
            <a:r>
              <a:rPr lang="en-US" altLang="en-US" noProof="0" dirty="0" smtClean="0">
                <a:latin typeface="Arial Unicode MS"/>
              </a:rPr>
              <a:t>!) magnets </a:t>
            </a:r>
            <a:r>
              <a:rPr lang="en-US" altLang="en-US" noProof="0" dirty="0">
                <a:latin typeface="Arial Unicode MS"/>
              </a:rPr>
              <a:t>throughout the 5 </a:t>
            </a:r>
            <a:r>
              <a:rPr lang="en-US" altLang="en-US" noProof="0" dirty="0" smtClean="0">
                <a:latin typeface="Arial Unicode MS"/>
              </a:rPr>
              <a:t>cycle acceleration, therefore</a:t>
            </a:r>
            <a:r>
              <a:rPr lang="en-US" altLang="en-US" noProof="0" dirty="0">
                <a:latin typeface="Arial Unicode MS"/>
              </a:rPr>
              <a:t>, </a:t>
            </a:r>
            <a:r>
              <a:rPr lang="en-US" altLang="en-US" dirty="0" smtClean="0">
                <a:latin typeface="Arial Unicode MS"/>
              </a:rPr>
              <a:t>resulting in</a:t>
            </a:r>
            <a:r>
              <a:rPr lang="en-US" altLang="en-US" noProof="0" dirty="0" smtClean="0">
                <a:latin typeface="Arial Unicode MS"/>
              </a:rPr>
              <a:t> </a:t>
            </a:r>
            <a:r>
              <a:rPr lang="en-US" altLang="en-US" b="1" noProof="0" dirty="0">
                <a:latin typeface="Arial Unicode MS"/>
              </a:rPr>
              <a:t>spin </a:t>
            </a:r>
            <a:r>
              <a:rPr lang="en-US" altLang="en-US" b="1" noProof="0" dirty="0" smtClean="0">
                <a:latin typeface="Arial Unicode MS"/>
              </a:rPr>
              <a:t>precession</a:t>
            </a:r>
            <a:r>
              <a:rPr lang="en-US" altLang="en-US" noProof="0" dirty="0" smtClean="0">
                <a:latin typeface="Arial Unicode MS"/>
              </a:rPr>
              <a:t>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 smtClean="0">
                <a:latin typeface="Arial Unicode MS"/>
              </a:rPr>
              <a:t>Nuclear </a:t>
            </a:r>
            <a:r>
              <a:rPr lang="en-US" altLang="en-US" noProof="0" dirty="0">
                <a:latin typeface="Arial Unicode MS"/>
              </a:rPr>
              <a:t>physics experiments require beam polarized in a </a:t>
            </a:r>
            <a:r>
              <a:rPr lang="en-US" altLang="en-US" noProof="0" dirty="0" smtClean="0">
                <a:latin typeface="Arial Unicode MS"/>
              </a:rPr>
              <a:t>specific direction.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noProof="0" dirty="0" smtClean="0">
                <a:latin typeface="Arial Unicode MS"/>
              </a:rPr>
              <a:t>The </a:t>
            </a:r>
            <a:r>
              <a:rPr lang="en-US" altLang="en-US" noProof="0" dirty="0">
                <a:latin typeface="Arial Unicode MS"/>
              </a:rPr>
              <a:t>spin angle </a:t>
            </a:r>
            <a:r>
              <a:rPr lang="en-US" altLang="en-US" noProof="0" dirty="0" smtClean="0">
                <a:latin typeface="Arial Unicode MS"/>
              </a:rPr>
              <a:t>is </a:t>
            </a:r>
            <a:r>
              <a:rPr lang="en-US" altLang="en-US" noProof="0" dirty="0">
                <a:latin typeface="Arial Unicode MS"/>
              </a:rPr>
              <a:t>corrected in the injector using the </a:t>
            </a:r>
            <a:r>
              <a:rPr lang="en-US" altLang="en-US" b="1" noProof="0" dirty="0">
                <a:latin typeface="Arial Unicode MS"/>
              </a:rPr>
              <a:t>Wien filter </a:t>
            </a:r>
            <a:r>
              <a:rPr lang="en-US" altLang="en-US" noProof="0" dirty="0">
                <a:latin typeface="Arial Unicode MS"/>
              </a:rPr>
              <a:t>so that it reaches the four experimental rooms at the appropriate angle.</a:t>
            </a:r>
            <a:r>
              <a:rPr lang="en-US" altLang="en-US" sz="1800" noProof="0" dirty="0"/>
              <a:t> </a:t>
            </a:r>
            <a:endParaRPr lang="en-US" altLang="en-US" sz="4800" noProof="0" dirty="0">
              <a:latin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23613" y="542166"/>
            <a:ext cx="5087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Thomas Jefferson Nation Accelerator Facility (2019)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6290189" y="3604837"/>
            <a:ext cx="145384" cy="495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43152" y="5837289"/>
            <a:ext cx="2099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Experimental halls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492927" y="5553982"/>
            <a:ext cx="239281" cy="283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51945" y="2180073"/>
            <a:ext cx="177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acceleration</a:t>
            </a:r>
            <a:endParaRPr lang="en-US" sz="2000" dirty="0"/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8041163" y="2580183"/>
            <a:ext cx="492542" cy="3359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860142" y="3385007"/>
            <a:ext cx="122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Bending magnets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11187446" y="3043689"/>
            <a:ext cx="286777" cy="341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40598" y="2928832"/>
            <a:ext cx="156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Refrigeration</a:t>
            </a:r>
            <a:endParaRPr lang="en-US" sz="2000" dirty="0"/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9475409" y="3328942"/>
            <a:ext cx="348910" cy="132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06631" y="2618164"/>
            <a:ext cx="1804792" cy="95409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94853" y="2589174"/>
            <a:ext cx="1790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Injector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Wien filter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14130012">
            <a:off x="6169180" y="1750303"/>
            <a:ext cx="482597" cy="859542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9800000">
            <a:off x="8497897" y="530860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Aligned Spin!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2602" y="6392137"/>
            <a:ext cx="50870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/>
              <a:t>* Continuous Electron Beam Accelerator Facility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205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8.51852E-6 L 1.25E-6 8.51852E-6 C 0.00221 -0.00254 0.0043 -0.00601 0.00677 -0.00786 L 0.01185 -0.01111 C 0.01237 -0.01157 0.01302 -0.0118 0.01367 -0.01226 C 0.01576 -0.01365 0.01784 -0.01504 0.01992 -0.01666 C 0.02135 -0.01782 0.02279 -0.01921 0.02435 -0.0199 L 0.0293 -0.02222 C 0.0319 -0.02337 0.03255 -0.02314 0.0349 -0.02453 C 0.0362 -0.02499 0.0375 -0.02592 0.03867 -0.02661 C 0.03958 -0.02777 0.04023 -0.02916 0.04115 -0.03009 C 0.04701 -0.03472 0.04531 -0.03217 0.05 -0.03449 C 0.05117 -0.03495 0.05234 -0.03611 0.05365 -0.03657 C 0.05456 -0.03703 0.05534 -0.03726 0.05625 -0.03773 C 0.06276 -0.04212 0.05482 -0.03819 0.0612 -0.0412 C 0.06185 -0.04189 0.06237 -0.04282 0.06302 -0.04328 C 0.06406 -0.04398 0.0651 -0.04398 0.06615 -0.04444 C 0.06745 -0.04513 0.06862 -0.04606 0.06992 -0.04675 C 0.07083 -0.04699 0.07161 -0.04722 0.0724 -0.04768 C 0.07331 -0.04837 0.07409 -0.0493 0.075 -0.04999 C 0.07552 -0.05046 0.07617 -0.05069 0.07682 -0.05115 C 0.0776 -0.05185 0.07839 -0.05277 0.0793 -0.05324 C 0.08008 -0.05393 0.08099 -0.05393 0.08177 -0.05439 C 0.08503 -0.05671 0.08594 -0.05879 0.08867 -0.05995 C 0.08971 -0.06041 0.09076 -0.06064 0.0918 -0.06111 C 0.09271 -0.06134 0.09349 -0.0618 0.09427 -0.06226 C 0.09531 -0.06249 0.09635 -0.06296 0.0974 -0.06342 C 0.09805 -0.06365 0.0987 -0.06411 0.09935 -0.06435 C 0.10052 -0.06481 0.10182 -0.06504 0.10313 -0.0655 C 0.10456 -0.0662 0.10599 -0.06712 0.10742 -0.06782 C 0.11055 -0.06898 0.11589 -0.06944 0.11875 -0.0699 C 0.13008 -0.07222 0.11732 -0.0699 0.12617 -0.07222 C 0.12799 -0.07268 0.12995 -0.07291 0.13177 -0.07337 C 0.13268 -0.07361 0.13346 -0.07384 0.13438 -0.07453 C 0.13542 -0.07499 0.13633 -0.07638 0.1375 -0.07661 C 0.13971 -0.07731 0.14206 -0.07731 0.14427 -0.07777 C 0.15208 -0.08055 0.14128 -0.07685 0.1543 -0.08009 C 0.15521 -0.08009 0.15599 -0.08078 0.15677 -0.08101 C 0.15807 -0.08148 0.15938 -0.08171 0.16055 -0.08217 C 0.16146 -0.0824 0.16224 -0.0831 0.16302 -0.08333 C 0.16497 -0.08379 0.1668 -0.08402 0.16875 -0.08449 C 0.17161 -0.08587 0.17448 -0.08773 0.17747 -0.08888 C 0.1793 -0.08958 0.18828 -0.09097 0.18932 -0.0912 C 0.19141 -0.09189 0.19284 -0.09236 0.19492 -0.09328 C 0.19557 -0.09351 0.19622 -0.09398 0.19688 -0.09444 C 0.19766 -0.09513 0.19844 -0.09583 0.19935 -0.09675 C 0.2 -0.09722 0.20052 -0.09837 0.20117 -0.09884 C 0.20195 -0.09953 0.20286 -0.09976 0.20365 -0.09999 C 0.20573 -0.10069 0.20781 -0.10161 0.2099 -0.10231 L 0.21367 -0.10324 C 0.21693 -0.10439 0.21706 -0.10462 0.22057 -0.10555 C 0.2224 -0.10601 0.22435 -0.10624 0.22617 -0.10671 C 0.22721 -0.10786 0.22813 -0.10925 0.2293 -0.10995 C 0.23073 -0.11087 0.23216 -0.11087 0.23372 -0.11111 C 0.23802 -0.11157 0.24245 -0.1118 0.24688 -0.11226 C 0.24948 -0.11249 0.25221 -0.11296 0.25495 -0.11319 C 0.26263 -0.11296 0.27031 -0.11296 0.27813 -0.11226 C 0.29362 -0.11041 0.28073 -0.1118 0.28802 -0.10786 C 0.28971 -0.10694 0.29648 -0.10578 0.2974 -0.10555 C 0.29831 -0.10509 0.29909 -0.10486 0.3 -0.10439 C 0.30117 -0.1037 0.30234 -0.10254 0.30365 -0.10231 C 0.3056 -0.10161 0.30742 -0.10138 0.30938 -0.10115 C 0.31016 -0.10046 0.31094 -0.09976 0.31185 -0.09884 C 0.3125 -0.09814 0.31302 -0.09722 0.31367 -0.09675 C 0.31719 -0.09398 0.31849 -0.09421 0.3224 -0.09328 C 0.32305 -0.09305 0.3237 -0.09282 0.32435 -0.09212 C 0.32565 -0.09097 0.32669 -0.08865 0.32813 -0.08773 C 0.33281 -0.08495 0.32695 -0.08865 0.33177 -0.08449 C 0.33451 -0.08194 0.33516 -0.08217 0.33802 -0.08101 C 0.33906 -0.08009 0.3401 -0.0787 0.34115 -0.07777 C 0.3418 -0.07731 0.34245 -0.07708 0.3431 -0.07661 C 0.3474 -0.07291 0.34219 -0.07569 0.3474 -0.07337 C 0.35104 -0.06898 0.34753 -0.07291 0.35313 -0.06898 C 0.35391 -0.06828 0.35469 -0.06736 0.3556 -0.06666 C 0.35664 -0.06574 0.35768 -0.06527 0.35872 -0.06435 C 0.35951 -0.06365 0.36029 -0.06273 0.3612 -0.06226 C 0.36224 -0.06157 0.36328 -0.06157 0.36432 -0.06111 C 0.36497 -0.06041 0.36549 -0.05949 0.36615 -0.05879 C 0.37201 -0.05439 0.36797 -0.05902 0.3724 -0.05439 C 0.37656 -0.05023 0.37201 -0.05439 0.37617 -0.04884 C 0.37721 -0.04768 0.37826 -0.04675 0.3793 -0.0456 C 0.37995 -0.04398 0.38034 -0.04236 0.38125 -0.0412 C 0.3819 -0.04004 0.38307 -0.04004 0.38372 -0.03888 C 0.38867 -0.03009 0.38359 -0.03333 0.38867 -0.03101 C 0.38932 -0.02962 0.38997 -0.02824 0.39063 -0.02661 C 0.39518 -0.01527 0.3875 -0.03333 0.39375 -0.01898 C 0.39388 -0.01782 0.39401 -0.01666 0.39427 -0.0155 C 0.39466 -0.01435 0.39531 -0.01342 0.39557 -0.01226 C 0.39596 -0.01041 0.39596 -0.00856 0.39622 -0.00671 C 0.39727 8.51852E-6 0.39701 -0.00115 0.3987 0.00325 C 0.39896 0.00487 0.39909 0.00626 0.39935 0.00788 C 0.39974 0.00996 0.40026 0.01227 0.40052 0.01436 C 0.40182 0.0257 0.40052 0.01528 0.40182 0.02339 C 0.40208 0.02477 0.40208 0.02639 0.40247 0.02778 C 0.40273 0.0294 0.40326 0.03079 0.40365 0.03218 C 0.40391 0.03334 0.40417 0.0345 0.4043 0.03565 C 0.40456 0.0382 0.40482 0.04075 0.40495 0.04329 C 0.40573 0.05741 0.40586 0.06991 0.40625 0.0845 C 0.40599 0.0919 0.40586 0.09931 0.4056 0.10672 C 0.40547 0.10926 0.40547 0.11204 0.40495 0.11436 C 0.40456 0.11621 0.40365 0.11737 0.40313 0.11899 C 0.40143 0.12732 0.40365 0.1169 0.40117 0.12547 C 0.40091 0.12663 0.40091 0.12778 0.40052 0.12894 C 0.39987 0.13126 0.39896 0.13334 0.39805 0.13565 C 0.39766 0.13658 0.39701 0.13774 0.39688 0.13889 C 0.39622 0.14214 0.39622 0.1426 0.39492 0.14561 C 0.39193 0.15186 0.39128 0.14862 0.38802 0.15996 C 0.38763 0.16158 0.38737 0.16297 0.38685 0.16436 C 0.38607 0.16644 0.38503 0.16806 0.38438 0.16991 C 0.38372 0.17176 0.38359 0.17385 0.38307 0.17547 C 0.38255 0.17709 0.38177 0.17848 0.38125 0.1801 C 0.38073 0.18102 0.38034 0.18218 0.37995 0.18334 C 0.37969 0.18519 0.37995 0.18727 0.3793 0.18889 C 0.37891 0.18982 0.37786 0.18913 0.37747 0.19005 C 0.37669 0.1919 0.37695 0.19468 0.37617 0.19676 C 0.37005 0.21112 0.37786 0.19352 0.3724 0.20325 C 0.37174 0.20464 0.37122 0.20626 0.37057 0.20788 C 0.37018 0.2088 0.36979 0.21019 0.36927 0.21112 C 0.36875 0.21204 0.36797 0.21227 0.36745 0.21343 C 0.36471 0.21829 0.36641 0.21667 0.36432 0.22107 C 0.36354 0.22269 0.36263 0.22408 0.36185 0.22547 C 0.36107 0.22686 0.36068 0.22871 0.3599 0.2301 C 0.35872 0.23241 0.35742 0.2345 0.35625 0.23658 C 0.3556 0.23774 0.35508 0.23913 0.3543 0.24005 L 0.35182 0.24329 C 0.35078 0.24885 0.35182 0.24491 0.34935 0.25001 C 0.34844 0.25186 0.34766 0.25371 0.34688 0.25556 C 0.34557 0.25788 0.34401 0.2595 0.3431 0.26227 C 0.33945 0.27292 0.34297 0.26343 0.33932 0.27107 C 0.33867 0.27246 0.33815 0.27431 0.3375 0.27547 C 0.33255 0.28426 0.3388 0.27014 0.33372 0.28102 C 0.3332 0.28218 0.33294 0.28357 0.33242 0.2845 C 0.3319 0.28542 0.33112 0.28589 0.3306 0.28658 C 0.3293 0.28866 0.32826 0.29167 0.32682 0.29329 C 0.32617 0.29399 0.32552 0.29468 0.325 0.29561 C 0.32422 0.29653 0.32383 0.29815 0.32305 0.29885 C 0.32214 0.30001 0.32096 0.30047 0.31992 0.30116 C 0.31927 0.30232 0.31875 0.30348 0.3181 0.3044 C 0.31628 0.30672 0.3151 0.30695 0.31302 0.30788 C 0.31198 0.3088 0.31094 0.30996 0.3099 0.31112 C 0.30911 0.31204 0.30833 0.31343 0.30742 0.31436 C 0.3069 0.31505 0.30612 0.31505 0.3056 0.31551 C 0.30469 0.31621 0.30091 0.31876 0.3 0.31991 C 0.29896 0.3213 0.29831 0.32315 0.2974 0.32454 C 0.29661 0.3257 0.2957 0.32663 0.29492 0.32778 C 0.29401 0.32917 0.29102 0.33403 0.28932 0.33565 C 0.28698 0.33774 0.28607 0.33774 0.28372 0.33889 C 0.28255 0.34028 0.27917 0.34468 0.27747 0.34561 C 0.27617 0.3463 0.27487 0.3463 0.2737 0.34676 C 0.27279 0.347 0.27201 0.34746 0.27122 0.34769 C 0.26992 0.34931 0.26888 0.35116 0.26745 0.35232 C 0.26602 0.35325 0.26445 0.35278 0.26302 0.35325 C 0.26224 0.35371 0.26146 0.35417 0.26055 0.3544 C 0.25951 0.35487 0.25846 0.3551 0.25742 0.35556 C 0.25638 0.35602 0.25417 0.35695 0.25313 0.35788 C 0.24766 0.36181 0.25313 0.35857 0.2487 0.36112 C 0.24401 0.36945 0.24987 0.35926 0.24427 0.36783 C 0.24362 0.36876 0.24323 0.37038 0.24245 0.37107 C 0.24089 0.37246 0.2375 0.37339 0.2375 0.37339 C 0.23242 0.3794 0.23906 0.37176 0.23307 0.37663 C 0.22578 0.38241 0.23307 0.37778 0.22813 0.38218 C 0.22747 0.38264 0.22682 0.38288 0.22617 0.38334 C 0.22539 0.38403 0.22448 0.38473 0.2237 0.38565 C 0.22331 0.38658 0.22305 0.3882 0.2224 0.38889 C 0.22135 0.39005 0.21992 0.39028 0.21875 0.39121 L 0.2168 0.39214 L 0.2112 0.39561 L 0.20938 0.39676 C 0.20872 0.397 0.20807 0.39746 0.20742 0.39769 L 0.20365 0.39885 C 0.19753 0.4044 0.20365 0.39769 0.20052 0.4044 C 0.20013 0.40556 0.19935 0.40579 0.1987 0.40672 C 0.19844 0.40695 0.19831 0.40741 0.19805 0.40788 " pathEditMode="relative" ptsTypes="AAAAAAAAAAAAAAAAAAAAAAAAAAAAAAAAAAAAAAAAAAAAAAAAAAAAAAAAAAAAAAAAAAAAAAAAAAAAAAAAAAAAAAAAAAAAAAAAAAAAAAAAAAAAAAAAAAAAAAAAAAAAAAAAAAAAAAAAAAAAAAAAAAAAAAAAAAAAAAAAAAAAAAAAAAAAA">
                                      <p:cBhvr>
                                        <p:cTn id="2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2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3" grpId="1" animBg="1"/>
      <p:bldP spid="23" grpId="2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Finally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2033" y="2424132"/>
            <a:ext cx="3858098" cy="252963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noProof="0" dirty="0" smtClean="0"/>
              <a:t>There are many other things related to the Wien filter!</a:t>
            </a:r>
          </a:p>
          <a:p>
            <a:pPr lvl="1" algn="just"/>
            <a:r>
              <a:rPr lang="en-US" noProof="0" dirty="0" smtClean="0"/>
              <a:t>Polarimetry</a:t>
            </a:r>
            <a:r>
              <a:rPr lang="en-US" dirty="0"/>
              <a:t>, Monte Carlo </a:t>
            </a:r>
            <a:r>
              <a:rPr lang="en-US" dirty="0" smtClean="0"/>
              <a:t>simulations</a:t>
            </a:r>
            <a:r>
              <a:rPr lang="en-US" noProof="0" dirty="0" smtClean="0"/>
              <a:t>, machine learning … </a:t>
            </a:r>
          </a:p>
          <a:p>
            <a:pPr algn="just"/>
            <a:r>
              <a:rPr lang="en-US" noProof="0" dirty="0" smtClean="0"/>
              <a:t>The accelerator community is going to keep using this device and at higher energies, so we need to keep working on it!</a:t>
            </a:r>
          </a:p>
          <a:p>
            <a:pPr algn="just"/>
            <a:r>
              <a:rPr lang="en-US" noProof="0" dirty="0" smtClean="0"/>
              <a:t>The field is an excellent place for </a:t>
            </a:r>
            <a:r>
              <a:rPr lang="en-US" b="1" dirty="0" smtClean="0"/>
              <a:t>new science students to thrive and develop a </a:t>
            </a:r>
            <a:r>
              <a:rPr lang="en-US" b="1" dirty="0" smtClean="0"/>
              <a:t>career</a:t>
            </a:r>
            <a:r>
              <a:rPr lang="en-US" b="1" noProof="0" dirty="0" smtClean="0"/>
              <a:t>!</a:t>
            </a:r>
            <a:endParaRPr lang="en-US" b="1" noProof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69" y="263310"/>
            <a:ext cx="3928074" cy="5237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93711" y="5834312"/>
            <a:ext cx="90045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accelerator community needs you!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08" y="1877158"/>
            <a:ext cx="3623584" cy="36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Acknowledgements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0679" y="1578123"/>
            <a:ext cx="5952818" cy="216431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I thank</a:t>
            </a:r>
            <a:r>
              <a:rPr lang="en-US" noProof="0" dirty="0" smtClean="0"/>
              <a:t> my advisers Dr. Helmut </a:t>
            </a:r>
            <a:r>
              <a:rPr lang="en-US" noProof="0" dirty="0" err="1" smtClean="0"/>
              <a:t>Baumgart</a:t>
            </a:r>
            <a:r>
              <a:rPr lang="en-US" noProof="0" dirty="0" smtClean="0"/>
              <a:t>, Dr. Matt </a:t>
            </a:r>
            <a:r>
              <a:rPr lang="en-US" noProof="0" dirty="0" err="1" smtClean="0"/>
              <a:t>Poelker</a:t>
            </a:r>
            <a:r>
              <a:rPr lang="en-US" noProof="0" dirty="0" smtClean="0"/>
              <a:t>, and Dr. Carlos Hernández </a:t>
            </a:r>
            <a:r>
              <a:rPr lang="en-US" noProof="0" dirty="0" err="1" smtClean="0"/>
              <a:t>García</a:t>
            </a:r>
            <a:r>
              <a:rPr lang="en-US" noProof="0" dirty="0" smtClean="0"/>
              <a:t> for </a:t>
            </a:r>
            <a:r>
              <a:rPr lang="en-US" noProof="0" dirty="0" smtClean="0"/>
              <a:t>the </a:t>
            </a:r>
            <a:r>
              <a:rPr lang="en-US" noProof="0" dirty="0" smtClean="0"/>
              <a:t>support and patience!</a:t>
            </a:r>
          </a:p>
          <a:p>
            <a:pPr algn="just"/>
            <a:r>
              <a:rPr lang="en-US" noProof="0" dirty="0" smtClean="0"/>
              <a:t>To Jefferson Lab’s </a:t>
            </a:r>
            <a:r>
              <a:rPr lang="en-US" dirty="0" smtClean="0"/>
              <a:t>injector group for the guidance and for being so cool!</a:t>
            </a:r>
            <a:endParaRPr lang="en-US" noProof="0" dirty="0" smtClean="0"/>
          </a:p>
          <a:p>
            <a:pPr algn="just"/>
            <a:r>
              <a:rPr lang="en-US" noProof="0" dirty="0" smtClean="0"/>
              <a:t>To ODU and you, the audience for your attention!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4217"/>
          <a:stretch/>
        </p:blipFill>
        <p:spPr>
          <a:xfrm rot="5400000">
            <a:off x="7353855" y="639764"/>
            <a:ext cx="4515043" cy="4047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57" y="3865691"/>
            <a:ext cx="4550006" cy="2717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8" y="3742440"/>
            <a:ext cx="1538426" cy="2012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4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References	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03785" cy="4351338"/>
          </a:xfrm>
        </p:spPr>
        <p:txBody>
          <a:bodyPr>
            <a:normAutofit fontScale="55000" lnSpcReduction="20000"/>
          </a:bodyPr>
          <a:lstStyle/>
          <a:p>
            <a:r>
              <a:rPr lang="en-US" noProof="0" dirty="0" smtClean="0"/>
              <a:t>The MOLLER Collaboration. arXiv:1411.4088v2 [</a:t>
            </a:r>
            <a:r>
              <a:rPr lang="en-US" noProof="0" dirty="0" err="1" smtClean="0"/>
              <a:t>nucl</a:t>
            </a:r>
            <a:r>
              <a:rPr lang="en-US" noProof="0" dirty="0" smtClean="0"/>
              <a:t>-ex] (2014). </a:t>
            </a:r>
          </a:p>
          <a:p>
            <a:r>
              <a:rPr lang="en-US" noProof="0" dirty="0" smtClean="0"/>
              <a:t>E. Plies et al. Nuclear Instruments and Methods in Physics Research A645 (2011).</a:t>
            </a:r>
          </a:p>
          <a:p>
            <a:r>
              <a:rPr lang="en-US" noProof="0" dirty="0" smtClean="0"/>
              <a:t>M. </a:t>
            </a:r>
            <a:r>
              <a:rPr lang="en-US" noProof="0" dirty="0" err="1" smtClean="0"/>
              <a:t>Salomaa</a:t>
            </a:r>
            <a:r>
              <a:rPr lang="en-US" noProof="0" dirty="0" smtClean="0"/>
              <a:t> &amp; H. A. </a:t>
            </a:r>
            <a:r>
              <a:rPr lang="en-US" noProof="0" dirty="0" err="1" smtClean="0"/>
              <a:t>Enge</a:t>
            </a:r>
            <a:r>
              <a:rPr lang="en-US" noProof="0" dirty="0" smtClean="0"/>
              <a:t>. Nuclear Instruments and Methods 145 (1977).</a:t>
            </a:r>
          </a:p>
          <a:p>
            <a:r>
              <a:rPr lang="en-US" noProof="0" dirty="0" smtClean="0"/>
              <a:t>E. Leal-</a:t>
            </a:r>
            <a:r>
              <a:rPr lang="en-US" noProof="0" dirty="0" err="1" smtClean="0"/>
              <a:t>Quiros</a:t>
            </a:r>
            <a:r>
              <a:rPr lang="en-US" noProof="0" dirty="0" smtClean="0"/>
              <a:t> &amp; M. A. </a:t>
            </a:r>
            <a:r>
              <a:rPr lang="en-US" noProof="0" dirty="0" err="1" smtClean="0"/>
              <a:t>Prelas</a:t>
            </a:r>
            <a:r>
              <a:rPr lang="en-US" noProof="0" dirty="0" smtClean="0"/>
              <a:t>. Rev. Sci. </a:t>
            </a:r>
            <a:r>
              <a:rPr lang="en-US" noProof="0" dirty="0" err="1" smtClean="0"/>
              <a:t>Instrum</a:t>
            </a:r>
            <a:r>
              <a:rPr lang="en-US" noProof="0" dirty="0" smtClean="0"/>
              <a:t>. 60 (3), (1989).</a:t>
            </a:r>
          </a:p>
          <a:p>
            <a:r>
              <a:rPr lang="en-US" noProof="0" dirty="0" smtClean="0"/>
              <a:t>B. Steiner, W. Ackermann. Proceedings of PAC07, Albuquerque, New Mexico, USA. (2007).</a:t>
            </a:r>
          </a:p>
          <a:p>
            <a:r>
              <a:rPr lang="en-US" noProof="0" dirty="0" smtClean="0"/>
              <a:t>V. </a:t>
            </a:r>
            <a:r>
              <a:rPr lang="en-US" noProof="0" dirty="0" err="1" smtClean="0"/>
              <a:t>Tioukine</a:t>
            </a:r>
            <a:r>
              <a:rPr lang="en-US" noProof="0" dirty="0" smtClean="0"/>
              <a:t>, K. </a:t>
            </a:r>
            <a:r>
              <a:rPr lang="en-US" noProof="0" dirty="0" err="1" smtClean="0"/>
              <a:t>Aulenbacher</a:t>
            </a:r>
            <a:r>
              <a:rPr lang="en-US" noProof="0" dirty="0" smtClean="0"/>
              <a:t>. Nuclear Instruments and Methods in Physics Research A 568 (2006).</a:t>
            </a:r>
          </a:p>
          <a:p>
            <a:r>
              <a:rPr lang="en-US" noProof="0" dirty="0" smtClean="0"/>
              <a:t>J. </a:t>
            </a:r>
            <a:r>
              <a:rPr lang="en-US" noProof="0" dirty="0" err="1" smtClean="0"/>
              <a:t>Grames</a:t>
            </a:r>
            <a:r>
              <a:rPr lang="en-US" noProof="0" dirty="0" smtClean="0"/>
              <a:t> et al. Proceedings of 2011 Particle Accelerator Conference, New York, NY, USA. (2011).</a:t>
            </a:r>
          </a:p>
          <a:p>
            <a:r>
              <a:rPr lang="en-US" noProof="0" dirty="0" smtClean="0"/>
              <a:t>J. </a:t>
            </a:r>
            <a:r>
              <a:rPr lang="en-US" noProof="0" dirty="0" err="1" smtClean="0"/>
              <a:t>Grames</a:t>
            </a:r>
            <a:r>
              <a:rPr lang="en-US" noProof="0" dirty="0" smtClean="0"/>
              <a:t> et al. Physical Review Special Topics - Accelerators and beams, Vol. </a:t>
            </a:r>
            <a:r>
              <a:rPr lang="en-US" b="1" noProof="0" dirty="0" smtClean="0"/>
              <a:t>7</a:t>
            </a:r>
            <a:r>
              <a:rPr lang="en-US" noProof="0" dirty="0" smtClean="0"/>
              <a:t>, 042802 (2004</a:t>
            </a:r>
            <a:r>
              <a:rPr lang="en-US" noProof="0" dirty="0" smtClean="0"/>
              <a:t>).</a:t>
            </a:r>
          </a:p>
          <a:p>
            <a:r>
              <a:rPr lang="en-US" dirty="0" smtClean="0"/>
              <a:t>J</a:t>
            </a:r>
            <a:r>
              <a:rPr lang="en-US" dirty="0"/>
              <a:t>. D. Jackson. Wiley, (1975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1C32C4-205A-1C4D-8BAB-C7B2A59A2220}"/>
              </a:ext>
            </a:extLst>
          </p:cNvPr>
          <p:cNvSpPr txBox="1">
            <a:spLocks/>
          </p:cNvSpPr>
          <p:nvPr/>
        </p:nvSpPr>
        <p:spPr>
          <a:xfrm>
            <a:off x="6486646" y="1825625"/>
            <a:ext cx="52037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P. </a:t>
            </a:r>
            <a:r>
              <a:rPr lang="en-US" dirty="0" err="1" smtClean="0"/>
              <a:t>Pereyra</a:t>
            </a:r>
            <a:r>
              <a:rPr lang="en-US" dirty="0" smtClean="0"/>
              <a:t>. Fundamentals of quantum physics. Springer (2012).</a:t>
            </a:r>
          </a:p>
          <a:p>
            <a:r>
              <a:rPr lang="en-US" dirty="0" smtClean="0"/>
              <a:t>J.L. McCarter et al. Nuclear Instruments and Methods in Physics Research A 738 (2014).</a:t>
            </a:r>
          </a:p>
          <a:p>
            <a:r>
              <a:rPr lang="en-US" dirty="0" smtClean="0"/>
              <a:t>T. </a:t>
            </a:r>
            <a:r>
              <a:rPr lang="en-US" dirty="0" err="1" smtClean="0"/>
              <a:t>Zolkin</a:t>
            </a:r>
            <a:r>
              <a:rPr lang="en-US" dirty="0" smtClean="0"/>
              <a:t>. Notes on QMII. University of Chicago department of Physics. </a:t>
            </a:r>
          </a:p>
          <a:p>
            <a:r>
              <a:rPr lang="en-US" dirty="0" smtClean="0"/>
              <a:t>Jay </a:t>
            </a:r>
            <a:r>
              <a:rPr lang="en-US" dirty="0" err="1" smtClean="0"/>
              <a:t>Benesch</a:t>
            </a:r>
            <a:r>
              <a:rPr lang="en-US" dirty="0" smtClean="0"/>
              <a:t>. Modeling the SLAC/</a:t>
            </a:r>
            <a:r>
              <a:rPr lang="en-US" dirty="0" err="1" smtClean="0"/>
              <a:t>JLab</a:t>
            </a:r>
            <a:r>
              <a:rPr lang="en-US" dirty="0" smtClean="0"/>
              <a:t> Wien filter. </a:t>
            </a:r>
            <a:r>
              <a:rPr lang="en-US" dirty="0" err="1" smtClean="0"/>
              <a:t>Jlab</a:t>
            </a:r>
            <a:r>
              <a:rPr lang="en-US" dirty="0" smtClean="0"/>
              <a:t> internal technical note. 2009.</a:t>
            </a:r>
          </a:p>
          <a:p>
            <a:r>
              <a:rPr lang="en-US" dirty="0" smtClean="0"/>
              <a:t>J.L. McCarter et al. Nuclear Instruments and Methods in Physics Research A618 (2010).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Zwiebach</a:t>
            </a:r>
            <a:r>
              <a:rPr lang="en-US" dirty="0" smtClean="0"/>
              <a:t> . Two state systems, MIT Open Courseware, (2013). </a:t>
            </a:r>
          </a:p>
          <a:p>
            <a:r>
              <a:rPr lang="en-US" dirty="0" smtClean="0"/>
              <a:t>K. </a:t>
            </a:r>
            <a:r>
              <a:rPr lang="en-US" dirty="0" err="1" smtClean="0"/>
              <a:t>Tsuno</a:t>
            </a:r>
            <a:r>
              <a:rPr lang="en-US" dirty="0" smtClean="0"/>
              <a:t> &amp; D. </a:t>
            </a:r>
            <a:r>
              <a:rPr lang="en-US" dirty="0" err="1" smtClean="0"/>
              <a:t>Ioanoviciu</a:t>
            </a:r>
            <a:r>
              <a:rPr lang="en-US" dirty="0" smtClean="0"/>
              <a:t>. Advances in Imaging and Electron Physics 176. Academic Press (2013)</a:t>
            </a:r>
          </a:p>
          <a:p>
            <a:r>
              <a:rPr lang="en-US" dirty="0" smtClean="0"/>
              <a:t>CST Studio Suite, “CST Microwave Studio,” 2019. </a:t>
            </a:r>
            <a:r>
              <a:rPr lang="en-US" dirty="0" smtClean="0">
                <a:hlinkClick r:id="rId2"/>
              </a:rPr>
              <a:t>http://www.cst.com</a:t>
            </a:r>
            <a:endParaRPr lang="en-US" dirty="0" smtClean="0"/>
          </a:p>
          <a:p>
            <a:r>
              <a:rPr lang="en-US" dirty="0" smtClean="0"/>
              <a:t>Solidworks </a:t>
            </a:r>
            <a:r>
              <a:rPr lang="en-US" dirty="0" smtClean="0">
                <a:hlinkClick r:id="rId3"/>
              </a:rPr>
              <a:t>https://www.solidworks.com</a:t>
            </a:r>
            <a:endParaRPr lang="en-US" dirty="0" smtClean="0"/>
          </a:p>
          <a:p>
            <a:r>
              <a:rPr lang="en-US" dirty="0" smtClean="0"/>
              <a:t>Pulsar Physics General Particle Tracer </a:t>
            </a:r>
            <a:r>
              <a:rPr lang="en-US" dirty="0" smtClean="0">
                <a:hlinkClick r:id="rId4"/>
              </a:rPr>
              <a:t>http://www.pulsar.nl/gpt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4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760" y="2651125"/>
            <a:ext cx="990600" cy="1325563"/>
          </a:xfrm>
        </p:spPr>
        <p:txBody>
          <a:bodyPr/>
          <a:lstStyle/>
          <a:p>
            <a:r>
              <a:rPr lang="en-US" noProof="0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0229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Extras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 smtClean="0"/>
              <a:t>Using the calculated value of E </a:t>
            </a:r>
            <a:r>
              <a:rPr lang="en-US" noProof="0" dirty="0"/>
              <a:t>field = </a:t>
            </a:r>
            <a:r>
              <a:rPr lang="en-US" noProof="0" dirty="0" smtClean="0"/>
              <a:t>1.65 MV/m</a:t>
            </a:r>
            <a:endParaRPr lang="en-US" noProof="0" dirty="0"/>
          </a:p>
          <a:p>
            <a:r>
              <a:rPr lang="en-US" noProof="0" dirty="0" smtClean="0"/>
              <a:t> kicks beam out of z-axis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noProof="0" dirty="0" smtClean="0"/>
              <a:t>Using 97 % E (1.61 MV/m) restores the trajectory</a:t>
            </a:r>
            <a:endParaRPr lang="en-US" noProof="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78393"/>
            <a:ext cx="5183188" cy="3137952"/>
          </a:xfrm>
          <a:prstGeom prst="rect">
            <a:avLst/>
          </a:prstGeom>
        </p:spPr>
      </p:pic>
      <p:pic>
        <p:nvPicPr>
          <p:cNvPr id="41" name="Content Placeholder 4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79927"/>
            <a:ext cx="5157787" cy="31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8652"/>
          <a:stretch/>
        </p:blipFill>
        <p:spPr>
          <a:xfrm>
            <a:off x="151885" y="6311900"/>
            <a:ext cx="11888230" cy="52097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836017" y="1477509"/>
          <a:ext cx="3503010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4345576" y="1493112"/>
          <a:ext cx="3520451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/>
          </p:nvPr>
        </p:nvGraphicFramePr>
        <p:xfrm>
          <a:off x="7848585" y="1485990"/>
          <a:ext cx="3503032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/>
          </p:nvPr>
        </p:nvGraphicFramePr>
        <p:xfrm>
          <a:off x="836017" y="3898264"/>
          <a:ext cx="3507376" cy="239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4339027" y="3913866"/>
          <a:ext cx="3498663" cy="23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7866027" y="3884021"/>
          <a:ext cx="3472490" cy="240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96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36017" y="1493111"/>
          <a:ext cx="3509559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339027" y="1493111"/>
          <a:ext cx="3494275" cy="23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846402" y="1470388"/>
          <a:ext cx="3507397" cy="24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836017" y="3898262"/>
          <a:ext cx="3509559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339027" y="3882658"/>
          <a:ext cx="3507374" cy="24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846400" y="3898262"/>
          <a:ext cx="3500827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3605" t="1809" r="22635" b="90101"/>
          <a:stretch/>
        </p:blipFill>
        <p:spPr>
          <a:xfrm>
            <a:off x="3985260" y="6323330"/>
            <a:ext cx="42214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 little history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23627" y="1541407"/>
            <a:ext cx="4988775" cy="4594225"/>
          </a:xfrm>
        </p:spPr>
        <p:txBody>
          <a:bodyPr>
            <a:normAutofit lnSpcReduction="10000"/>
          </a:bodyPr>
          <a:lstStyle/>
          <a:p>
            <a:r>
              <a:rPr lang="en-US" noProof="0" dirty="0" smtClean="0"/>
              <a:t>W. Wien (1898) Invented and used it to measure the charge-mass electron ratio</a:t>
            </a:r>
          </a:p>
          <a:p>
            <a:r>
              <a:rPr lang="en-US" noProof="0" dirty="0" smtClean="0"/>
              <a:t>R. Herzog. W. </a:t>
            </a:r>
            <a:r>
              <a:rPr lang="en-US" noProof="0" dirty="0" err="1" smtClean="0"/>
              <a:t>Henneberg</a:t>
            </a:r>
            <a:r>
              <a:rPr lang="en-US" noProof="0" dirty="0" smtClean="0"/>
              <a:t> (1934) developed theory for charged particles inside the homogeneous E and B</a:t>
            </a:r>
          </a:p>
          <a:p>
            <a:r>
              <a:rPr lang="en-US" noProof="0" dirty="0" smtClean="0"/>
              <a:t>W . </a:t>
            </a:r>
            <a:r>
              <a:rPr lang="en-US" noProof="0" dirty="0" err="1" smtClean="0"/>
              <a:t>Legler</a:t>
            </a:r>
            <a:r>
              <a:rPr lang="en-US" noProof="0" dirty="0" smtClean="0"/>
              <a:t> (1963) used it as an electron </a:t>
            </a:r>
            <a:r>
              <a:rPr lang="en-US" noProof="0" dirty="0" err="1" smtClean="0"/>
              <a:t>monochromator</a:t>
            </a:r>
            <a:r>
              <a:rPr lang="en-US" noProof="0" dirty="0" smtClean="0"/>
              <a:t> </a:t>
            </a:r>
          </a:p>
          <a:p>
            <a:r>
              <a:rPr lang="en-US" noProof="0" dirty="0" smtClean="0"/>
              <a:t>H. </a:t>
            </a:r>
            <a:r>
              <a:rPr lang="en-US" noProof="0" dirty="0" err="1" smtClean="0"/>
              <a:t>Boersch</a:t>
            </a:r>
            <a:r>
              <a:rPr lang="en-US" noProof="0" dirty="0" smtClean="0"/>
              <a:t> et al (1964) used it as an energy analyzer </a:t>
            </a:r>
          </a:p>
          <a:p>
            <a:r>
              <a:rPr lang="en-US" noProof="0" dirty="0" smtClean="0"/>
              <a:t>R. L. </a:t>
            </a:r>
            <a:r>
              <a:rPr lang="en-US" noProof="0" dirty="0" err="1" smtClean="0"/>
              <a:t>Seliger</a:t>
            </a:r>
            <a:r>
              <a:rPr lang="en-US" noProof="0" dirty="0" smtClean="0"/>
              <a:t> (1972) used it as a mass filter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5434247" y="165677"/>
            <a:ext cx="6628440" cy="4101016"/>
            <a:chOff x="5968509" y="1763309"/>
            <a:chExt cx="5969334" cy="36932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8509" y="2182100"/>
              <a:ext cx="5969334" cy="3274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327603" y="1763309"/>
              <a:ext cx="325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B. Steiner, W. Ackermann. (2007)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09734" y="4493276"/>
            <a:ext cx="627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>
                <a:solidFill>
                  <a:srgbClr val="FF0000"/>
                </a:solidFill>
              </a:rPr>
              <a:t>The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design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used</a:t>
            </a:r>
            <a:r>
              <a:rPr lang="es-MX" sz="2000" dirty="0" smtClean="0">
                <a:solidFill>
                  <a:srgbClr val="FF0000"/>
                </a:solidFill>
              </a:rPr>
              <a:t> at CEBAF </a:t>
            </a:r>
            <a:r>
              <a:rPr lang="es-MX" sz="2000" dirty="0" err="1" smtClean="0">
                <a:solidFill>
                  <a:srgbClr val="FF0000"/>
                </a:solidFill>
              </a:rPr>
              <a:t>is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originally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from</a:t>
            </a:r>
            <a:r>
              <a:rPr lang="es-MX" sz="2000" dirty="0" smtClean="0">
                <a:solidFill>
                  <a:srgbClr val="FF0000"/>
                </a:solidFill>
              </a:rPr>
              <a:t> SLAC, and has </a:t>
            </a:r>
            <a:r>
              <a:rPr lang="es-MX" sz="2000" dirty="0" err="1" smtClean="0">
                <a:solidFill>
                  <a:srgbClr val="FF0000"/>
                </a:solidFill>
              </a:rPr>
              <a:t>been</a:t>
            </a:r>
            <a:r>
              <a:rPr lang="es-MX" sz="2000" dirty="0" smtClean="0">
                <a:solidFill>
                  <a:srgbClr val="FF0000"/>
                </a:solidFill>
              </a:rPr>
              <a:t> </a:t>
            </a:r>
            <a:r>
              <a:rPr lang="es-MX" sz="2000" dirty="0" err="1" smtClean="0">
                <a:solidFill>
                  <a:srgbClr val="FF0000"/>
                </a:solidFill>
              </a:rPr>
              <a:t>replicated</a:t>
            </a:r>
            <a:r>
              <a:rPr lang="es-MX" sz="2000" dirty="0" smtClean="0">
                <a:solidFill>
                  <a:srgbClr val="FF0000"/>
                </a:solidFill>
              </a:rPr>
              <a:t> at MAMI, MIT-Bates, and S-DALINAC.</a:t>
            </a:r>
            <a:endParaRPr lang="es-MX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8708" y="6488668"/>
            <a:ext cx="270253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/>
              <a:t>*K</a:t>
            </a:r>
            <a:r>
              <a:rPr lang="en-US" sz="1500" dirty="0"/>
              <a:t>. </a:t>
            </a:r>
            <a:r>
              <a:rPr lang="en-US" sz="1500" dirty="0" err="1"/>
              <a:t>Tsuno</a:t>
            </a:r>
            <a:r>
              <a:rPr lang="en-US" sz="1500" dirty="0"/>
              <a:t> &amp; D. </a:t>
            </a:r>
            <a:r>
              <a:rPr lang="en-US" sz="1500" dirty="0" err="1" smtClean="0"/>
              <a:t>Ioanoviciu</a:t>
            </a:r>
            <a:r>
              <a:rPr lang="en-US" sz="1500" dirty="0" smtClean="0"/>
              <a:t> (2013)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052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227127" y="-6657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But, what is a Wien filter? </a:t>
            </a:r>
            <a:endParaRPr lang="en-US" dirty="0"/>
          </a:p>
        </p:txBody>
      </p:sp>
      <p:sp>
        <p:nvSpPr>
          <p:cNvPr id="11" name="Text Placeholder 15"/>
          <p:cNvSpPr txBox="1">
            <a:spLocks/>
          </p:cNvSpPr>
          <p:nvPr/>
        </p:nvSpPr>
        <p:spPr>
          <a:xfrm>
            <a:off x="4099622" y="1464965"/>
            <a:ext cx="424081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CEBAF’s 100 </a:t>
            </a:r>
            <a:r>
              <a:rPr lang="en-US" dirty="0" err="1" smtClean="0"/>
              <a:t>keV</a:t>
            </a:r>
            <a:r>
              <a:rPr lang="en-US" dirty="0" smtClean="0"/>
              <a:t> Wien filter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36" y="1958300"/>
            <a:ext cx="6654238" cy="4670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796724" y="4015042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plates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7649219" y="4338209"/>
            <a:ext cx="2147505" cy="32316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</p:cNvCxnSpPr>
          <p:nvPr/>
        </p:nvCxnSpPr>
        <p:spPr>
          <a:xfrm rot="16200000" flipH="1">
            <a:off x="2633076" y="1170211"/>
            <a:ext cx="127555" cy="2817231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235" y="1868719"/>
            <a:ext cx="1648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feedthrough</a:t>
            </a:r>
            <a:endParaRPr lang="en-US" dirty="0"/>
          </a:p>
        </p:txBody>
      </p:sp>
      <p:cxnSp>
        <p:nvCxnSpPr>
          <p:cNvPr id="20" name="Elbow Connector 19"/>
          <p:cNvCxnSpPr>
            <a:stCxn id="21" idx="3"/>
          </p:cNvCxnSpPr>
          <p:nvPr/>
        </p:nvCxnSpPr>
        <p:spPr>
          <a:xfrm>
            <a:off x="1718581" y="3300860"/>
            <a:ext cx="1343837" cy="5123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2578" y="2977694"/>
            <a:ext cx="135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mirrors</a:t>
            </a:r>
            <a:endParaRPr lang="en-US" dirty="0"/>
          </a:p>
        </p:txBody>
      </p:sp>
      <p:cxnSp>
        <p:nvCxnSpPr>
          <p:cNvPr id="23" name="Elbow Connector 22"/>
          <p:cNvCxnSpPr>
            <a:stCxn id="24" idx="2"/>
          </p:cNvCxnSpPr>
          <p:nvPr/>
        </p:nvCxnSpPr>
        <p:spPr>
          <a:xfrm rot="16200000" flipH="1">
            <a:off x="2292707" y="3168603"/>
            <a:ext cx="527637" cy="312942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428" y="3823169"/>
            <a:ext cx="120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Vacuum chamber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647434" y="2937839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Mounting insulators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1"/>
          </p:cNvCxnSpPr>
          <p:nvPr/>
        </p:nvCxnSpPr>
        <p:spPr>
          <a:xfrm rot="10800000" flipV="1">
            <a:off x="8340436" y="3122505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491121" y="4955253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 coil</a:t>
            </a:r>
            <a:endParaRPr lang="en-US" dirty="0"/>
          </a:p>
        </p:txBody>
      </p:sp>
      <p:cxnSp>
        <p:nvCxnSpPr>
          <p:cNvPr id="31" name="Elbow Connector 30"/>
          <p:cNvCxnSpPr>
            <a:stCxn id="30" idx="1"/>
          </p:cNvCxnSpPr>
          <p:nvPr/>
        </p:nvCxnSpPr>
        <p:spPr>
          <a:xfrm rot="10800000" flipV="1">
            <a:off x="8184123" y="5139919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59" y="5843449"/>
            <a:ext cx="247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Steel shield</a:t>
            </a:r>
            <a:endParaRPr lang="en-US" dirty="0"/>
          </a:p>
        </p:txBody>
      </p:sp>
      <p:cxnSp>
        <p:nvCxnSpPr>
          <p:cNvPr id="35" name="Elbow Connector 34"/>
          <p:cNvCxnSpPr>
            <a:stCxn id="34" idx="1"/>
          </p:cNvCxnSpPr>
          <p:nvPr/>
        </p:nvCxnSpPr>
        <p:spPr>
          <a:xfrm rot="10800000">
            <a:off x="5773389" y="5449633"/>
            <a:ext cx="322571" cy="57848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674123" y="2368672"/>
            <a:ext cx="632058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59145" y="2008348"/>
            <a:ext cx="86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42 cm</a:t>
            </a:r>
            <a:endParaRPr lang="en-US" dirty="0"/>
          </a:p>
        </p:txBody>
      </p:sp>
      <p:sp>
        <p:nvSpPr>
          <p:cNvPr id="22" name="Explosion 2 21"/>
          <p:cNvSpPr/>
          <p:nvPr/>
        </p:nvSpPr>
        <p:spPr>
          <a:xfrm rot="1304127">
            <a:off x="309872" y="4996985"/>
            <a:ext cx="2211518" cy="2078178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6" name="Group 25"/>
          <p:cNvGrpSpPr/>
          <p:nvPr/>
        </p:nvGrpSpPr>
        <p:grpSpPr>
          <a:xfrm>
            <a:off x="1149045" y="5498567"/>
            <a:ext cx="921660" cy="1093868"/>
            <a:chOff x="10945092" y="443484"/>
            <a:chExt cx="2133010" cy="253155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0945092" y="443484"/>
              <a:ext cx="0" cy="123104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0945092" y="1664603"/>
              <a:ext cx="2133010" cy="9922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0965863" y="1653684"/>
              <a:ext cx="585704" cy="7926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953582" y="624278"/>
              <a:ext cx="779317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US" sz="20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04664" y="1685445"/>
              <a:ext cx="411926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v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29556" y="2345292"/>
              <a:ext cx="779318" cy="62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24" grpId="0"/>
      <p:bldP spid="27" grpId="0"/>
      <p:bldP spid="30" grpId="0"/>
      <p:bldP spid="3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Two objectives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4294967295"/>
          </p:nvPr>
        </p:nvSpPr>
        <p:spPr>
          <a:xfrm>
            <a:off x="7774182" y="1654404"/>
            <a:ext cx="5157787" cy="8239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Do not deviate the beam trajectory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537909" y="1654404"/>
            <a:ext cx="5183188" cy="8239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Provide Spin angle control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7991624" y="2618028"/>
            <a:ext cx="3543050" cy="315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8268785" y="3560958"/>
            <a:ext cx="2949092" cy="17317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04426" y="2928344"/>
            <a:ext cx="2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79" y="2478316"/>
            <a:ext cx="6936242" cy="2221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Placeholder 15"/>
          <p:cNvSpPr txBox="1">
            <a:spLocks/>
          </p:cNvSpPr>
          <p:nvPr/>
        </p:nvSpPr>
        <p:spPr>
          <a:xfrm>
            <a:off x="2590993" y="5651107"/>
            <a:ext cx="3060058" cy="606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 err="1" smtClean="0">
                <a:solidFill>
                  <a:srgbClr val="FF0000"/>
                </a:solidFill>
              </a:rPr>
              <a:t>keV</a:t>
            </a:r>
            <a:r>
              <a:rPr lang="en-US" dirty="0" smtClean="0">
                <a:solidFill>
                  <a:srgbClr val="FF0000"/>
                </a:solidFill>
              </a:rPr>
              <a:t> -&gt; 200 </a:t>
            </a:r>
            <a:r>
              <a:rPr lang="en-US" dirty="0" err="1" smtClean="0">
                <a:solidFill>
                  <a:srgbClr val="FF0000"/>
                </a:solidFill>
              </a:rPr>
              <a:t>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Explosion 2 12"/>
          <p:cNvSpPr/>
          <p:nvPr/>
        </p:nvSpPr>
        <p:spPr>
          <a:xfrm rot="761993">
            <a:off x="1701797" y="4877018"/>
            <a:ext cx="5215520" cy="2071349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90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105207" y="98208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9093279" y="783324"/>
            <a:ext cx="2949092" cy="17317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93279" y="186723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7" y="2742314"/>
            <a:ext cx="9446473" cy="353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7409292" y="5461225"/>
            <a:ext cx="415638" cy="429046"/>
            <a:chOff x="1385454" y="4459077"/>
            <a:chExt cx="415638" cy="429046"/>
          </a:xfrm>
        </p:grpSpPr>
        <p:sp>
          <p:nvSpPr>
            <p:cNvPr id="25" name="Oval 24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73551" y="588329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Magnetic field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975599" y="4409625"/>
            <a:ext cx="6510146" cy="2197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4507" y="4197251"/>
            <a:ext cx="19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Don’t deviate the beam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/>
                  <a:t>Equilibrium condition: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400" b="1" dirty="0" smtClean="0">
                    <a:ea typeface="Cambria Math" panose="02040503050406030204" pitchFamily="18" charset="0"/>
                  </a:rPr>
                  <a:t>Preserve this relation:</a:t>
                </a:r>
                <a:r>
                  <a:rPr lang="en-US" sz="2400" b="0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blipFill>
                <a:blip r:embed="rId4"/>
                <a:stretch>
                  <a:fillRect l="-3501" t="-12800" r="-1284" b="-20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486020" y="1944531"/>
            <a:ext cx="1847653" cy="3888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39126" y="4409625"/>
            <a:ext cx="744717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113386" y="2153920"/>
            <a:ext cx="619894" cy="36112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6 0.00277 L 0.45964 0.0060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888 -0.19954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 dirty="0" smtClean="0"/>
              <a:t>Pause: What is spin?</a:t>
            </a:r>
            <a:endParaRPr lang="en-US" noProof="0" dirty="0"/>
          </a:p>
        </p:txBody>
      </p:sp>
      <p:sp>
        <p:nvSpPr>
          <p:cNvPr id="162" name="TextBox 161"/>
          <p:cNvSpPr txBox="1"/>
          <p:nvPr/>
        </p:nvSpPr>
        <p:spPr>
          <a:xfrm>
            <a:off x="4425810" y="4244539"/>
            <a:ext cx="2743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Time evolution</a:t>
            </a:r>
            <a:endParaRPr lang="en-US" sz="3200" b="1" dirty="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/>
          <a:srcRect r="2317"/>
          <a:stretch/>
        </p:blipFill>
        <p:spPr>
          <a:xfrm>
            <a:off x="6368687" y="5245708"/>
            <a:ext cx="5700764" cy="940996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9" y="5319854"/>
            <a:ext cx="4435138" cy="792704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125940" y="4668777"/>
            <a:ext cx="252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state </a:t>
            </a:r>
            <a:r>
              <a:rPr lang="en-US" b="1" dirty="0"/>
              <a:t>with direction given by </a:t>
            </a:r>
            <a:r>
              <a:rPr lang="el-GR" b="1" dirty="0"/>
              <a:t>θ</a:t>
            </a:r>
            <a:r>
              <a:rPr lang="en-US" b="1" baseline="-25000" dirty="0"/>
              <a:t>0 </a:t>
            </a:r>
            <a:r>
              <a:rPr lang="en-US" b="1" dirty="0"/>
              <a:t>and </a:t>
            </a:r>
            <a:r>
              <a:rPr lang="el-GR" b="1" dirty="0"/>
              <a:t>φ</a:t>
            </a:r>
            <a:r>
              <a:rPr lang="en-US" b="1" baseline="-25000" dirty="0"/>
              <a:t>0</a:t>
            </a:r>
            <a:endParaRPr lang="en-US" b="1" dirty="0"/>
          </a:p>
        </p:txBody>
      </p:sp>
      <p:sp>
        <p:nvSpPr>
          <p:cNvPr id="170" name="TextBox 169"/>
          <p:cNvSpPr txBox="1"/>
          <p:nvPr/>
        </p:nvSpPr>
        <p:spPr>
          <a:xfrm>
            <a:off x="4671419" y="1989902"/>
            <a:ext cx="6568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Electrons </a:t>
            </a:r>
            <a:r>
              <a:rPr lang="en-US" sz="2000" b="1" dirty="0" smtClean="0"/>
              <a:t>behave</a:t>
            </a:r>
            <a:r>
              <a:rPr lang="en-US" sz="2000" dirty="0" smtClean="0"/>
              <a:t> as point magnetic dipoles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</a:t>
            </a:r>
            <a:r>
              <a:rPr lang="en-US" sz="2000" b="1" dirty="0" smtClean="0"/>
              <a:t>nalogous</a:t>
            </a:r>
            <a:r>
              <a:rPr lang="en-US" sz="2000" dirty="0" smtClean="0"/>
              <a:t> to macroscopic intrinsic spin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Electrons are point particles, so </a:t>
            </a:r>
            <a:r>
              <a:rPr lang="en-US" sz="2000" b="1" dirty="0" smtClean="0"/>
              <a:t>those can’t rotate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Then electron spin is a </a:t>
            </a:r>
            <a:r>
              <a:rPr lang="en-US" sz="2000" b="1" dirty="0" smtClean="0"/>
              <a:t>quantum property</a:t>
            </a:r>
            <a:r>
              <a:rPr lang="en-US" sz="2000" dirty="0"/>
              <a:t> </a:t>
            </a:r>
            <a:r>
              <a:rPr lang="en-US" sz="2000" dirty="0" smtClean="0"/>
              <a:t>and we use more </a:t>
            </a:r>
            <a:r>
              <a:rPr lang="en-US" sz="2000" b="1" dirty="0" smtClean="0"/>
              <a:t>sophisticated math to model</a:t>
            </a:r>
            <a:r>
              <a:rPr lang="en-US" sz="2000" dirty="0" smtClean="0"/>
              <a:t> its behavior</a:t>
            </a:r>
          </a:p>
          <a:p>
            <a:endParaRPr lang="en-US" sz="2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9595659" y="4804042"/>
            <a:ext cx="234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Final state has </a:t>
            </a:r>
            <a:r>
              <a:rPr lang="en-US" dirty="0" smtClean="0">
                <a:solidFill>
                  <a:srgbClr val="FF0000"/>
                </a:solidFill>
              </a:rPr>
              <a:t>rotated!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4"/>
          <a:srcRect r="53809" b="66858"/>
          <a:stretch/>
        </p:blipFill>
        <p:spPr>
          <a:xfrm>
            <a:off x="4995721" y="4857461"/>
            <a:ext cx="1603878" cy="42744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71" idx="2"/>
          </p:cNvCxnSpPr>
          <p:nvPr/>
        </p:nvCxnSpPr>
        <p:spPr>
          <a:xfrm>
            <a:off x="10768894" y="5173374"/>
            <a:ext cx="278127" cy="2337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5"/>
          <a:srcRect t="13729" b="17803"/>
          <a:stretch/>
        </p:blipFill>
        <p:spPr>
          <a:xfrm>
            <a:off x="4306918" y="6026118"/>
            <a:ext cx="2939508" cy="584754"/>
          </a:xfrm>
          <a:prstGeom prst="rect">
            <a:avLst/>
          </a:prstGeom>
        </p:spPr>
      </p:pic>
      <p:sp>
        <p:nvSpPr>
          <p:cNvPr id="167" name="Right Arrow 166"/>
          <p:cNvSpPr/>
          <p:nvPr/>
        </p:nvSpPr>
        <p:spPr>
          <a:xfrm>
            <a:off x="5086459" y="5407149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9" y="1587310"/>
            <a:ext cx="2300852" cy="230085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76890" y="1673943"/>
            <a:ext cx="1985210" cy="20827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 rot="8630105">
            <a:off x="1223310" y="911293"/>
            <a:ext cx="1715684" cy="2853190"/>
          </a:xfrm>
          <a:prstGeom prst="arc">
            <a:avLst>
              <a:gd name="adj1" fmla="val 16819064"/>
              <a:gd name="adj2" fmla="val 330380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0"/>
          </p:cNvCxnSpPr>
          <p:nvPr/>
        </p:nvCxnSpPr>
        <p:spPr>
          <a:xfrm flipV="1">
            <a:off x="2686209" y="3365370"/>
            <a:ext cx="233712" cy="2215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>
            <a:off x="4006345" y="1767413"/>
            <a:ext cx="371756" cy="18194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Rectangle 16"/>
          <p:cNvSpPr/>
          <p:nvPr/>
        </p:nvSpPr>
        <p:spPr>
          <a:xfrm>
            <a:off x="8530938" y="6309967"/>
            <a:ext cx="18008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solidFill>
                <a:srgbClr val="000000"/>
              </a:solidFill>
              <a:latin typeface="CM R 12"/>
            </a:endParaRPr>
          </a:p>
          <a:p>
            <a:r>
              <a:rPr lang="en-US" sz="1300" dirty="0">
                <a:solidFill>
                  <a:srgbClr val="000000"/>
                </a:solidFill>
                <a:latin typeface="CM R 12"/>
              </a:rPr>
              <a:t> B. </a:t>
            </a:r>
            <a:r>
              <a:rPr lang="en-US" sz="1300" dirty="0" err="1" smtClean="0">
                <a:solidFill>
                  <a:srgbClr val="000000"/>
                </a:solidFill>
                <a:latin typeface="CM R 12"/>
              </a:rPr>
              <a:t>Zwiebach</a:t>
            </a:r>
            <a:r>
              <a:rPr lang="en-US" sz="1300" dirty="0" smtClean="0">
                <a:solidFill>
                  <a:srgbClr val="000000"/>
                </a:solidFill>
                <a:latin typeface="CM R 12"/>
              </a:rPr>
              <a:t> (2013) </a:t>
            </a:r>
            <a:endParaRPr lang="en-US" sz="1300" dirty="0"/>
          </a:p>
        </p:txBody>
      </p:sp>
      <p:sp>
        <p:nvSpPr>
          <p:cNvPr id="28" name="Rectangle 27"/>
          <p:cNvSpPr/>
          <p:nvPr/>
        </p:nvSpPr>
        <p:spPr>
          <a:xfrm>
            <a:off x="3201536" y="5346940"/>
            <a:ext cx="1624987" cy="69951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Rectangle 28"/>
          <p:cNvSpPr/>
          <p:nvPr/>
        </p:nvSpPr>
        <p:spPr>
          <a:xfrm>
            <a:off x="9825677" y="5393672"/>
            <a:ext cx="2215493" cy="63231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TextBox 3"/>
          <p:cNvSpPr txBox="1"/>
          <p:nvPr/>
        </p:nvSpPr>
        <p:spPr>
          <a:xfrm>
            <a:off x="9602695" y="35374"/>
            <a:ext cx="2610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*Gamma here is not relativistic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308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512196" cy="877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Spin angle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087" y="4000303"/>
            <a:ext cx="7485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Relativity requires </a:t>
            </a:r>
            <a:r>
              <a:rPr lang="en-US" sz="2400" dirty="0" smtClean="0"/>
              <a:t>Thomas-BMT to describe the change of spin with respect to time: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514906" y="4397831"/>
                <a:ext cx="138719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/>
                      <m:t>Ω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906" y="4397831"/>
                <a:ext cx="1387198" cy="531684"/>
              </a:xfrm>
              <a:prstGeom prst="rect">
                <a:avLst/>
              </a:prstGeom>
              <a:blipFill>
                <a:blip r:embed="rId3"/>
                <a:stretch>
                  <a:fillRect l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70" y="5313877"/>
            <a:ext cx="6629690" cy="1028472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18" idx="1"/>
          </p:cNvCxnSpPr>
          <p:nvPr/>
        </p:nvCxnSpPr>
        <p:spPr>
          <a:xfrm rot="10800000">
            <a:off x="1847466" y="6155120"/>
            <a:ext cx="348307" cy="43271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95772" y="6264664"/>
            <a:ext cx="264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moment anomaly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4087" y="5107307"/>
            <a:ext cx="3460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So the spin rotation angle: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8336092" y="4395451"/>
            <a:ext cx="179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our case: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8283297" y="4925353"/>
            <a:ext cx="1979629" cy="8397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361752" y="4945997"/>
                <a:ext cx="1739171" cy="741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sz="2400" b="1"/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752" y="4945997"/>
                <a:ext cx="1739171" cy="741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>
            <a:off x="7196376" y="4435500"/>
            <a:ext cx="371756" cy="18194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6195566" y="5794336"/>
            <a:ext cx="99876" cy="756028"/>
          </a:xfrm>
          <a:prstGeom prst="rightBrace">
            <a:avLst>
              <a:gd name="adj1" fmla="val 8333"/>
              <a:gd name="adj2" fmla="val 4750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5597550" y="6395739"/>
            <a:ext cx="142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Wait, what?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09188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9019233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3519817" y="3375171"/>
            <a:ext cx="137784" cy="29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763" y="1436110"/>
            <a:ext cx="7984530" cy="2557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6" name="Group 75"/>
          <p:cNvGrpSpPr/>
          <p:nvPr/>
        </p:nvGrpSpPr>
        <p:grpSpPr>
          <a:xfrm rot="2468355">
            <a:off x="3674224" y="2313034"/>
            <a:ext cx="812292" cy="878208"/>
            <a:chOff x="1696825" y="3595637"/>
            <a:chExt cx="763571" cy="825534"/>
          </a:xfrm>
        </p:grpSpPr>
        <p:sp>
          <p:nvSpPr>
            <p:cNvPr id="77" name="Oval 7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Down Arrow 7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6968815" y="6534835"/>
            <a:ext cx="23963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/>
              <a:t>* J</a:t>
            </a:r>
            <a:r>
              <a:rPr lang="en-US" sz="1500" dirty="0"/>
              <a:t>. D. Jackson. Wiley, (1975)</a:t>
            </a:r>
          </a:p>
        </p:txBody>
      </p:sp>
    </p:spTree>
    <p:extLst>
      <p:ext uri="{BB962C8B-B14F-4D97-AF65-F5344CB8AC3E}">
        <p14:creationId xmlns:p14="http://schemas.microsoft.com/office/powerpoint/2010/main" val="21332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8606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For </a:t>
                </a:r>
                <a:r>
                  <a:rPr lang="en-US" b="1" dirty="0" smtClean="0"/>
                  <a:t>100° spin rotation angle and we know the energy: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b="0" dirty="0"/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+1=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(0.510 [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])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b="0" dirty="0"/>
                  <a:t> = </a:t>
                </a:r>
                <a:r>
                  <a:rPr lang="en-US" sz="2600" b="0" dirty="0">
                    <a:solidFill>
                      <a:srgbClr val="0070C0"/>
                    </a:solidFill>
                  </a:rPr>
                  <a:t>1.3914</a:t>
                </a:r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300" dirty="0" smtClean="0"/>
                  <a:t>The normalized velocity:</a:t>
                </a:r>
                <a:endParaRPr lang="en-US" sz="23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0.6953</m:t>
                      </m:r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sz="2300" dirty="0" smtClean="0"/>
                  <a:t>And we obtain the magnetic field magnitude (</a:t>
                </a:r>
                <a:r>
                  <a:rPr lang="en-US" sz="2300" u="sng" dirty="0" smtClean="0"/>
                  <a:t>at homogeneous region</a:t>
                </a:r>
                <a:r>
                  <a:rPr lang="en-US" sz="2300" dirty="0" smtClean="0"/>
                  <a:t>)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/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9.1093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])(3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1.3914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/>
                                <m:t>1.74533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307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])(1.602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 [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𝑚𝑇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  <a:blipFill>
                <a:blip r:embed="rId3"/>
                <a:stretch>
                  <a:fillRect l="-610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344439" cy="877887"/>
          </a:xfrm>
        </p:spPr>
        <p:txBody>
          <a:bodyPr>
            <a:normAutofit/>
          </a:bodyPr>
          <a:lstStyle/>
          <a:p>
            <a:r>
              <a:rPr lang="en-US" dirty="0" smtClean="0"/>
              <a:t>Example at </a:t>
            </a:r>
            <a:r>
              <a:rPr lang="en-US" dirty="0" err="1" smtClean="0"/>
              <a:t>JLab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89557" y="6142988"/>
            <a:ext cx="232431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Will use this to get </a:t>
            </a:r>
            <a:r>
              <a:rPr lang="en-US" b="1" dirty="0" err="1" smtClean="0"/>
              <a:t>Ey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>
            <a:off x="5913151" y="6018236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4827" y="1954168"/>
            <a:ext cx="186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Kinetic energy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0800000">
            <a:off x="3418332" y="1832265"/>
            <a:ext cx="113528" cy="56955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08897" y="2510141"/>
            <a:ext cx="2712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Relativistic factor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407748" y="2443403"/>
            <a:ext cx="101149" cy="5143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79903" y="6018236"/>
            <a:ext cx="1834777" cy="5296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56385</TotalTime>
  <Words>1992</Words>
  <Application>Microsoft Office PowerPoint</Application>
  <PresentationFormat>Widescreen</PresentationFormat>
  <Paragraphs>261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TimesNewRomanPS-BoldMT</vt:lpstr>
      <vt:lpstr>Calibri Light</vt:lpstr>
      <vt:lpstr>CM R 12</vt:lpstr>
      <vt:lpstr>Arial Unicode MS</vt:lpstr>
      <vt:lpstr>Arial</vt:lpstr>
      <vt:lpstr>Calibri</vt:lpstr>
      <vt:lpstr>Vitesse Light</vt:lpstr>
      <vt:lpstr>TimesNewRomanPSMT</vt:lpstr>
      <vt:lpstr>Wingdings</vt:lpstr>
      <vt:lpstr>Cambria Math</vt:lpstr>
      <vt:lpstr>MeridienLTStd-Roman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  <vt:lpstr>FIN</vt:lpstr>
      <vt:lpstr>Extras</vt:lpstr>
      <vt:lpstr>Extras</vt:lpstr>
      <vt:lpstr>Extras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Gabriel Palacios-Serrano</cp:lastModifiedBy>
  <cp:revision>970</cp:revision>
  <dcterms:created xsi:type="dcterms:W3CDTF">2018-11-06T18:12:13Z</dcterms:created>
  <dcterms:modified xsi:type="dcterms:W3CDTF">2020-09-04T18:28:56Z</dcterms:modified>
</cp:coreProperties>
</file>