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536" r:id="rId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66"/>
    <a:srgbClr val="CCFF99"/>
    <a:srgbClr val="F8CAF8"/>
    <a:srgbClr val="F0D2F0"/>
    <a:srgbClr val="FF7C80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>
        <p:scale>
          <a:sx n="110" d="100"/>
          <a:sy n="110" d="100"/>
        </p:scale>
        <p:origin x="-714" y="-852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6" y="1302863"/>
            <a:ext cx="4446556" cy="2281142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 bwMode="auto">
          <a:xfrm flipH="1">
            <a:off x="3526971" y="1910517"/>
            <a:ext cx="397048" cy="44950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0785" y="154118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 bwMode="auto">
          <a:xfrm flipH="1">
            <a:off x="1722753" y="1479099"/>
            <a:ext cx="1337122" cy="37496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8632" y="1109767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 bwMode="auto">
          <a:xfrm flipV="1">
            <a:off x="913202" y="1873147"/>
            <a:ext cx="269444" cy="78355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135" y="2656702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>
            <a:off x="1143930" y="1205026"/>
            <a:ext cx="330010" cy="54651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679" y="835694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5404" y="3799916"/>
            <a:ext cx="3031329" cy="2967228"/>
            <a:chOff x="3099440" y="3686859"/>
            <a:chExt cx="3031329" cy="296722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stCxn id="23" idx="1"/>
            </p:cNvCxnSpPr>
            <p:nvPr/>
          </p:nvCxnSpPr>
          <p:spPr bwMode="auto">
            <a:xfrm flipH="1" flipV="1">
              <a:off x="4397976" y="4564220"/>
              <a:ext cx="548394" cy="323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133390" y="5366443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7064" y="6007756"/>
              <a:ext cx="1053705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 bwMode="auto">
            <a:xfrm flipH="1" flipV="1">
              <a:off x="4252638" y="6200144"/>
              <a:ext cx="824426" cy="130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9" idx="1"/>
            </p:cNvCxnSpPr>
            <p:nvPr/>
          </p:nvCxnSpPr>
          <p:spPr bwMode="auto">
            <a:xfrm flipH="1" flipV="1">
              <a:off x="3967582" y="5288776"/>
              <a:ext cx="1165808" cy="2623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946370" y="4564220"/>
              <a:ext cx="1148682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250131" y="0"/>
            <a:ext cx="6535586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Beam</a:t>
            </a:r>
            <a:endParaRPr lang="en-US" kern="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799005" y="3552743"/>
            <a:ext cx="2028242" cy="3212910"/>
            <a:chOff x="6522438" y="3552743"/>
            <a:chExt cx="2028242" cy="321291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3" t="12235" r="34995" b="35166"/>
            <a:stretch/>
          </p:blipFill>
          <p:spPr>
            <a:xfrm>
              <a:off x="6522438" y="3552743"/>
              <a:ext cx="2028242" cy="162826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2" t="12494" r="35316" b="35166"/>
            <a:stretch/>
          </p:blipFill>
          <p:spPr>
            <a:xfrm>
              <a:off x="6530633" y="5145403"/>
              <a:ext cx="2014072" cy="1620250"/>
            </a:xfrm>
            <a:prstGeom prst="rect">
              <a:avLst/>
            </a:prstGeom>
          </p:spPr>
        </p:pic>
        <p:sp>
          <p:nvSpPr>
            <p:cNvPr id="27" name="Rounded Rectangular Callout 26"/>
            <p:cNvSpPr/>
            <p:nvPr/>
          </p:nvSpPr>
          <p:spPr bwMode="auto">
            <a:xfrm>
              <a:off x="6591337" y="3660316"/>
              <a:ext cx="792194" cy="39036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</a:rPr>
                <a:t>0 G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ounded Rectangular Callout 31"/>
            <p:cNvSpPr/>
            <p:nvPr/>
          </p:nvSpPr>
          <p:spPr bwMode="auto">
            <a:xfrm>
              <a:off x="6591337" y="5233003"/>
              <a:ext cx="1042518" cy="382343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</a:rPr>
                <a:t>1450 G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53" y="171170"/>
            <a:ext cx="4096512" cy="3072384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 bwMode="auto">
          <a:xfrm>
            <a:off x="3451564" y="4050676"/>
            <a:ext cx="3248155" cy="2465708"/>
          </a:xfrm>
          <a:prstGeom prst="wedgeRoundRectCallout">
            <a:avLst>
              <a:gd name="adj1" fmla="val 52887"/>
              <a:gd name="adj2" fmla="val 2350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Measuring electron beam mechanical angular momentum (aka beam </a:t>
            </a:r>
            <a:r>
              <a:rPr lang="en-US" sz="2000" dirty="0" smtClean="0"/>
              <a:t>magnetization) </a:t>
            </a:r>
            <a:r>
              <a:rPr lang="en-US" sz="2000" dirty="0"/>
              <a:t>using slit and viewer screen method with 1450 G at photocathode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820849" y="2281646"/>
            <a:ext cx="974311" cy="153498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flipV="1">
            <a:off x="1815720" y="2185851"/>
            <a:ext cx="683640" cy="162879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717377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31119</TotalTime>
  <Words>43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Ops Review 2010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1648</cp:revision>
  <cp:lastPrinted>2014-01-09T17:51:36Z</cp:lastPrinted>
  <dcterms:created xsi:type="dcterms:W3CDTF">2010-09-20T13:48:43Z</dcterms:created>
  <dcterms:modified xsi:type="dcterms:W3CDTF">2017-04-21T13:36:35Z</dcterms:modified>
</cp:coreProperties>
</file>