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EA4F-B2CF-40E2-A1BA-DC5E6B1E0C2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F486-9F1C-4825-ACB7-4EB41AFDA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4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EA4F-B2CF-40E2-A1BA-DC5E6B1E0C2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F486-9F1C-4825-ACB7-4EB41AFDA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1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EA4F-B2CF-40E2-A1BA-DC5E6B1E0C2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F486-9F1C-4825-ACB7-4EB41AFDA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2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EA4F-B2CF-40E2-A1BA-DC5E6B1E0C2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F486-9F1C-4825-ACB7-4EB41AFDA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8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EA4F-B2CF-40E2-A1BA-DC5E6B1E0C2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F486-9F1C-4825-ACB7-4EB41AFDA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EA4F-B2CF-40E2-A1BA-DC5E6B1E0C2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F486-9F1C-4825-ACB7-4EB41AFDA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6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EA4F-B2CF-40E2-A1BA-DC5E6B1E0C2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F486-9F1C-4825-ACB7-4EB41AFDA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9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EA4F-B2CF-40E2-A1BA-DC5E6B1E0C2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F486-9F1C-4825-ACB7-4EB41AFDA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EA4F-B2CF-40E2-A1BA-DC5E6B1E0C2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F486-9F1C-4825-ACB7-4EB41AFDA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8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EA4F-B2CF-40E2-A1BA-DC5E6B1E0C2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F486-9F1C-4825-ACB7-4EB41AFDA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4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EA4F-B2CF-40E2-A1BA-DC5E6B1E0C2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F486-9F1C-4825-ACB7-4EB41AFDA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AEA4F-B2CF-40E2-A1BA-DC5E6B1E0C23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F486-9F1C-4825-ACB7-4EB41AFDA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3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Looking at the 500 </a:t>
            </a:r>
            <a:r>
              <a:rPr lang="en-US" smtClean="0"/>
              <a:t>nm data point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Marcy Stutzman </a:t>
            </a:r>
          </a:p>
          <a:p>
            <a:r>
              <a:rPr lang="en-US" dirty="0" smtClean="0"/>
              <a:t>17Dec2015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8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task: FESEM 500 nm thickness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FESEM Center: </a:t>
            </a:r>
          </a:p>
          <a:p>
            <a:r>
              <a:rPr lang="en-US" dirty="0" smtClean="0"/>
              <a:t>carbon contamination, one clear area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900" dirty="0" smtClean="0"/>
              <a:t>FESEM edge piece: </a:t>
            </a:r>
          </a:p>
          <a:p>
            <a:pPr>
              <a:spcBef>
                <a:spcPts val="0"/>
              </a:spcBef>
            </a:pPr>
            <a:r>
              <a:rPr lang="en-US" sz="1900" dirty="0" smtClean="0"/>
              <a:t>several very nice images</a:t>
            </a:r>
            <a:endParaRPr lang="en-US" sz="19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37877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" y="2286000"/>
            <a:ext cx="3772694" cy="289560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735309"/>
              </p:ext>
            </p:extLst>
          </p:nvPr>
        </p:nvGraphicFramePr>
        <p:xfrm>
          <a:off x="1066800" y="5257800"/>
          <a:ext cx="75692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300"/>
                <a:gridCol w="1892300"/>
                <a:gridCol w="1892300"/>
                <a:gridCol w="1892300"/>
              </a:tblGrid>
              <a:tr h="22860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Thickness (nm)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Stat uncertainty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uncertainty</a:t>
                      </a:r>
                      <a:endParaRPr lang="en-US" sz="1600" dirty="0"/>
                    </a:p>
                  </a:txBody>
                  <a:tcPr anchor="ctr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Center only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470.2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28.89</a:t>
                      </a:r>
                    </a:p>
                  </a:txBody>
                  <a:tcPr anchor="ctr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Edge only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493.83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28.54</a:t>
                      </a:r>
                    </a:p>
                  </a:txBody>
                  <a:tcPr anchor="ctr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All</a:t>
                      </a:r>
                      <a:r>
                        <a:rPr lang="en-US" sz="1600" baseline="0" dirty="0" smtClean="0"/>
                        <a:t> data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488.94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2.92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28.48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50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28495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Effect of fit on varying ~500nm FESEM data selection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8266" r="11794" b="8613"/>
          <a:stretch/>
        </p:blipFill>
        <p:spPr bwMode="auto">
          <a:xfrm>
            <a:off x="457200" y="3200400"/>
            <a:ext cx="4216652" cy="345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" t="9693" r="41015" b="7552"/>
          <a:stretch/>
        </p:blipFill>
        <p:spPr bwMode="auto">
          <a:xfrm>
            <a:off x="4924330" y="76200"/>
            <a:ext cx="3762469" cy="307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t="12265" r="11001" b="3125"/>
          <a:stretch/>
        </p:blipFill>
        <p:spPr bwMode="auto">
          <a:xfrm>
            <a:off x="4924330" y="3434896"/>
            <a:ext cx="3931920" cy="321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54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500 nm data </a:t>
            </a:r>
            <a:br>
              <a:rPr lang="en-US" dirty="0" smtClean="0"/>
            </a:br>
            <a:r>
              <a:rPr lang="en-US" dirty="0" smtClean="0"/>
              <a:t>selection on extrapolation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3429000"/>
            <a:ext cx="390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0.016% difference in extrapolated value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41880" y="3886200"/>
            <a:ext cx="5402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data weighted for fit using only the x-error bars </a:t>
            </a:r>
          </a:p>
          <a:p>
            <a:r>
              <a:rPr lang="en-US" dirty="0" smtClean="0"/>
              <a:t>as a weighting factor (no difference using combination)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35973" y="5410200"/>
            <a:ext cx="53406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Using only the measurement on the </a:t>
            </a:r>
          </a:p>
          <a:p>
            <a:r>
              <a:rPr lang="en-US" sz="2200" dirty="0" smtClean="0"/>
              <a:t>Central part of the foil looks slightly better…  </a:t>
            </a:r>
          </a:p>
          <a:p>
            <a:r>
              <a:rPr lang="en-US" sz="2200" dirty="0" smtClean="0"/>
              <a:t>Now compare to rate data</a:t>
            </a:r>
            <a:endParaRPr lang="en-US" sz="2200" dirty="0"/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989358"/>
              </p:ext>
            </p:extLst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Std</a:t>
                      </a:r>
                      <a:r>
                        <a:rPr lang="en-US" baseline="0" dirty="0" smtClean="0"/>
                        <a:t> 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Std</a:t>
                      </a:r>
                      <a:r>
                        <a:rPr lang="en-US" dirty="0" smtClean="0"/>
                        <a:t> 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</a:t>
                      </a:r>
                      <a:r>
                        <a:rPr lang="el-GR" dirty="0" smtClean="0"/>
                        <a:t>χ</a:t>
                      </a:r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44.0878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3.222e-4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1.29e-5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Center only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44.0931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0.0712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3.246e-4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1.23e-5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0.947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Edge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44.0859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3.218e-4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1.31e-5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0.948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62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516062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/>
              <a:t>Comparing fits of Rate vs. Thickness, varying selection of 500 nm </a:t>
            </a:r>
            <a:r>
              <a:rPr lang="en-US" sz="2200" dirty="0" smtClean="0"/>
              <a:t>point (experimental error bars smaller than points)</a:t>
            </a:r>
            <a:endParaRPr lang="en-US" sz="2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22020" r="53190" b="10643"/>
          <a:stretch/>
        </p:blipFill>
        <p:spPr bwMode="auto">
          <a:xfrm>
            <a:off x="4876800" y="228600"/>
            <a:ext cx="3567066" cy="297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t="12401" r="52860" b="19239"/>
          <a:stretch/>
        </p:blipFill>
        <p:spPr bwMode="auto">
          <a:xfrm>
            <a:off x="457200" y="3480303"/>
            <a:ext cx="3199370" cy="271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21815" r="52750" b="11052"/>
          <a:stretch/>
        </p:blipFill>
        <p:spPr bwMode="auto">
          <a:xfrm>
            <a:off x="4953000" y="3250194"/>
            <a:ext cx="3127973" cy="259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5200" y="3572347"/>
            <a:ext cx="109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 only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629400" y="1676400"/>
            <a:ext cx="264814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24478" y="4800600"/>
            <a:ext cx="264814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40786" y="4495800"/>
            <a:ext cx="264814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84383" y="5791200"/>
            <a:ext cx="4354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Slightly smaller </a:t>
            </a:r>
            <a:r>
              <a:rPr lang="el-GR" dirty="0" smtClean="0"/>
              <a:t>χ</a:t>
            </a:r>
            <a:r>
              <a:rPr lang="en-US" dirty="0" smtClean="0"/>
              <a:t>2 when using measurement</a:t>
            </a:r>
          </a:p>
          <a:p>
            <a:r>
              <a:rPr lang="en-US" dirty="0"/>
              <a:t>f</a:t>
            </a:r>
            <a:r>
              <a:rPr lang="en-US" dirty="0" smtClean="0"/>
              <a:t>rom the central foil only</a:t>
            </a:r>
          </a:p>
          <a:p>
            <a:r>
              <a:rPr lang="en-US" dirty="0" smtClean="0"/>
              <a:t>Data closer to the line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295571"/>
              </p:ext>
            </p:extLst>
          </p:nvPr>
        </p:nvGraphicFramePr>
        <p:xfrm>
          <a:off x="457200" y="1823896"/>
          <a:ext cx="2743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</a:t>
                      </a:r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0.078624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Center only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0.058915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Edge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0.083782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44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values for thickness measurement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37121529"/>
              </p:ext>
            </p:extLst>
          </p:nvPr>
        </p:nvGraphicFramePr>
        <p:xfrm>
          <a:off x="457200" y="1600200"/>
          <a:ext cx="4038600" cy="3771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9300"/>
                <a:gridCol w="2019300"/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Thickness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uncertainty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943.71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78.19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836.76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48.76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774.57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44.33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561.18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37.24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470.22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28.89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389.44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22.21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389.44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22.21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215.17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12.57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52.03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5.99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50.00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7620" marB="0" anchor="b"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Comparing fits with FESEM of center, edge or both</a:t>
            </a:r>
          </a:p>
          <a:p>
            <a:r>
              <a:rPr lang="en-US" dirty="0" smtClean="0"/>
              <a:t>Slight reduction in error of the extrapolated asymmetry with center only</a:t>
            </a:r>
          </a:p>
          <a:p>
            <a:r>
              <a:rPr lang="en-US" dirty="0" smtClean="0"/>
              <a:t>Visually better fit to the rate data with center only</a:t>
            </a:r>
          </a:p>
          <a:p>
            <a:r>
              <a:rPr lang="en-US" dirty="0" smtClean="0"/>
              <a:t>Total magnitude of effect tiny (0.16%) in </a:t>
            </a:r>
            <a:r>
              <a:rPr lang="en-US" dirty="0" err="1" smtClean="0"/>
              <a:t>asym</a:t>
            </a:r>
            <a:r>
              <a:rPr lang="en-US" dirty="0" smtClean="0"/>
              <a:t>. extrapolation</a:t>
            </a:r>
          </a:p>
          <a:p>
            <a:r>
              <a:rPr lang="en-US" dirty="0" smtClean="0"/>
              <a:t>Use data point of 470.22 nm for FESEM thickness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96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279</Words>
  <Application>Microsoft Office PowerPoint</Application>
  <PresentationFormat>On-screen Show (4:3)</PresentationFormat>
  <Paragraphs>94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Looking at the 500 nm data point</vt:lpstr>
      <vt:lpstr>First task: FESEM 500 nm thickness</vt:lpstr>
      <vt:lpstr>Effect of fit on varying ~500nm FESEM data selection</vt:lpstr>
      <vt:lpstr>Effect of 500 nm data  selection on extrapolation</vt:lpstr>
      <vt:lpstr>Comparing fits of Rate vs. Thickness, varying selection of 500 nm point (experimental error bars smaller than points)</vt:lpstr>
      <vt:lpstr>Final values for thickness measurement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we use rate rather than thickness extrapolation?</dc:title>
  <dc:creator>Marcy Stutzman</dc:creator>
  <cp:lastModifiedBy>Marcy Stutzman</cp:lastModifiedBy>
  <cp:revision>14</cp:revision>
  <dcterms:created xsi:type="dcterms:W3CDTF">2015-12-15T14:42:40Z</dcterms:created>
  <dcterms:modified xsi:type="dcterms:W3CDTF">2015-12-17T16:30:09Z</dcterms:modified>
</cp:coreProperties>
</file>