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0A9-A089-4914-A777-8AE44838CD5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264-9ACE-4096-A5A3-0400F1ECB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0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0A9-A089-4914-A777-8AE44838CD5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264-9ACE-4096-A5A3-0400F1ECB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0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0A9-A089-4914-A777-8AE44838CD5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264-9ACE-4096-A5A3-0400F1ECB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3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0A9-A089-4914-A777-8AE44838CD5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264-9ACE-4096-A5A3-0400F1ECB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2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0A9-A089-4914-A777-8AE44838CD5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264-9ACE-4096-A5A3-0400F1ECB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3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0A9-A089-4914-A777-8AE44838CD5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264-9ACE-4096-A5A3-0400F1ECB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0A9-A089-4914-A777-8AE44838CD5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264-9ACE-4096-A5A3-0400F1ECB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8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0A9-A089-4914-A777-8AE44838CD5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264-9ACE-4096-A5A3-0400F1ECB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6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0A9-A089-4914-A777-8AE44838CD5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264-9ACE-4096-A5A3-0400F1ECB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5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0A9-A089-4914-A777-8AE44838CD5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264-9ACE-4096-A5A3-0400F1ECB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1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0A9-A089-4914-A777-8AE44838CD5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264-9ACE-4096-A5A3-0400F1ECB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AA0A9-A089-4914-A777-8AE44838CD5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B0264-9ACE-4096-A5A3-0400F1ECB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966" y="0"/>
            <a:ext cx="8376067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300" y="0"/>
            <a:ext cx="98313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966" y="0"/>
            <a:ext cx="83760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044" y="0"/>
            <a:ext cx="79439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64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497" y="0"/>
            <a:ext cx="88472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57" y="740385"/>
            <a:ext cx="10058400" cy="528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05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923"/>
            <a:ext cx="10058400" cy="584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7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E. Hays</dc:creator>
  <cp:lastModifiedBy>Gary E. Hays</cp:lastModifiedBy>
  <cp:revision>2</cp:revision>
  <dcterms:created xsi:type="dcterms:W3CDTF">2024-04-30T13:59:13Z</dcterms:created>
  <dcterms:modified xsi:type="dcterms:W3CDTF">2024-04-30T14:12:55Z</dcterms:modified>
</cp:coreProperties>
</file>