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/>
    <p:restoredTop sz="94639"/>
  </p:normalViewPr>
  <p:slideViewPr>
    <p:cSldViewPr snapToGrid="0" snapToObjects="1">
      <p:cViewPr varScale="1">
        <p:scale>
          <a:sx n="128" d="100"/>
          <a:sy n="128" d="100"/>
        </p:scale>
        <p:origin x="184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69E5B-378D-D945-98D3-8488D05E63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2FB0F-9C54-2A4C-835D-017B821A4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DFA57-62AC-F949-9C2C-0A487B867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A764-0F95-CE4B-A66C-9BEF9B4603EF}" type="datetimeFigureOut">
              <a:rPr lang="en-US" smtClean="0"/>
              <a:t>7/13/23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1CDCF-4AA9-3345-ACEC-4EED304EE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6373A-9DFA-F641-930A-89A46B2D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91EA-8FA6-884E-A244-3F3E4D9A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86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CC154-4AC9-0E45-AF8C-F8F0FABC7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007DF0-A53C-7549-AC93-F7A88CCE2F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E4024-9C28-FF40-8DE9-E159D281E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A764-0F95-CE4B-A66C-9BEF9B4603EF}" type="datetimeFigureOut">
              <a:rPr lang="en-US" smtClean="0"/>
              <a:t>7/13/23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D9038-86E5-F94F-8700-7E38C73BA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DC033-730B-764F-BBCC-F91DC24D1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91EA-8FA6-884E-A244-3F3E4D9A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5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F4CA31-7223-B440-BB64-3F360FF8CF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E190F-4D04-6844-BCAC-4893AC57F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1AA40-5F95-FF47-8265-E8B964E1D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A764-0F95-CE4B-A66C-9BEF9B4603EF}" type="datetimeFigureOut">
              <a:rPr lang="en-US" smtClean="0"/>
              <a:t>7/13/23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0DCC4-37A0-2E4F-9CD3-EEEE6AF72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6692D-BBE7-AE44-96D9-D2DC9701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91EA-8FA6-884E-A244-3F3E4D9A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0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8B6C5-D4D3-8449-81FF-2D348002B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4D0DF-DF14-E849-B995-2F3E61007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46099-5F90-B247-AFDD-2704DBC93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A764-0F95-CE4B-A66C-9BEF9B4603EF}" type="datetimeFigureOut">
              <a:rPr lang="en-US" smtClean="0"/>
              <a:t>7/13/23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2344F-771C-7D49-8D99-71EBEDA0F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78341-F1D3-F044-8C28-6C322ABB7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91EA-8FA6-884E-A244-3F3E4D9A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7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CDB05-5A3F-1C4C-A9D8-72E5C0C35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2921C3-BAF4-0747-87A2-F61CE2DE3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DF198-97E8-EB4E-9C71-8DDC8F648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A764-0F95-CE4B-A66C-9BEF9B4603EF}" type="datetimeFigureOut">
              <a:rPr lang="en-US" smtClean="0"/>
              <a:t>7/13/23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DDE4B-CB16-0F4B-BD8B-F9A2859AF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0A6DE-F172-DC4F-84CF-D55CF8C89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91EA-8FA6-884E-A244-3F3E4D9A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4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1B95D-252A-A549-B8A1-0A45245BF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0C230-BB99-3D49-B010-B292DA5C38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C717AF-4107-394B-AA71-C6C5825CD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6A25B-D33F-A145-9DB2-F23C01886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A764-0F95-CE4B-A66C-9BEF9B4603EF}" type="datetimeFigureOut">
              <a:rPr lang="en-US" smtClean="0"/>
              <a:t>7/13/23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95F84-5E41-D64E-8F33-953DCF300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6E0F56-F59D-7C43-AE34-E92D5369A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91EA-8FA6-884E-A244-3F3E4D9A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5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43A61-4010-924A-BA3D-59679E7E3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1A5553-CB3D-6243-8910-1B47DD64D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101D07-13D6-9C40-AB8A-82649377D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F9E855-74DE-D848-AB19-BCE6F18B3F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A8B6E1-3443-A14E-83C9-6AE182937E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7B696A-86FF-4546-BA81-9D03BF533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A764-0F95-CE4B-A66C-9BEF9B4603EF}" type="datetimeFigureOut">
              <a:rPr lang="en-US" smtClean="0"/>
              <a:t>7/13/23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75192F-FE08-0B47-AE18-3F9BA4F11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329EEB-5B94-A44E-A0FE-6181DC11B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91EA-8FA6-884E-A244-3F3E4D9A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3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8A1B7-75A5-4A47-BFCC-10137704E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A10DF0-02B9-5E4A-A5AE-FC9D76FA3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A764-0F95-CE4B-A66C-9BEF9B4603EF}" type="datetimeFigureOut">
              <a:rPr lang="en-US" smtClean="0"/>
              <a:t>7/13/23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134925-E08E-6C4D-A428-36BA9E940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495E4C-B573-5D47-A5AD-5CB8BEFF1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91EA-8FA6-884E-A244-3F3E4D9A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4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3FBBE8-1125-E540-8DBB-484FDB83C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A764-0F95-CE4B-A66C-9BEF9B4603EF}" type="datetimeFigureOut">
              <a:rPr lang="en-US" smtClean="0"/>
              <a:t>7/13/23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7DA742-4870-A54B-8801-E6CAF9BD6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84EF40-14EE-8542-958A-C57C84A2B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91EA-8FA6-884E-A244-3F3E4D9A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66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2516F-D5D9-DC41-8E4C-A6EB64205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19C04-4EA6-E04B-8B32-D2874B17E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84A123-E137-9847-8F8C-F7A9D6630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79CEA-74FB-2446-90BA-DB102CABD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A764-0F95-CE4B-A66C-9BEF9B4603EF}" type="datetimeFigureOut">
              <a:rPr lang="en-US" smtClean="0"/>
              <a:t>7/13/23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4B6A1-2545-1C46-93FF-1B92CD2DB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B3A464-F499-814F-825C-8A3F76FDA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91EA-8FA6-884E-A244-3F3E4D9A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5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0668C-74CC-1E4F-8F81-3463359EC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5598EC-E277-7146-9014-0F8CAFF92B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07710-7A29-024D-B4B8-09C729E79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65659-49E3-104C-B946-BC71BA6EC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A764-0F95-CE4B-A66C-9BEF9B4603EF}" type="datetimeFigureOut">
              <a:rPr lang="en-US" smtClean="0"/>
              <a:t>7/13/23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038ED-C19A-3948-B4AC-91F8A5D9E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F5E73-0B49-7049-B3C8-F07C6AA0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91EA-8FA6-884E-A244-3F3E4D9A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8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B793D7-8313-A246-82F6-9A19C7433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9B2D4-9CCE-1B4B-834F-FB197F562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28E3C-3351-F64B-972D-6AEF6CF4F4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9A764-0F95-CE4B-A66C-9BEF9B4603EF}" type="datetimeFigureOut">
              <a:rPr lang="en-US" smtClean="0"/>
              <a:t>7/13/23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E6676-674B-7943-A6A5-E25DBC1F3C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F1CA4-26C5-824C-A876-A76706ED20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791EA-8FA6-884E-A244-3F3E4D9A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7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F4AB9C9-3FA4-1949-A72A-40C8A61044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3695" y="1037742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Plans for fixing the R30-3 gun beam observed in CEBAF July 11 2023</a:t>
            </a:r>
          </a:p>
          <a:p>
            <a:endParaRPr lang="en-US" dirty="0"/>
          </a:p>
          <a:p>
            <a:r>
              <a:rPr lang="en-US" dirty="0"/>
              <a:t>C. Hernandez-Garcia</a:t>
            </a:r>
          </a:p>
          <a:p>
            <a:r>
              <a:rPr lang="en-US"/>
              <a:t>July 13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75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FF90B-9168-5146-8B50-44F31B78C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87" y="0"/>
            <a:ext cx="10515600" cy="1325563"/>
          </a:xfrm>
        </p:spPr>
        <p:txBody>
          <a:bodyPr/>
          <a:lstStyle/>
          <a:p>
            <a:r>
              <a:rPr lang="en-US" dirty="0"/>
              <a:t>Overall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8363E-348A-6340-9754-49E761F3B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318729"/>
            <a:ext cx="4956313" cy="2060575"/>
          </a:xfrm>
        </p:spPr>
        <p:txBody>
          <a:bodyPr>
            <a:normAutofit/>
          </a:bodyPr>
          <a:lstStyle/>
          <a:p>
            <a:r>
              <a:rPr lang="en-US" sz="2600" dirty="0"/>
              <a:t>Remove electrode assembly from CEBAF gun</a:t>
            </a:r>
          </a:p>
          <a:p>
            <a:r>
              <a:rPr lang="en-US" sz="2600" dirty="0"/>
              <a:t>Transport to LERF cleanroom and inspect.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53205D5-ECB4-724F-820D-C8E3F8B57518}"/>
              </a:ext>
            </a:extLst>
          </p:cNvPr>
          <p:cNvSpPr txBox="1">
            <a:spLocks/>
          </p:cNvSpPr>
          <p:nvPr/>
        </p:nvSpPr>
        <p:spPr>
          <a:xfrm>
            <a:off x="6576391" y="2027720"/>
            <a:ext cx="4956313" cy="3551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A7E2834-CC74-5342-A339-3F963A671C8F}"/>
              </a:ext>
            </a:extLst>
          </p:cNvPr>
          <p:cNvSpPr txBox="1">
            <a:spLocks/>
          </p:cNvSpPr>
          <p:nvPr/>
        </p:nvSpPr>
        <p:spPr>
          <a:xfrm>
            <a:off x="453887" y="4273965"/>
            <a:ext cx="4956313" cy="2060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If something obviously wrong (puck seating, insert/retract)</a:t>
            </a:r>
          </a:p>
          <a:p>
            <a:pPr lvl="1"/>
            <a:r>
              <a:rPr lang="en-US" dirty="0"/>
              <a:t>Fix</a:t>
            </a:r>
          </a:p>
          <a:p>
            <a:pPr lvl="1"/>
            <a:r>
              <a:rPr lang="en-US" dirty="0"/>
              <a:t>S&amp;A fiducial</a:t>
            </a:r>
          </a:p>
          <a:p>
            <a:pPr lvl="1"/>
            <a:r>
              <a:rPr lang="en-US" dirty="0"/>
              <a:t>Install back in CEBAF gun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B5BF127-0CF6-5849-8301-75A7FDD4554D}"/>
              </a:ext>
            </a:extLst>
          </p:cNvPr>
          <p:cNvSpPr txBox="1">
            <a:spLocks/>
          </p:cNvSpPr>
          <p:nvPr/>
        </p:nvSpPr>
        <p:spPr>
          <a:xfrm>
            <a:off x="6957392" y="4287216"/>
            <a:ext cx="4956313" cy="2060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If nothing found wrong</a:t>
            </a:r>
          </a:p>
          <a:p>
            <a:pPr lvl="1"/>
            <a:r>
              <a:rPr lang="en-US" dirty="0"/>
              <a:t>Install GTS electrode in CEBAF gun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557776-A8E1-8947-8BCA-68DA211E7152}"/>
              </a:ext>
            </a:extLst>
          </p:cNvPr>
          <p:cNvSpPr txBox="1">
            <a:spLocks/>
          </p:cNvSpPr>
          <p:nvPr/>
        </p:nvSpPr>
        <p:spPr>
          <a:xfrm>
            <a:off x="6546574" y="1331981"/>
            <a:ext cx="5241235" cy="2375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Remove electrode assembly from GTS gun</a:t>
            </a:r>
          </a:p>
          <a:p>
            <a:r>
              <a:rPr lang="en-US" dirty="0"/>
              <a:t>Transport to LERF cleanroom and test puck seating</a:t>
            </a:r>
          </a:p>
          <a:p>
            <a:r>
              <a:rPr lang="en-US" dirty="0"/>
              <a:t>S&amp;A fiducial</a:t>
            </a:r>
          </a:p>
          <a:p>
            <a:r>
              <a:rPr lang="en-US" dirty="0"/>
              <a:t>Have electrode on standby </a:t>
            </a:r>
          </a:p>
        </p:txBody>
      </p:sp>
      <p:sp>
        <p:nvSpPr>
          <p:cNvPr id="8" name="Down Arrow 7">
            <a:extLst>
              <a:ext uri="{FF2B5EF4-FFF2-40B4-BE49-F238E27FC236}">
                <a16:creationId xmlns:a16="http://schemas.microsoft.com/office/drawing/2014/main" id="{D04435EB-629F-A041-88DA-8C61EF0821C6}"/>
              </a:ext>
            </a:extLst>
          </p:cNvPr>
          <p:cNvSpPr/>
          <p:nvPr/>
        </p:nvSpPr>
        <p:spPr>
          <a:xfrm>
            <a:off x="2504661" y="3120887"/>
            <a:ext cx="487017" cy="6559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54ECAC66-6B37-D149-A422-C59EA150F112}"/>
              </a:ext>
            </a:extLst>
          </p:cNvPr>
          <p:cNvSpPr/>
          <p:nvPr/>
        </p:nvSpPr>
        <p:spPr>
          <a:xfrm rot="16200000">
            <a:off x="5917096" y="4953000"/>
            <a:ext cx="487017" cy="6559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23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3AEF4-1548-6247-AF08-B261A8E75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1325563"/>
          </a:xfrm>
        </p:spPr>
        <p:txBody>
          <a:bodyPr/>
          <a:lstStyle/>
          <a:p>
            <a:r>
              <a:rPr lang="en-US" dirty="0"/>
              <a:t>Prep work in the injector for removing electrode from gun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08C57-2232-FD44-BA00-C75AB60A0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226" y="2799659"/>
            <a:ext cx="4161183" cy="367071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Additional pumping cart?</a:t>
            </a:r>
          </a:p>
          <a:p>
            <a:r>
              <a:rPr lang="en-US" dirty="0"/>
              <a:t>Suitcase</a:t>
            </a:r>
          </a:p>
          <a:p>
            <a:r>
              <a:rPr lang="en-US" dirty="0"/>
              <a:t>Window (1 or 2?) for checking laser retro-reflection under rough vacuum</a:t>
            </a:r>
          </a:p>
          <a:p>
            <a:r>
              <a:rPr lang="en-US" dirty="0"/>
              <a:t>Gaskets? Bolts?</a:t>
            </a:r>
          </a:p>
          <a:p>
            <a:r>
              <a:rPr lang="en-US" dirty="0"/>
              <a:t>Ion pump controllers?</a:t>
            </a:r>
          </a:p>
          <a:p>
            <a:r>
              <a:rPr lang="en-US" dirty="0"/>
              <a:t>Electrode transport fixture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A6D5CE-3E86-AC42-8E79-6303C56249EE}"/>
              </a:ext>
            </a:extLst>
          </p:cNvPr>
          <p:cNvSpPr txBox="1"/>
          <p:nvPr/>
        </p:nvSpPr>
        <p:spPr>
          <a:xfrm>
            <a:off x="2852531" y="1202635"/>
            <a:ext cx="635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Equipment needed in the tunnel by Friday July 14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DF8182B-10BC-8648-B856-26889664B960}"/>
              </a:ext>
            </a:extLst>
          </p:cNvPr>
          <p:cNvSpPr txBox="1">
            <a:spLocks/>
          </p:cNvSpPr>
          <p:nvPr/>
        </p:nvSpPr>
        <p:spPr>
          <a:xfrm>
            <a:off x="6069496" y="2743338"/>
            <a:ext cx="4161183" cy="3240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Bake cart</a:t>
            </a:r>
          </a:p>
          <a:p>
            <a:r>
              <a:rPr lang="en-US" dirty="0" err="1"/>
              <a:t>Variacs</a:t>
            </a:r>
            <a:endParaRPr lang="en-US" dirty="0"/>
          </a:p>
          <a:p>
            <a:r>
              <a:rPr lang="en-US" dirty="0"/>
              <a:t>Heat tapes</a:t>
            </a:r>
          </a:p>
          <a:p>
            <a:r>
              <a:rPr lang="en-US" dirty="0"/>
              <a:t>Blankets </a:t>
            </a:r>
          </a:p>
          <a:p>
            <a:r>
              <a:rPr lang="en-US" dirty="0"/>
              <a:t>Oven panels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2A60E1-FCD0-8F49-8AFD-685C12D327D2}"/>
              </a:ext>
            </a:extLst>
          </p:cNvPr>
          <p:cNvSpPr txBox="1"/>
          <p:nvPr/>
        </p:nvSpPr>
        <p:spPr>
          <a:xfrm>
            <a:off x="7036905" y="2126974"/>
            <a:ext cx="2046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/>
              <a:t>Bake hardware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7A6857-CB3E-8044-8425-462898BA9F33}"/>
              </a:ext>
            </a:extLst>
          </p:cNvPr>
          <p:cNvSpPr txBox="1"/>
          <p:nvPr/>
        </p:nvSpPr>
        <p:spPr>
          <a:xfrm>
            <a:off x="1901688" y="2150165"/>
            <a:ext cx="2452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/>
              <a:t>Vacuum hardware</a:t>
            </a:r>
          </a:p>
        </p:txBody>
      </p:sp>
    </p:spTree>
    <p:extLst>
      <p:ext uri="{BB962C8B-B14F-4D97-AF65-F5344CB8AC3E}">
        <p14:creationId xmlns:p14="http://schemas.microsoft.com/office/powerpoint/2010/main" val="3523392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3AEF4-1548-6247-AF08-B261A8E75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1325563"/>
          </a:xfrm>
        </p:spPr>
        <p:txBody>
          <a:bodyPr/>
          <a:lstStyle/>
          <a:p>
            <a:r>
              <a:rPr lang="en-US" dirty="0"/>
              <a:t>Prep work in the GTS for removing electrode from gun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08C57-2232-FD44-BA00-C75AB60A0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226" y="2799659"/>
            <a:ext cx="4161183" cy="3670715"/>
          </a:xfrm>
        </p:spPr>
        <p:txBody>
          <a:bodyPr>
            <a:normAutofit/>
          </a:bodyPr>
          <a:lstStyle/>
          <a:p>
            <a:r>
              <a:rPr lang="en-US" dirty="0"/>
              <a:t>Check turbo pump available in GTS</a:t>
            </a:r>
          </a:p>
          <a:p>
            <a:endParaRPr lang="en-US" dirty="0"/>
          </a:p>
          <a:p>
            <a:r>
              <a:rPr lang="en-US" dirty="0"/>
              <a:t>Ready electrode transport fixture (already in GTS)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A6D5CE-3E86-AC42-8E79-6303C56249EE}"/>
              </a:ext>
            </a:extLst>
          </p:cNvPr>
          <p:cNvSpPr txBox="1"/>
          <p:nvPr/>
        </p:nvSpPr>
        <p:spPr>
          <a:xfrm>
            <a:off x="2852531" y="1202635"/>
            <a:ext cx="5275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Target date for removal Friday July 14???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7A6857-CB3E-8044-8425-462898BA9F33}"/>
              </a:ext>
            </a:extLst>
          </p:cNvPr>
          <p:cNvSpPr txBox="1"/>
          <p:nvPr/>
        </p:nvSpPr>
        <p:spPr>
          <a:xfrm>
            <a:off x="1543879" y="2110409"/>
            <a:ext cx="2452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/>
              <a:t>Vacuum hardware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C70DE0-50F5-9B40-9729-A66D607CC158}"/>
              </a:ext>
            </a:extLst>
          </p:cNvPr>
          <p:cNvSpPr txBox="1"/>
          <p:nvPr/>
        </p:nvSpPr>
        <p:spPr>
          <a:xfrm>
            <a:off x="6477001" y="2093843"/>
            <a:ext cx="2258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/>
              <a:t>Other prep work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DCCB021-26AD-3146-BBCE-0BA42B348EF3}"/>
              </a:ext>
            </a:extLst>
          </p:cNvPr>
          <p:cNvSpPr txBox="1">
            <a:spLocks/>
          </p:cNvSpPr>
          <p:nvPr/>
        </p:nvSpPr>
        <p:spPr>
          <a:xfrm>
            <a:off x="6188766" y="2663825"/>
            <a:ext cx="4161183" cy="3670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Remove components from around gun</a:t>
            </a:r>
          </a:p>
          <a:p>
            <a:endParaRPr lang="en-US" dirty="0"/>
          </a:p>
          <a:p>
            <a:r>
              <a:rPr lang="en-US" dirty="0"/>
              <a:t>Move magnetization coil</a:t>
            </a:r>
          </a:p>
          <a:p>
            <a:endParaRPr lang="en-US" dirty="0"/>
          </a:p>
          <a:p>
            <a:r>
              <a:rPr lang="en-US" dirty="0"/>
              <a:t>Disconnect HV cable from insulator</a:t>
            </a:r>
          </a:p>
        </p:txBody>
      </p:sp>
    </p:spTree>
    <p:extLst>
      <p:ext uri="{BB962C8B-B14F-4D97-AF65-F5344CB8AC3E}">
        <p14:creationId xmlns:p14="http://schemas.microsoft.com/office/powerpoint/2010/main" val="1196662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199</Words>
  <Application>Microsoft Macintosh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Overall plan</vt:lpstr>
      <vt:lpstr>Prep work in the injector for removing electrode from gun</vt:lpstr>
      <vt:lpstr>Prep work in the GTS for removing electrode from gun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Hernandez-Garcia</dc:creator>
  <cp:lastModifiedBy>Carlos Hernandez-Garcia</cp:lastModifiedBy>
  <cp:revision>5</cp:revision>
  <dcterms:created xsi:type="dcterms:W3CDTF">2023-07-13T13:17:21Z</dcterms:created>
  <dcterms:modified xsi:type="dcterms:W3CDTF">2023-07-13T13:41:59Z</dcterms:modified>
</cp:coreProperties>
</file>