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xl/workbook.xml" ContentType="application/vnd.openxmlformats-officedocument.spreadsheetml.sheet.main+xml"/>
  <Override PartName="/xl/worksheets/sheet1.xml" ContentType="application/vnd.openxmlformats-officedocument.spreadsheetml.worksheet+xml"/>
  <Override PartName="/xl/worksheets/sheet2.xml" ContentType="application/vnd.openxmlformats-officedocument.spreadsheetml.worksheet+xml"/>
  <Override PartName="/xl/theme/theme1.xml" ContentType="application/vnd.openxmlformats-officedocument.theme+xml"/>
  <Override PartName="/xl/styles.xml" ContentType="application/vnd.openxmlformats-officedocument.spreadsheetml.styles+xml"/>
  <Override PartName="/xl/sharedStrings.xml" ContentType="application/vnd.openxmlformats-officedocument.spreadsheetml.sharedStrings+xml"/>
  <Override PartName="/xl/drawings/drawing1.xml" ContentType="application/vnd.openxmlformats-officedocument.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xl/workbook.xml"/><Relationship Id="rId2" Type="http://schemas.openxmlformats.org/package/2006/relationships/metadata/thumbnail" Target="docProps/thumbnail.jpeg"/></Relationships>
</file>

<file path=xl/workbook.xml><?xml version="1.0" encoding="utf-8"?>
<workbook xmlns="http://schemas.openxmlformats.org/spreadsheetml/2006/main" xmlns:r="http://schemas.openxmlformats.org/officeDocument/2006/relationships">
  <fileVersion appName="xl" lastEdited="5" lowestEdited="5" rupBuild="26004"/>
  <workbookPr showInkAnnotation="0" autoCompressPictures="0"/>
  <bookViews>
    <workbookView xWindow="2680" yWindow="0" windowWidth="26800" windowHeight="16360" tabRatio="500"/>
  </bookViews>
  <sheets>
    <sheet name="Specs" sheetId="1" r:id="rId1"/>
    <sheet name="Pics" sheetId="2" r:id="rId2"/>
  </sheets>
  <calcPr calcId="140000" iterateDelta="1E-4" concurrentCalc="0"/>
  <extLst>
    <ext xmlns:mx="http://schemas.microsoft.com/office/mac/excel/2008/main" uri="{7523E5D3-25F3-A5E0-1632-64F254C22452}">
      <mx:ArchID Flags="2"/>
    </ext>
  </extLst>
</workbook>
</file>

<file path=xl/sharedStrings.xml><?xml version="1.0" encoding="utf-8"?>
<sst xmlns="http://schemas.openxmlformats.org/spreadsheetml/2006/main" count="209" uniqueCount="101">
  <si>
    <t>MFH01</t>
  </si>
  <si>
    <t>MDS01</t>
  </si>
  <si>
    <t>solenoid</t>
  </si>
  <si>
    <t>dipole</t>
  </si>
  <si>
    <t>Name</t>
  </si>
  <si>
    <t>Function</t>
  </si>
  <si>
    <t>Type</t>
  </si>
  <si>
    <t>Iron</t>
  </si>
  <si>
    <t>yes</t>
  </si>
  <si>
    <t>no</t>
  </si>
  <si>
    <t>MFB02</t>
  </si>
  <si>
    <t>MQU01</t>
  </si>
  <si>
    <t>MWF01</t>
  </si>
  <si>
    <t>15 deg bend</t>
  </si>
  <si>
    <t>MDI02</t>
  </si>
  <si>
    <t>CHOP1</t>
  </si>
  <si>
    <t>CAV1</t>
  </si>
  <si>
    <t>CAV2</t>
  </si>
  <si>
    <t>Vertical chicane 1</t>
  </si>
  <si>
    <t>Vertical chicane 2</t>
  </si>
  <si>
    <t>MDL</t>
  </si>
  <si>
    <t>MBV?</t>
  </si>
  <si>
    <t>Energy</t>
  </si>
  <si>
    <t>350 keV</t>
  </si>
  <si>
    <t>10 MeV</t>
  </si>
  <si>
    <t>MQU02</t>
  </si>
  <si>
    <t>MQDxx</t>
  </si>
  <si>
    <t>Spare at MMF</t>
  </si>
  <si>
    <t>0 deg Wien filter</t>
  </si>
  <si>
    <t>45 deg spectrometer</t>
  </si>
  <si>
    <t>MeV spectrometer</t>
  </si>
  <si>
    <t>SW focus to 15 deg bend</t>
  </si>
  <si>
    <t>SW focus to Wien filter</t>
  </si>
  <si>
    <t>CW focus to QCM</t>
  </si>
  <si>
    <t>quad</t>
  </si>
  <si>
    <t>12 transport quads</t>
  </si>
  <si>
    <t>Pull from tunnel
Locate old field map
Decide if MMF</t>
  </si>
  <si>
    <t>Pull from ISB
Determine type
Measure MMF</t>
  </si>
  <si>
    <t>Trim I</t>
  </si>
  <si>
    <t>Trim V</t>
  </si>
  <si>
    <t>HiPot</t>
  </si>
  <si>
    <t>B v. I</t>
  </si>
  <si>
    <t>20 V</t>
  </si>
  <si>
    <t>10 A</t>
  </si>
  <si>
    <t>Jobs</t>
  </si>
  <si>
    <t>603 G-cm</t>
  </si>
  <si>
    <t>Design BL</t>
  </si>
  <si>
    <t>4.187 A</t>
  </si>
  <si>
    <t>Test spare @ 4.2 A
Build new w/ AWG16 on DS001 fixture</t>
  </si>
  <si>
    <t>Specifications</t>
  </si>
  <si>
    <t>DWG# 32709-C-0358
Tested 2.5A</t>
  </si>
  <si>
    <t>Available</t>
  </si>
  <si>
    <t>DS001 (first design)
DS002 (spare)
DS004 (test cave)</t>
  </si>
  <si>
    <t>On chopper 1</t>
  </si>
  <si>
    <t>MFA0I05 @ ISB</t>
  </si>
  <si>
    <t>CW focussing element</t>
  </si>
  <si>
    <t>CW chopping lens</t>
  </si>
  <si>
    <t>CHOP2</t>
  </si>
  <si>
    <t>Steel DWG#
Coils DWGE 39200-D-0067</t>
  </si>
  <si>
    <t>L=2.62", ID=1.5", OD=6.25", N=573
Thick central plate
B2L=1.34E5 G2-cm/A, BL=0
Tested 2.0A</t>
  </si>
  <si>
    <t>L=2.62", ID=1.5", OD=6.25", N=520
Thin central plate
B2L=1.11E5 G2-cm/A, BL=0
Tested 1.5A</t>
  </si>
  <si>
    <t>F=50cm
4.3E5 G2-cm</t>
  </si>
  <si>
    <t>Design I</t>
  </si>
  <si>
    <t>2.22 A</t>
  </si>
  <si>
    <t>2.07 A</t>
  </si>
  <si>
    <t>1.96 A</t>
  </si>
  <si>
    <t>MFQ02</t>
  </si>
  <si>
    <t>1.78 A</t>
  </si>
  <si>
    <t>L=3.0", ID=2.5", OD=6.875", N=742
8.62E4 G2-m/A, BL&lt;&gt;0
Tested to 2A</t>
  </si>
  <si>
    <t>L=3.0", ID=2.0", OD=6.875", N=742
1.0E5 G2-m/A, BL&lt;&gt;0
Tested 3.5 A</t>
  </si>
  <si>
    <t>Wien filter DWG package</t>
  </si>
  <si>
    <t>Need to find</t>
  </si>
  <si>
    <t>Assemble</t>
  </si>
  <si>
    <t>Assembly #3</t>
  </si>
  <si>
    <t>Assemble magnet
Measure at MMF
Cut electrodes
Assemble</t>
  </si>
  <si>
    <t>2 spares?</t>
  </si>
  <si>
    <t>At UITF</t>
  </si>
  <si>
    <t>Test</t>
  </si>
  <si>
    <t>Test and measure at new Imax</t>
  </si>
  <si>
    <t>Cut off NEG tube
Test and measure at new Imax</t>
  </si>
  <si>
    <t>Fabricate steel
Fabricate spare coils</t>
  </si>
  <si>
    <t>Fabricate steel
Fabricate steel coils</t>
  </si>
  <si>
    <t>Coils @ ISB</t>
  </si>
  <si>
    <t>At ISB</t>
  </si>
  <si>
    <t>Spare at ISB</t>
  </si>
  <si>
    <t>Verify MMF map</t>
  </si>
  <si>
    <t>Locate</t>
  </si>
  <si>
    <t>B profile</t>
  </si>
  <si>
    <t>LCW</t>
  </si>
  <si>
    <t>?</t>
  </si>
  <si>
    <t>Test
Measure MMF</t>
  </si>
  <si>
    <t>R</t>
  </si>
  <si>
    <t>Fabricate $10k</t>
  </si>
  <si>
    <t>Ready</t>
  </si>
  <si>
    <t>ALT Vertical chicane 1</t>
  </si>
  <si>
    <t>ALT Vertical chicane 2</t>
  </si>
  <si>
    <t>No</t>
  </si>
  <si>
    <t>Fabricate 13
QA
Measure MMF</t>
  </si>
  <si>
    <t>n/a</t>
  </si>
  <si>
    <t>ALT quad Wien astigmatism</t>
  </si>
  <si>
    <t>quad Wien astigmatism</t>
  </si>
</sst>
</file>

<file path=xl/styles.xml><?xml version="1.0" encoding="utf-8"?>
<styleSheet xmlns="http://schemas.openxmlformats.org/spreadsheetml/2006/main" xmlns:mc="http://schemas.openxmlformats.org/markup-compatibility/2006" xmlns:x14ac="http://schemas.microsoft.com/office/spreadsheetml/2009/9/ac" mc:Ignorable="x14ac">
  <fonts count="4" x14ac:knownFonts="1">
    <font>
      <sz val="12"/>
      <color theme="1"/>
      <name val="Calibri"/>
      <family val="2"/>
      <scheme val="minor"/>
    </font>
    <font>
      <b/>
      <sz val="12"/>
      <color theme="1"/>
      <name val="Calibri"/>
      <family val="2"/>
      <scheme val="minor"/>
    </font>
    <font>
      <u/>
      <sz val="12"/>
      <color theme="10"/>
      <name val="Calibri"/>
      <family val="2"/>
      <scheme val="minor"/>
    </font>
    <font>
      <u/>
      <sz val="12"/>
      <color theme="11"/>
      <name val="Calibri"/>
      <family val="2"/>
      <scheme val="minor"/>
    </font>
  </fonts>
  <fills count="2">
    <fill>
      <patternFill patternType="none"/>
    </fill>
    <fill>
      <patternFill patternType="gray125"/>
    </fill>
  </fills>
  <borders count="1">
    <border>
      <left/>
      <right/>
      <top/>
      <bottom/>
      <diagonal/>
    </border>
  </borders>
  <cellStyleXfs count="11">
    <xf numFmtId="0" fontId="0" fillId="0" borderId="0"/>
    <xf numFmtId="0" fontId="2" fillId="0" borderId="0" applyNumberFormat="0" applyFill="0" applyBorder="0" applyAlignment="0" applyProtection="0"/>
    <xf numFmtId="0" fontId="3" fillId="0" borderId="0" applyNumberFormat="0" applyFill="0" applyBorder="0" applyAlignment="0" applyProtection="0"/>
    <xf numFmtId="0" fontId="2" fillId="0" borderId="0" applyNumberFormat="0" applyFill="0" applyBorder="0" applyAlignment="0" applyProtection="0"/>
    <xf numFmtId="0" fontId="3" fillId="0" borderId="0" applyNumberFormat="0" applyFill="0" applyBorder="0" applyAlignment="0" applyProtection="0"/>
    <xf numFmtId="0" fontId="2" fillId="0" borderId="0" applyNumberFormat="0" applyFill="0" applyBorder="0" applyAlignment="0" applyProtection="0"/>
    <xf numFmtId="0" fontId="3" fillId="0" borderId="0" applyNumberFormat="0" applyFill="0" applyBorder="0" applyAlignment="0" applyProtection="0"/>
    <xf numFmtId="0" fontId="2" fillId="0" borderId="0" applyNumberFormat="0" applyFill="0" applyBorder="0" applyAlignment="0" applyProtection="0"/>
    <xf numFmtId="0" fontId="3" fillId="0" borderId="0" applyNumberFormat="0" applyFill="0" applyBorder="0" applyAlignment="0" applyProtection="0"/>
    <xf numFmtId="0" fontId="2" fillId="0" borderId="0" applyNumberFormat="0" applyFill="0" applyBorder="0" applyAlignment="0" applyProtection="0"/>
    <xf numFmtId="0" fontId="3" fillId="0" borderId="0" applyNumberFormat="0" applyFill="0" applyBorder="0" applyAlignment="0" applyProtection="0"/>
  </cellStyleXfs>
  <cellXfs count="4">
    <xf numFmtId="0" fontId="0" fillId="0" borderId="0" xfId="0"/>
    <xf numFmtId="49" fontId="1" fillId="0" borderId="0" xfId="0" applyNumberFormat="1" applyFont="1" applyAlignment="1">
      <alignment horizontal="left" vertical="top"/>
    </xf>
    <xf numFmtId="49" fontId="0" fillId="0" borderId="0" xfId="0" applyNumberFormat="1" applyAlignment="1">
      <alignment horizontal="left" vertical="top"/>
    </xf>
    <xf numFmtId="49" fontId="0" fillId="0" borderId="0" xfId="0" applyNumberFormat="1" applyAlignment="1">
      <alignment horizontal="left" vertical="top" wrapText="1"/>
    </xf>
  </cellXfs>
  <cellStyles count="11">
    <cellStyle name="Followed Hyperlink" xfId="2" builtinId="9" hidden="1"/>
    <cellStyle name="Followed Hyperlink" xfId="4" builtinId="9" hidden="1"/>
    <cellStyle name="Followed Hyperlink" xfId="6" builtinId="9" hidden="1"/>
    <cellStyle name="Followed Hyperlink" xfId="8" builtinId="9" hidden="1"/>
    <cellStyle name="Followed Hyperlink" xfId="10" builtinId="9" hidden="1"/>
    <cellStyle name="Hyperlink" xfId="1" builtinId="8" hidden="1"/>
    <cellStyle name="Hyperlink" xfId="3" builtinId="8" hidden="1"/>
    <cellStyle name="Hyperlink" xfId="5" builtinId="8" hidden="1"/>
    <cellStyle name="Hyperlink" xfId="7" builtinId="8" hidden="1"/>
    <cellStyle name="Hyperlink" xfId="9" builtinId="8" hidden="1"/>
    <cellStyle name="Normal" xfId="0" builtinId="0"/>
  </cellStyles>
  <dxfs count="0"/>
  <tableStyles count="0" defaultTableStyle="TableStyleMedium9" defaultPivotStyle="PivotStyleMedium4"/>
</styleSheet>
</file>

<file path=xl/_rels/workbook.xml.rels><?xml version="1.0" encoding="UTF-8" standalone="yes"?>
<Relationships xmlns="http://schemas.openxmlformats.org/package/2006/relationships"><Relationship Id="rId3" Type="http://schemas.openxmlformats.org/officeDocument/2006/relationships/theme" Target="theme/theme1.xml"/><Relationship Id="rId4" Type="http://schemas.openxmlformats.org/officeDocument/2006/relationships/styles" Target="styles.xml"/><Relationship Id="rId5" Type="http://schemas.openxmlformats.org/officeDocument/2006/relationships/sharedStrings" Target="sharedStrings.xml"/><Relationship Id="rId1" Type="http://schemas.openxmlformats.org/officeDocument/2006/relationships/worksheet" Target="worksheets/sheet1.xml"/><Relationship Id="rId2" Type="http://schemas.openxmlformats.org/officeDocument/2006/relationships/worksheet" Target="worksheets/sheet2.xml"/></Relationships>
</file>

<file path=xl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xl/drawings/drawing1.xml><?xml version="1.0" encoding="utf-8"?>
<xdr:wsDr xmlns:xdr="http://schemas.openxmlformats.org/drawingml/2006/spreadsheetDrawing" xmlns:a="http://schemas.openxmlformats.org/drawingml/2006/main">
  <xdr:twoCellAnchor editAs="oneCell">
    <xdr:from>
      <xdr:col>1</xdr:col>
      <xdr:colOff>61384</xdr:colOff>
      <xdr:row>2</xdr:row>
      <xdr:rowOff>114300</xdr:rowOff>
    </xdr:from>
    <xdr:to>
      <xdr:col>7</xdr:col>
      <xdr:colOff>99484</xdr:colOff>
      <xdr:row>37</xdr:row>
      <xdr:rowOff>101600</xdr:rowOff>
    </xdr:to>
    <xdr:pic>
      <xdr:nvPicPr>
        <xdr:cNvPr id="2" name="Picture 1"/>
        <xdr:cNvPicPr>
          <a:picLocks noChangeAspect="1"/>
        </xdr:cNvPicPr>
      </xdr:nvPicPr>
      <xdr:blipFill>
        <a:blip xmlns:r="http://schemas.openxmlformats.org/officeDocument/2006/relationships" r:embed="rId1"/>
        <a:stretch>
          <a:fillRect/>
        </a:stretch>
      </xdr:blipFill>
      <xdr:spPr>
        <a:xfrm rot="5400000">
          <a:off x="55034" y="1327150"/>
          <a:ext cx="6654800" cy="4991100"/>
        </a:xfrm>
        <a:prstGeom prst="rect">
          <a:avLst/>
        </a:prstGeom>
      </xdr:spPr>
    </xdr:pic>
    <xdr:clientData/>
  </xdr:twoCellAnchor>
  <xdr:twoCellAnchor editAs="oneCell">
    <xdr:from>
      <xdr:col>7</xdr:col>
      <xdr:colOff>793751</xdr:colOff>
      <xdr:row>2</xdr:row>
      <xdr:rowOff>82552</xdr:rowOff>
    </xdr:from>
    <xdr:to>
      <xdr:col>14</xdr:col>
      <xdr:colOff>30162</xdr:colOff>
      <xdr:row>37</xdr:row>
      <xdr:rowOff>101600</xdr:rowOff>
    </xdr:to>
    <xdr:pic>
      <xdr:nvPicPr>
        <xdr:cNvPr id="3" name="Picture 2"/>
        <xdr:cNvPicPr>
          <a:picLocks noChangeAspect="1"/>
        </xdr:cNvPicPr>
      </xdr:nvPicPr>
      <xdr:blipFill>
        <a:blip xmlns:r="http://schemas.openxmlformats.org/officeDocument/2006/relationships" r:embed="rId2"/>
        <a:stretch>
          <a:fillRect/>
        </a:stretch>
      </xdr:blipFill>
      <xdr:spPr>
        <a:xfrm rot="5400000">
          <a:off x="5736433" y="1299370"/>
          <a:ext cx="6686548" cy="5014911"/>
        </a:xfrm>
        <a:prstGeom prst="rect">
          <a:avLst/>
        </a:prstGeom>
      </xdr:spPr>
    </xdr:pic>
    <xdr:clientData/>
  </xdr:twoCellAnchor>
</xdr:wsDr>
</file>

<file path=xl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xl/worksheets/_rels/sheet2.xml.rels><?xml version="1.0" encoding="UTF-8" standalone="yes"?>
<Relationships xmlns="http://schemas.openxmlformats.org/package/2006/relationships"><Relationship Id="rId1" Type="http://schemas.openxmlformats.org/officeDocument/2006/relationships/drawing" Target="../drawings/drawing1.xml"/></Relationships>
</file>

<file path=xl/worksheets/sheet1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Q23"/>
  <sheetViews>
    <sheetView tabSelected="1" topLeftCell="A2" zoomScale="75" zoomScaleNormal="75" zoomScalePageLayoutView="75" workbookViewId="0">
      <selection activeCell="C21" sqref="C21"/>
    </sheetView>
  </sheetViews>
  <sheetFormatPr baseColWidth="10" defaultRowHeight="15" x14ac:dyDescent="0"/>
  <cols>
    <col min="1" max="1" width="9" style="2" bestFit="1" customWidth="1"/>
    <col min="2" max="2" width="8" style="2" bestFit="1" customWidth="1"/>
    <col min="3" max="3" width="21.6640625" style="2" bestFit="1" customWidth="1"/>
    <col min="4" max="4" width="33.33203125" style="2" bestFit="1" customWidth="1"/>
    <col min="5" max="6" width="6" style="2" bestFit="1" customWidth="1"/>
    <col min="7" max="7" width="8.1640625" style="2" bestFit="1" customWidth="1"/>
    <col min="8" max="8" width="18.1640625" style="2" customWidth="1"/>
    <col min="9" max="9" width="33.6640625" style="2" customWidth="1"/>
    <col min="10" max="10" width="12" style="2" bestFit="1" customWidth="1"/>
    <col min="11" max="11" width="8.1640625" style="2" bestFit="1" customWidth="1"/>
    <col min="12" max="12" width="6.33203125" style="2" bestFit="1" customWidth="1"/>
    <col min="13" max="13" width="7" style="2" bestFit="1" customWidth="1"/>
    <col min="14" max="14" width="4" style="2" customWidth="1"/>
    <col min="15" max="15" width="6.1640625" style="2" bestFit="1" customWidth="1"/>
    <col min="16" max="16" width="8.6640625" style="2" bestFit="1" customWidth="1"/>
    <col min="17" max="17" width="5.6640625" style="2" bestFit="1" customWidth="1"/>
    <col min="18" max="16384" width="10.83203125" style="2"/>
  </cols>
  <sheetData>
    <row r="1" spans="1:17" s="1" customFormat="1">
      <c r="A1" s="1" t="s">
        <v>6</v>
      </c>
      <c r="B1" s="1" t="s">
        <v>4</v>
      </c>
      <c r="C1" s="1" t="s">
        <v>5</v>
      </c>
      <c r="D1" s="1" t="s">
        <v>49</v>
      </c>
      <c r="E1" s="1" t="s">
        <v>88</v>
      </c>
      <c r="F1" s="1" t="s">
        <v>7</v>
      </c>
      <c r="G1" s="1" t="s">
        <v>22</v>
      </c>
      <c r="H1" s="1" t="s">
        <v>51</v>
      </c>
      <c r="I1" s="1" t="s">
        <v>44</v>
      </c>
      <c r="J1" s="1" t="s">
        <v>46</v>
      </c>
      <c r="K1" s="1" t="s">
        <v>62</v>
      </c>
      <c r="L1" s="1" t="s">
        <v>38</v>
      </c>
      <c r="M1" s="1" t="s">
        <v>39</v>
      </c>
      <c r="N1" s="1" t="s">
        <v>91</v>
      </c>
      <c r="O1" s="1" t="s">
        <v>40</v>
      </c>
      <c r="P1" s="1" t="s">
        <v>87</v>
      </c>
      <c r="Q1" s="1" t="s">
        <v>41</v>
      </c>
    </row>
    <row r="2" spans="1:17" ht="45">
      <c r="A2" s="2" t="s">
        <v>3</v>
      </c>
      <c r="B2" s="2" t="s">
        <v>1</v>
      </c>
      <c r="C2" s="2" t="s">
        <v>13</v>
      </c>
      <c r="D2" s="3" t="s">
        <v>50</v>
      </c>
      <c r="E2" s="3" t="s">
        <v>9</v>
      </c>
      <c r="F2" s="2" t="s">
        <v>9</v>
      </c>
      <c r="G2" s="2" t="s">
        <v>23</v>
      </c>
      <c r="H2" s="3" t="s">
        <v>52</v>
      </c>
      <c r="I2" s="3" t="s">
        <v>48</v>
      </c>
      <c r="J2" s="2" t="s">
        <v>45</v>
      </c>
      <c r="K2" s="2" t="s">
        <v>47</v>
      </c>
      <c r="L2" s="2" t="s">
        <v>43</v>
      </c>
    </row>
    <row r="3" spans="1:17" ht="60">
      <c r="A3" s="2" t="s">
        <v>3</v>
      </c>
      <c r="B3" s="2" t="s">
        <v>12</v>
      </c>
      <c r="C3" s="2" t="s">
        <v>28</v>
      </c>
      <c r="D3" s="2" t="s">
        <v>70</v>
      </c>
      <c r="E3" s="2" t="s">
        <v>9</v>
      </c>
      <c r="F3" s="2" t="s">
        <v>8</v>
      </c>
      <c r="G3" s="2" t="s">
        <v>23</v>
      </c>
      <c r="H3" s="2" t="s">
        <v>73</v>
      </c>
      <c r="I3" s="3" t="s">
        <v>74</v>
      </c>
    </row>
    <row r="4" spans="1:17" ht="45">
      <c r="A4" s="2" t="s">
        <v>3</v>
      </c>
      <c r="B4" s="2" t="s">
        <v>14</v>
      </c>
      <c r="C4" s="2" t="s">
        <v>29</v>
      </c>
      <c r="D4" s="2" t="s">
        <v>71</v>
      </c>
      <c r="E4" s="2" t="s">
        <v>9</v>
      </c>
      <c r="F4" s="2" t="s">
        <v>8</v>
      </c>
      <c r="G4" s="2" t="s">
        <v>23</v>
      </c>
      <c r="H4" s="2" t="s">
        <v>72</v>
      </c>
      <c r="I4" s="3" t="s">
        <v>36</v>
      </c>
    </row>
    <row r="5" spans="1:17" ht="45">
      <c r="A5" s="2" t="s">
        <v>3</v>
      </c>
      <c r="B5" s="2" t="s">
        <v>21</v>
      </c>
      <c r="C5" s="2" t="s">
        <v>30</v>
      </c>
      <c r="D5" s="2" t="s">
        <v>71</v>
      </c>
      <c r="E5" s="2" t="s">
        <v>9</v>
      </c>
      <c r="F5" s="2" t="s">
        <v>8</v>
      </c>
      <c r="G5" s="2" t="s">
        <v>24</v>
      </c>
      <c r="H5" s="2" t="s">
        <v>75</v>
      </c>
      <c r="I5" s="3" t="s">
        <v>37</v>
      </c>
    </row>
    <row r="6" spans="1:17">
      <c r="A6" s="2" t="s">
        <v>3</v>
      </c>
      <c r="B6" s="2" t="s">
        <v>20</v>
      </c>
      <c r="C6" s="2" t="s">
        <v>18</v>
      </c>
      <c r="D6" s="2" t="s">
        <v>71</v>
      </c>
      <c r="E6" s="2" t="s">
        <v>9</v>
      </c>
      <c r="F6" s="2" t="s">
        <v>8</v>
      </c>
      <c r="G6" s="2" t="s">
        <v>24</v>
      </c>
      <c r="H6" s="2" t="s">
        <v>27</v>
      </c>
      <c r="I6" s="3" t="s">
        <v>93</v>
      </c>
    </row>
    <row r="7" spans="1:17" ht="30">
      <c r="A7" s="2" t="s">
        <v>3</v>
      </c>
      <c r="B7" s="2" t="s">
        <v>20</v>
      </c>
      <c r="C7" s="2" t="s">
        <v>19</v>
      </c>
      <c r="D7" s="2" t="s">
        <v>71</v>
      </c>
      <c r="E7" s="2" t="s">
        <v>9</v>
      </c>
      <c r="F7" s="2" t="s">
        <v>8</v>
      </c>
      <c r="G7" s="2" t="s">
        <v>24</v>
      </c>
      <c r="H7" s="2" t="s">
        <v>92</v>
      </c>
      <c r="I7" s="3" t="s">
        <v>90</v>
      </c>
    </row>
    <row r="8" spans="1:17" ht="30">
      <c r="A8" s="2" t="s">
        <v>3</v>
      </c>
      <c r="B8" s="2" t="s">
        <v>89</v>
      </c>
      <c r="C8" s="2" t="s">
        <v>94</v>
      </c>
      <c r="D8" s="2" t="s">
        <v>71</v>
      </c>
      <c r="E8" s="2" t="s">
        <v>8</v>
      </c>
      <c r="F8" s="2" t="s">
        <v>8</v>
      </c>
      <c r="G8" s="2" t="s">
        <v>24</v>
      </c>
      <c r="H8" s="2" t="s">
        <v>83</v>
      </c>
      <c r="I8" s="3" t="s">
        <v>90</v>
      </c>
    </row>
    <row r="9" spans="1:17" ht="30">
      <c r="A9" s="2" t="s">
        <v>3</v>
      </c>
      <c r="B9" s="2" t="s">
        <v>89</v>
      </c>
      <c r="C9" s="2" t="s">
        <v>95</v>
      </c>
      <c r="D9" s="2" t="s">
        <v>71</v>
      </c>
      <c r="E9" s="2" t="s">
        <v>8</v>
      </c>
      <c r="F9" s="2" t="s">
        <v>8</v>
      </c>
      <c r="G9" s="2" t="s">
        <v>24</v>
      </c>
      <c r="H9" s="2" t="s">
        <v>83</v>
      </c>
      <c r="I9" s="3" t="s">
        <v>90</v>
      </c>
    </row>
    <row r="10" spans="1:17">
      <c r="I10" s="3"/>
    </row>
    <row r="11" spans="1:17" ht="45">
      <c r="A11" s="2" t="s">
        <v>2</v>
      </c>
      <c r="B11" s="2" t="s">
        <v>0</v>
      </c>
      <c r="C11" s="2" t="s">
        <v>31</v>
      </c>
      <c r="D11" s="3" t="s">
        <v>68</v>
      </c>
      <c r="E11" s="3" t="s">
        <v>9</v>
      </c>
      <c r="F11" s="2" t="s">
        <v>8</v>
      </c>
      <c r="G11" s="2" t="s">
        <v>23</v>
      </c>
      <c r="H11" s="2" t="s">
        <v>76</v>
      </c>
      <c r="I11" s="3" t="s">
        <v>79</v>
      </c>
      <c r="J11" s="3" t="s">
        <v>61</v>
      </c>
      <c r="K11" s="2" t="s">
        <v>63</v>
      </c>
    </row>
    <row r="12" spans="1:17" ht="45">
      <c r="A12" s="2" t="s">
        <v>2</v>
      </c>
      <c r="B12" s="2" t="s">
        <v>10</v>
      </c>
      <c r="C12" s="2" t="s">
        <v>32</v>
      </c>
      <c r="D12" s="3" t="s">
        <v>69</v>
      </c>
      <c r="E12" s="3" t="s">
        <v>9</v>
      </c>
      <c r="F12" s="2" t="s">
        <v>8</v>
      </c>
      <c r="G12" s="2" t="s">
        <v>23</v>
      </c>
      <c r="H12" s="2" t="s">
        <v>76</v>
      </c>
      <c r="I12" s="3" t="s">
        <v>77</v>
      </c>
      <c r="J12" s="3" t="s">
        <v>61</v>
      </c>
      <c r="K12" s="2" t="s">
        <v>64</v>
      </c>
    </row>
    <row r="13" spans="1:17" ht="60">
      <c r="A13" s="2" t="s">
        <v>2</v>
      </c>
      <c r="B13" s="2" t="s">
        <v>16</v>
      </c>
      <c r="C13" s="2" t="s">
        <v>55</v>
      </c>
      <c r="D13" s="3" t="s">
        <v>60</v>
      </c>
      <c r="E13" s="3" t="s">
        <v>9</v>
      </c>
      <c r="F13" s="2" t="s">
        <v>8</v>
      </c>
      <c r="G13" s="2" t="s">
        <v>23</v>
      </c>
      <c r="H13" s="2" t="s">
        <v>53</v>
      </c>
      <c r="I13" s="3" t="s">
        <v>78</v>
      </c>
      <c r="J13" s="3" t="s">
        <v>61</v>
      </c>
      <c r="K13" s="2" t="s">
        <v>65</v>
      </c>
    </row>
    <row r="14" spans="1:17" ht="60">
      <c r="A14" s="2" t="s">
        <v>2</v>
      </c>
      <c r="B14" s="2" t="s">
        <v>17</v>
      </c>
      <c r="C14" s="2" t="s">
        <v>55</v>
      </c>
      <c r="D14" s="3" t="s">
        <v>60</v>
      </c>
      <c r="E14" s="3" t="s">
        <v>9</v>
      </c>
      <c r="F14" s="2" t="s">
        <v>8</v>
      </c>
      <c r="G14" s="2" t="s">
        <v>23</v>
      </c>
      <c r="H14" s="2" t="s">
        <v>54</v>
      </c>
      <c r="I14" s="2" t="s">
        <v>78</v>
      </c>
      <c r="J14" s="3" t="s">
        <v>61</v>
      </c>
      <c r="K14" s="2" t="s">
        <v>65</v>
      </c>
    </row>
    <row r="15" spans="1:17" ht="30">
      <c r="A15" s="2" t="s">
        <v>2</v>
      </c>
      <c r="B15" s="2" t="s">
        <v>15</v>
      </c>
      <c r="C15" s="2" t="s">
        <v>56</v>
      </c>
      <c r="D15" s="3" t="s">
        <v>58</v>
      </c>
      <c r="E15" s="3" t="s">
        <v>9</v>
      </c>
      <c r="F15" s="2" t="s">
        <v>8</v>
      </c>
      <c r="G15" s="2" t="s">
        <v>23</v>
      </c>
      <c r="H15" s="2" t="s">
        <v>82</v>
      </c>
      <c r="I15" s="3" t="s">
        <v>80</v>
      </c>
    </row>
    <row r="16" spans="1:17" ht="30">
      <c r="A16" s="2" t="s">
        <v>2</v>
      </c>
      <c r="B16" s="2" t="s">
        <v>57</v>
      </c>
      <c r="C16" s="2" t="s">
        <v>56</v>
      </c>
      <c r="D16" s="3" t="s">
        <v>58</v>
      </c>
      <c r="E16" s="3" t="s">
        <v>9</v>
      </c>
      <c r="F16" s="2" t="s">
        <v>8</v>
      </c>
      <c r="G16" s="2" t="s">
        <v>23</v>
      </c>
      <c r="H16" s="2" t="s">
        <v>82</v>
      </c>
      <c r="I16" s="3" t="s">
        <v>81</v>
      </c>
    </row>
    <row r="17" spans="1:13" ht="60">
      <c r="A17" s="2" t="s">
        <v>2</v>
      </c>
      <c r="B17" s="2" t="s">
        <v>66</v>
      </c>
      <c r="C17" s="2" t="s">
        <v>33</v>
      </c>
      <c r="D17" s="3" t="s">
        <v>59</v>
      </c>
      <c r="E17" s="3" t="s">
        <v>9</v>
      </c>
      <c r="F17" s="2" t="s">
        <v>8</v>
      </c>
      <c r="G17" s="2" t="s">
        <v>23</v>
      </c>
      <c r="H17" s="2" t="s">
        <v>83</v>
      </c>
      <c r="I17" s="2" t="s">
        <v>77</v>
      </c>
      <c r="J17" s="3" t="s">
        <v>61</v>
      </c>
      <c r="K17" s="2" t="s">
        <v>67</v>
      </c>
    </row>
    <row r="19" spans="1:13">
      <c r="A19" s="2" t="s">
        <v>34</v>
      </c>
      <c r="B19" s="2" t="s">
        <v>11</v>
      </c>
      <c r="C19" s="2" t="s">
        <v>100</v>
      </c>
      <c r="E19" s="2" t="s">
        <v>8</v>
      </c>
      <c r="F19" s="2" t="s">
        <v>9</v>
      </c>
      <c r="G19" s="2" t="s">
        <v>23</v>
      </c>
      <c r="H19" s="2" t="s">
        <v>84</v>
      </c>
      <c r="I19" s="3" t="s">
        <v>85</v>
      </c>
    </row>
    <row r="20" spans="1:13">
      <c r="A20" s="2" t="s">
        <v>34</v>
      </c>
      <c r="B20" s="2" t="s">
        <v>25</v>
      </c>
      <c r="C20" s="2" t="s">
        <v>100</v>
      </c>
      <c r="E20" s="2" t="s">
        <v>8</v>
      </c>
      <c r="F20" s="2" t="s">
        <v>9</v>
      </c>
      <c r="G20" s="2" t="s">
        <v>23</v>
      </c>
      <c r="H20" s="2" t="s">
        <v>86</v>
      </c>
      <c r="I20" s="3" t="s">
        <v>85</v>
      </c>
    </row>
    <row r="21" spans="1:13" ht="30">
      <c r="A21" s="2" t="s">
        <v>34</v>
      </c>
      <c r="B21" s="2" t="s">
        <v>89</v>
      </c>
      <c r="C21" s="2" t="s">
        <v>99</v>
      </c>
      <c r="D21" s="2" t="s">
        <v>98</v>
      </c>
      <c r="E21" s="2" t="s">
        <v>9</v>
      </c>
      <c r="F21" s="2" t="s">
        <v>8</v>
      </c>
      <c r="G21" s="2" t="s">
        <v>23</v>
      </c>
      <c r="H21" s="2" t="s">
        <v>84</v>
      </c>
      <c r="I21" s="3" t="s">
        <v>90</v>
      </c>
    </row>
    <row r="22" spans="1:13" ht="30">
      <c r="A22" s="2" t="s">
        <v>34</v>
      </c>
      <c r="B22" s="2" t="s">
        <v>89</v>
      </c>
      <c r="C22" s="2" t="s">
        <v>99</v>
      </c>
      <c r="D22" s="2" t="s">
        <v>98</v>
      </c>
      <c r="E22" s="2" t="s">
        <v>9</v>
      </c>
      <c r="F22" s="2" t="s">
        <v>8</v>
      </c>
      <c r="G22" s="2" t="s">
        <v>23</v>
      </c>
      <c r="H22" s="2" t="s">
        <v>84</v>
      </c>
      <c r="I22" s="3" t="s">
        <v>90</v>
      </c>
    </row>
    <row r="23" spans="1:13" ht="45">
      <c r="A23" s="2" t="s">
        <v>34</v>
      </c>
      <c r="B23" s="2" t="s">
        <v>26</v>
      </c>
      <c r="C23" s="2" t="s">
        <v>35</v>
      </c>
      <c r="E23" s="2" t="s">
        <v>8</v>
      </c>
      <c r="F23" s="2" t="s">
        <v>8</v>
      </c>
      <c r="G23" s="2" t="s">
        <v>24</v>
      </c>
      <c r="H23" s="2" t="s">
        <v>96</v>
      </c>
      <c r="I23" s="3" t="s">
        <v>97</v>
      </c>
      <c r="L23" s="2" t="s">
        <v>43</v>
      </c>
      <c r="M23" s="2" t="s">
        <v>42</v>
      </c>
    </row>
  </sheetData>
  <pageMargins left="0.75" right="0.75" top="1" bottom="1" header="0.5" footer="0.5"/>
  <pageSetup orientation="portrait" horizontalDpi="4294967292" verticalDpi="4294967292"/>
  <extLst>
    <ext xmlns:mx="http://schemas.microsoft.com/office/mac/excel/2008/main" uri="{64002731-A6B0-56B0-2670-7721B7C09600}">
      <mx:PLV Mode="0" OnePage="0" WScale="0"/>
    </ext>
  </extLst>
</worksheet>
</file>

<file path=xl/worksheets/sheet2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"/>
  <sheetViews>
    <sheetView topLeftCell="A2" workbookViewId="0">
      <selection activeCell="R35" sqref="R35"/>
    </sheetView>
  </sheetViews>
  <sheetFormatPr baseColWidth="10" defaultRowHeight="15" x14ac:dyDescent="0"/>
  <sheetData/>
  <pageMargins left="0.75" right="0.75" top="1" bottom="1" header="0.5" footer="0.5"/>
  <drawing r:id="rId1"/>
  <extLst>
    <ext xmlns:mx="http://schemas.microsoft.com/office/mac/excel/2008/main" uri="{64002731-A6B0-56B0-2670-7721B7C09600}">
      <mx:PLV Mode="0" OnePage="0" WScale="0"/>
    </ext>
  </extLst>
</worksheet>
</file>

<file path=docProps/app.xml><?xml version="1.0" encoding="utf-8"?>
<Properties xmlns="http://schemas.openxmlformats.org/officeDocument/2006/extended-properties" xmlns:vt="http://schemas.openxmlformats.org/officeDocument/2006/docPropsVTypes">
  <Application>Microsoft Macintosh Excel</Application>
  <DocSecurity>0</DocSecurity>
  <ScaleCrop>false</ScaleCrop>
  <HeadingPairs>
    <vt:vector size="2" baseType="variant">
      <vt:variant>
        <vt:lpstr>Worksheets</vt:lpstr>
      </vt:variant>
      <vt:variant>
        <vt:i4>2</vt:i4>
      </vt:variant>
    </vt:vector>
  </HeadingPairs>
  <TitlesOfParts>
    <vt:vector size="2" baseType="lpstr">
      <vt:lpstr>Specs</vt:lpstr>
      <vt:lpstr>Pics</vt:lpstr>
    </vt:vector>
  </TitlesOfParts>
  <Company>JLAB</Company>
  <LinksUpToDate>false</LinksUpToDate>
  <SharedDoc>false</SharedDoc>
  <HyperlinksChanged>false</HyperlinksChanged>
  <AppVersion>14.0300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Joe Grames</dc:creator>
  <cp:lastModifiedBy>Joe Grames</cp:lastModifiedBy>
  <dcterms:created xsi:type="dcterms:W3CDTF">2015-08-10T11:21:55Z</dcterms:created>
  <dcterms:modified xsi:type="dcterms:W3CDTF">2015-08-10T14:22:50Z</dcterms:modified>
</cp:coreProperties>
</file>