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263" r:id="rId4"/>
    <p:sldId id="265" r:id="rId5"/>
    <p:sldId id="257" r:id="rId6"/>
    <p:sldId id="259" r:id="rId7"/>
    <p:sldId id="260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48FC-F811-4DCA-B07E-CB8B7D5065F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75E8-7D08-4E2E-8142-1D1945B62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920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48FC-F811-4DCA-B07E-CB8B7D5065F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75E8-7D08-4E2E-8142-1D1945B62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354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48FC-F811-4DCA-B07E-CB8B7D5065F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75E8-7D08-4E2E-8142-1D1945B62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4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48FC-F811-4DCA-B07E-CB8B7D5065F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75E8-7D08-4E2E-8142-1D1945B62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80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48FC-F811-4DCA-B07E-CB8B7D5065F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75E8-7D08-4E2E-8142-1D1945B62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35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48FC-F811-4DCA-B07E-CB8B7D5065F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75E8-7D08-4E2E-8142-1D1945B62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6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48FC-F811-4DCA-B07E-CB8B7D5065F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75E8-7D08-4E2E-8142-1D1945B62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60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48FC-F811-4DCA-B07E-CB8B7D5065F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75E8-7D08-4E2E-8142-1D1945B62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936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48FC-F811-4DCA-B07E-CB8B7D5065F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75E8-7D08-4E2E-8142-1D1945B62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072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48FC-F811-4DCA-B07E-CB8B7D5065F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75E8-7D08-4E2E-8142-1D1945B62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93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48FC-F811-4DCA-B07E-CB8B7D5065F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75E8-7D08-4E2E-8142-1D1945B62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200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948FC-F811-4DCA-B07E-CB8B7D5065F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D75E8-7D08-4E2E-8142-1D1945B62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41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into x-y error bars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way that you can fit nonlinear equations with x and y uncertainties is not straightforward </a:t>
            </a:r>
          </a:p>
          <a:p>
            <a:pPr lvl="1"/>
            <a:r>
              <a:rPr lang="en-US" dirty="0" smtClean="0"/>
              <a:t>Can’t do directly in </a:t>
            </a:r>
            <a:r>
              <a:rPr lang="en-US" dirty="0" err="1" smtClean="0"/>
              <a:t>mathematica</a:t>
            </a:r>
            <a:r>
              <a:rPr lang="en-US" dirty="0" smtClean="0"/>
              <a:t> without coding</a:t>
            </a:r>
          </a:p>
          <a:p>
            <a:pPr lvl="1"/>
            <a:r>
              <a:rPr lang="en-US" dirty="0" smtClean="0"/>
              <a:t>Should be possible in root</a:t>
            </a:r>
          </a:p>
          <a:p>
            <a:r>
              <a:rPr lang="en-US" dirty="0" smtClean="0"/>
              <a:t>Can we linearize the equations for the </a:t>
            </a:r>
            <a:r>
              <a:rPr lang="en-US" dirty="0" err="1" smtClean="0"/>
              <a:t>asym</a:t>
            </a:r>
            <a:r>
              <a:rPr lang="en-US" dirty="0" smtClean="0"/>
              <a:t> vs. thickness and get a better handle on error </a:t>
            </a:r>
            <a:r>
              <a:rPr lang="en-US" dirty="0" err="1" smtClean="0"/>
              <a:t>propogation</a:t>
            </a:r>
            <a:r>
              <a:rPr lang="en-US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216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Assume this functional form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First: obtain a linear relationship between thickness and (1/</a:t>
                </a:r>
                <a:r>
                  <a:rPr lang="en-US" dirty="0" err="1" smtClean="0"/>
                  <a:t>asym</a:t>
                </a:r>
                <a:r>
                  <a:rPr lang="en-US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dirty="0" smtClean="0"/>
                  <a:t>Assuming </a:t>
                </a:r>
                <a:r>
                  <a:rPr lang="en-US" dirty="0"/>
                  <a:t>that the equation for the </a:t>
                </a:r>
                <a:r>
                  <a:rPr lang="en-US" dirty="0" err="1"/>
                  <a:t>Asym</a:t>
                </a:r>
                <a:r>
                  <a:rPr lang="en-US" dirty="0"/>
                  <a:t> vs. Thickness </a:t>
                </a:r>
                <a:r>
                  <a:rPr lang="en-US" dirty="0" smtClean="0"/>
                  <a:t> </a:t>
                </a:r>
                <a:r>
                  <a:rPr lang="en-US" dirty="0"/>
                  <a:t>follows the form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𝐴𝑠𝑦𝑚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1+</m:t>
                          </m:r>
                          <m:r>
                            <a:rPr lang="en-US" i="1">
                              <a:latin typeface="Cambria Math"/>
                            </a:rPr>
                            <m:t>𝜆</m:t>
                          </m:r>
                          <m:r>
                            <a:rPr lang="en-US" i="1">
                              <a:latin typeface="Cambria Math"/>
                            </a:rPr>
                            <m:t>∗</m:t>
                          </m:r>
                          <m:r>
                            <a:rPr lang="en-US" i="1">
                              <a:latin typeface="Cambria Math"/>
                            </a:rPr>
                            <m:t>𝑇h𝑖𝑐𝑘𝑛𝑒𝑠𝑠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we </a:t>
                </a:r>
                <a:r>
                  <a:rPr lang="en-US" dirty="0"/>
                  <a:t>can invert both sides of the equation getting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𝐴𝑠𝑦𝑚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𝑎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𝑏</m:t>
                      </m:r>
                      <m:r>
                        <a:rPr lang="en-US" i="1">
                          <a:latin typeface="Cambria Math"/>
                        </a:rPr>
                        <m:t>∗</m:t>
                      </m:r>
                      <m:r>
                        <a:rPr lang="en-US" i="1">
                          <a:latin typeface="Cambria Math"/>
                        </a:rPr>
                        <m:t>𝑇h𝑖𝑐𝑘𝑛𝑒𝑠𝑠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 </a:t>
                </a:r>
              </a:p>
              <a:p>
                <a:pPr marL="0" indent="0">
                  <a:buNone/>
                </a:pPr>
                <a:r>
                  <a:rPr lang="en-US" dirty="0"/>
                  <a:t>where the uncertainty for the inverted asymmetry becomes</a:t>
                </a:r>
              </a:p>
              <a:p>
                <a:pPr marL="0" indent="0">
                  <a:buNone/>
                </a:pPr>
                <a:r>
                  <a:rPr lang="en-US" dirty="0"/>
                  <a:t> 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𝜕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𝐴𝑠𝑦𝑚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𝑑𝐴𝑠𝑦𝑚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𝐴𝑠𝑦𝑚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8861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Ideally, we should get the same answer for (x vs. y) or (y vs. x)</a:t>
            </a:r>
            <a:endParaRPr lang="en-US" dirty="0"/>
          </a:p>
        </p:txBody>
      </p:sp>
      <p:pic>
        <p:nvPicPr>
          <p:cNvPr id="7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05000"/>
            <a:ext cx="4038600" cy="3152323"/>
          </a:xfrm>
        </p:spPr>
      </p:pic>
      <p:pic>
        <p:nvPicPr>
          <p:cNvPr id="8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905000"/>
            <a:ext cx="4038600" cy="3152323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533400" y="5181600"/>
                <a:ext cx="3820562" cy="9370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𝐴𝑠𝑦𝑚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𝑎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𝑏</m:t>
                      </m:r>
                      <m:r>
                        <a:rPr lang="en-US" i="1">
                          <a:latin typeface="Cambria Math"/>
                        </a:rPr>
                        <m:t>∗</m:t>
                      </m:r>
                      <m:r>
                        <a:rPr lang="en-US" i="1">
                          <a:latin typeface="Cambria Math"/>
                        </a:rPr>
                        <m:t>𝑇h𝑖𝑐𝑘𝑛𝑒𝑠𝑠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181600"/>
                <a:ext cx="3820562" cy="93705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4724400" y="5334000"/>
                <a:ext cx="3820562" cy="6600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𝑇h𝑖𝑐𝑘𝑛𝑒𝑠𝑠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𝐴𝑠𝑦𝑚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5334000"/>
                <a:ext cx="3820562" cy="66005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8747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Mathematica vs. root fits</a:t>
            </a:r>
            <a:endParaRPr lang="en-US" dirty="0"/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6102454"/>
              </p:ext>
            </p:extLst>
          </p:nvPr>
        </p:nvGraphicFramePr>
        <p:xfrm>
          <a:off x="752094" y="3048000"/>
          <a:ext cx="8229599" cy="1127760"/>
        </p:xfrm>
        <a:graphic>
          <a:graphicData uri="http://schemas.openxmlformats.org/drawingml/2006/table">
            <a:tbl>
              <a:tblPr/>
              <a:tblGrid>
                <a:gridCol w="2939143"/>
                <a:gridCol w="1045030"/>
                <a:gridCol w="1415142"/>
                <a:gridCol w="1415142"/>
                <a:gridCol w="1415142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30" marR="823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Mathematica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30" marR="823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Root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30" marR="823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30" marR="823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asym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30" marR="823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uncertainty</a:t>
                      </a:r>
                    </a:p>
                  </a:txBody>
                  <a:tcPr marL="8230" marR="823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asym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30" marR="823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uncertainty</a:t>
                      </a:r>
                    </a:p>
                  </a:txBody>
                  <a:tcPr marL="8230" marR="823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Fitting with thickness in y axis</a:t>
                      </a:r>
                    </a:p>
                  </a:txBody>
                  <a:tcPr marL="8230" marR="823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44.09</a:t>
                      </a:r>
                    </a:p>
                  </a:txBody>
                  <a:tcPr marL="8230" marR="823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0.47050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30" marR="823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44.06</a:t>
                      </a:r>
                    </a:p>
                  </a:txBody>
                  <a:tcPr marL="8230" marR="823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0.51070</a:t>
                      </a:r>
                    </a:p>
                  </a:txBody>
                  <a:tcPr marL="8230" marR="823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Fitting with (1/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asym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 in y axis</a:t>
                      </a:r>
                    </a:p>
                  </a:txBody>
                  <a:tcPr marL="8230" marR="823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44.08</a:t>
                      </a:r>
                    </a:p>
                  </a:txBody>
                  <a:tcPr marL="8230" marR="823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0.07463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30" marR="823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44.06</a:t>
                      </a:r>
                    </a:p>
                  </a:txBody>
                  <a:tcPr marL="8230" marR="823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0.09170</a:t>
                      </a:r>
                    </a:p>
                  </a:txBody>
                  <a:tcPr marL="8230" marR="823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066800" y="189607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Mathematica: </a:t>
            </a:r>
          </a:p>
          <a:p>
            <a:r>
              <a:rPr lang="en-US" dirty="0" smtClean="0"/>
              <a:t>Only used uncertainty in y-axis for the fit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343400" y="1746565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Root: intended to have both x and y uncertainties handled as in regular </a:t>
            </a:r>
            <a:r>
              <a:rPr lang="en-US" dirty="0" err="1" smtClean="0"/>
              <a:t>asym</a:t>
            </a:r>
            <a:r>
              <a:rPr lang="en-US" dirty="0" smtClean="0"/>
              <a:t> vs. thickness data</a:t>
            </a:r>
            <a:endParaRPr lang="en-US" dirty="0"/>
          </a:p>
        </p:txBody>
      </p:sp>
      <p:sp>
        <p:nvSpPr>
          <p:cNvPr id="25" name="Left Brace 24"/>
          <p:cNvSpPr/>
          <p:nvPr/>
        </p:nvSpPr>
        <p:spPr>
          <a:xfrm rot="16200000">
            <a:off x="5257800" y="3810001"/>
            <a:ext cx="304800" cy="1219200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Brace 25"/>
          <p:cNvSpPr/>
          <p:nvPr/>
        </p:nvSpPr>
        <p:spPr>
          <a:xfrm rot="16200000">
            <a:off x="8153400" y="3886201"/>
            <a:ext cx="304800" cy="1066800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581400" y="4572001"/>
            <a:ext cx="54425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Uncertainties not the same: </a:t>
            </a:r>
          </a:p>
          <a:p>
            <a:r>
              <a:rPr lang="en-US" dirty="0" smtClean="0"/>
              <a:t>Mathematica, since I am ignoring </a:t>
            </a:r>
            <a:r>
              <a:rPr lang="en-US" dirty="0" err="1" smtClean="0"/>
              <a:t>dThickness</a:t>
            </a:r>
            <a:r>
              <a:rPr lang="en-US" dirty="0" smtClean="0"/>
              <a:t> or </a:t>
            </a:r>
            <a:r>
              <a:rPr lang="en-US" dirty="0" err="1" smtClean="0"/>
              <a:t>dAsym</a:t>
            </a:r>
            <a:r>
              <a:rPr lang="en-US" dirty="0" smtClean="0"/>
              <a:t>. Root: Same problem in uncertainty handling? 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676400" y="5804781"/>
            <a:ext cx="7086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Is this a valid point? Should the total uncertainties be the same? </a:t>
            </a:r>
          </a:p>
          <a:p>
            <a:r>
              <a:rPr lang="en-US" i="1" dirty="0" smtClean="0"/>
              <a:t>From Tim: There </a:t>
            </a:r>
            <a:r>
              <a:rPr lang="en-US" i="1" dirty="0"/>
              <a:t>is a problem with the t vs. 1/A fits to a straight line; the slope and intercept are correlated, which is not true of the 1/A vs. t fits.  </a:t>
            </a:r>
          </a:p>
        </p:txBody>
      </p:sp>
    </p:spTree>
    <p:extLst>
      <p:ext uri="{BB962C8B-B14F-4D97-AF65-F5344CB8AC3E}">
        <p14:creationId xmlns:p14="http://schemas.microsoft.com/office/powerpoint/2010/main" val="2799441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don’t we use rate rather than thickness to extrapolate?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Lebow</a:t>
            </a:r>
            <a:r>
              <a:rPr lang="en-US" dirty="0" smtClean="0"/>
              <a:t> uncertainties are 10% </a:t>
            </a:r>
          </a:p>
          <a:p>
            <a:r>
              <a:rPr lang="en-US" dirty="0" smtClean="0"/>
              <a:t>The FESEM uncertainties are 5-9%</a:t>
            </a:r>
          </a:p>
          <a:p>
            <a:r>
              <a:rPr lang="en-US" dirty="0" smtClean="0"/>
              <a:t>The rate uncertainties are all ~1%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Can we fit asymmetry vs. rate and get a better extrapolation?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584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 rate equation to 1/</a:t>
            </a:r>
            <a:r>
              <a:rPr lang="en-US" dirty="0" err="1" smtClean="0"/>
              <a:t>asym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475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If we have a graph of rate vs. thickness that is of the form</a:t>
                </a:r>
              </a:p>
              <a:p>
                <a:pPr marL="0" indent="0">
                  <a:buNone/>
                </a:pPr>
                <a:r>
                  <a:rPr lang="en-US" dirty="0"/>
                  <a:t> 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𝑅𝑎𝑡𝑒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𝑒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𝑓</m:t>
                      </m:r>
                      <m:r>
                        <a:rPr lang="en-US" i="1">
                          <a:latin typeface="Cambria Math"/>
                        </a:rPr>
                        <m:t>∗</m:t>
                      </m:r>
                      <m:r>
                        <a:rPr lang="en-US" i="1">
                          <a:latin typeface="Cambria Math"/>
                        </a:rPr>
                        <m:t>𝑇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𝑔</m:t>
                      </m:r>
                      <m:r>
                        <a:rPr lang="en-US" i="1">
                          <a:latin typeface="Cambria Math"/>
                        </a:rPr>
                        <m:t>∗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𝑇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 </a:t>
                </a:r>
              </a:p>
              <a:p>
                <a:pPr marL="0" indent="0">
                  <a:buNone/>
                </a:pPr>
                <a:r>
                  <a:rPr lang="en-US" dirty="0"/>
                  <a:t> </a:t>
                </a:r>
              </a:p>
              <a:p>
                <a:pPr marL="0" indent="0">
                  <a:buNone/>
                </a:pPr>
                <a:r>
                  <a:rPr lang="en-US" dirty="0"/>
                  <a:t>And we have can relate thickness to asymmetry using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𝐴𝑠𝑦𝑚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𝑎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𝑏</m:t>
                      </m:r>
                      <m:r>
                        <a:rPr lang="en-US" i="1">
                          <a:latin typeface="Cambria Math"/>
                        </a:rPr>
                        <m:t>∗</m:t>
                      </m:r>
                      <m:r>
                        <a:rPr lang="en-US" i="1">
                          <a:latin typeface="Cambria Math"/>
                        </a:rPr>
                        <m:t>𝑇h𝑖𝑐𝑘𝑛𝑒𝑠𝑠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 </a:t>
                </a:r>
              </a:p>
              <a:p>
                <a:pPr marL="0" indent="0">
                  <a:buNone/>
                </a:pPr>
                <a:r>
                  <a:rPr lang="en-US" dirty="0"/>
                  <a:t>We can substitute and get the relation between rate and asymmetry to be (using arbitrary constants)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𝑅𝑎𝑡𝑒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𝛼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𝛽</m:t>
                      </m:r>
                      <m:r>
                        <a:rPr lang="en-US" i="1">
                          <a:latin typeface="Cambria Math"/>
                        </a:rPr>
                        <m:t>∗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𝐴𝑠𝑦𝑚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𝛾</m:t>
                      </m:r>
                      <m:r>
                        <a:rPr lang="en-US" i="1">
                          <a:latin typeface="Cambria Math"/>
                        </a:rPr>
                        <m:t>∗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𝐴𝑠𝑦𝑚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 </a:t>
                </a:r>
              </a:p>
              <a:p>
                <a:pPr marL="0" indent="0">
                  <a:buNone/>
                </a:pPr>
                <a:r>
                  <a:rPr lang="en-US" dirty="0"/>
                  <a:t>Where again </a:t>
                </a:r>
              </a:p>
              <a:p>
                <a:pPr marL="0" indent="0">
                  <a:buNone/>
                </a:pPr>
                <a:r>
                  <a:rPr lang="en-US" dirty="0"/>
                  <a:t> 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𝜕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𝐴𝑠𝑦𝑚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𝑑𝐴𝑠𝑦𝑚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𝐴𝑠𝑦𝑚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22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2229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57800" cy="1143000"/>
          </a:xfrm>
        </p:spPr>
        <p:txBody>
          <a:bodyPr/>
          <a:lstStyle/>
          <a:p>
            <a:r>
              <a:rPr lang="en-US" dirty="0" smtClean="0"/>
              <a:t>Rate vs. 1/</a:t>
            </a:r>
            <a:r>
              <a:rPr lang="en-US" dirty="0" err="1" smtClean="0"/>
              <a:t>asym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9" t="16068" r="41153" b="4691"/>
          <a:stretch/>
        </p:blipFill>
        <p:spPr bwMode="auto">
          <a:xfrm>
            <a:off x="533400" y="1295401"/>
            <a:ext cx="5140924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65596" y="1752600"/>
            <a:ext cx="27813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 error bars are smaller than the points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Investigate 1/</a:t>
            </a:r>
            <a:r>
              <a:rPr lang="en-US" sz="2000" dirty="0" err="1" smtClean="0"/>
              <a:t>asym</a:t>
            </a:r>
            <a:r>
              <a:rPr lang="en-US" sz="2000" dirty="0" smtClean="0"/>
              <a:t> vs. rate instead?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Error </a:t>
            </a:r>
            <a:r>
              <a:rPr lang="en-US" sz="2000" dirty="0" err="1" smtClean="0"/>
              <a:t>propogation</a:t>
            </a:r>
            <a:r>
              <a:rPr lang="en-US" sz="2000" dirty="0" smtClean="0"/>
              <a:t> in progress (lots of algebra – ran out of time to finish)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91086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Is it reasonable to expect the same uncertainty plotting (1/</a:t>
            </a:r>
            <a:r>
              <a:rPr lang="en-US" dirty="0" err="1" smtClean="0"/>
              <a:t>asym</a:t>
            </a:r>
            <a:r>
              <a:rPr lang="en-US" dirty="0" smtClean="0"/>
              <a:t>)</a:t>
            </a:r>
            <a:r>
              <a:rPr lang="en-US" i="1" dirty="0" err="1" smtClean="0"/>
              <a:t>vs.</a:t>
            </a:r>
            <a:r>
              <a:rPr lang="en-US" dirty="0" err="1" smtClean="0"/>
              <a:t>T</a:t>
            </a:r>
            <a:r>
              <a:rPr lang="en-US" dirty="0" smtClean="0"/>
              <a:t> or </a:t>
            </a:r>
            <a:r>
              <a:rPr lang="en-US" dirty="0" err="1" smtClean="0"/>
              <a:t>T</a:t>
            </a:r>
            <a:r>
              <a:rPr lang="en-US" i="1" dirty="0" err="1" smtClean="0"/>
              <a:t>vs</a:t>
            </a:r>
            <a:r>
              <a:rPr lang="en-US" i="1" dirty="0" smtClean="0"/>
              <a:t>.(</a:t>
            </a:r>
            <a:r>
              <a:rPr lang="en-US" dirty="0" smtClean="0"/>
              <a:t>1/</a:t>
            </a:r>
            <a:r>
              <a:rPr lang="en-US" dirty="0" err="1" smtClean="0"/>
              <a:t>asym</a:t>
            </a:r>
            <a:r>
              <a:rPr lang="en-US" dirty="0" smtClean="0"/>
              <a:t>)?</a:t>
            </a:r>
          </a:p>
          <a:p>
            <a:r>
              <a:rPr lang="en-US" dirty="0" smtClean="0"/>
              <a:t>If so, root seems to be mishandling the x axis uncertainty since it is getting the same results as </a:t>
            </a:r>
            <a:r>
              <a:rPr lang="en-US" dirty="0" err="1" smtClean="0"/>
              <a:t>mathematica</a:t>
            </a:r>
            <a:r>
              <a:rPr lang="en-US" dirty="0" smtClean="0"/>
              <a:t> with y uncertainty taken into account</a:t>
            </a:r>
          </a:p>
          <a:p>
            <a:r>
              <a:rPr lang="en-US" dirty="0" smtClean="0"/>
              <a:t>There is a potential to use rate instead of thickness for extrapolation – are there any physical reasons this would/would not work well?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374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1376</TotalTime>
  <Words>467</Words>
  <Application>Microsoft Office PowerPoint</Application>
  <PresentationFormat>On-screen Show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Look into x-y error bars</vt:lpstr>
      <vt:lpstr>Assume this functional form </vt:lpstr>
      <vt:lpstr>Ideally, we should get the same answer for (x vs. y) or (y vs. x)</vt:lpstr>
      <vt:lpstr>Mathematica vs. root fits</vt:lpstr>
      <vt:lpstr>Why don’t we use rate rather than thickness to extrapolate? </vt:lpstr>
      <vt:lpstr>Relate rate equation to 1/asym</vt:lpstr>
      <vt:lpstr>Rate vs. 1/asym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Marcy Stutzman</dc:creator>
  <cp:lastModifiedBy>Marcy Stutzman</cp:lastModifiedBy>
  <cp:revision>6</cp:revision>
  <dcterms:created xsi:type="dcterms:W3CDTF">2015-12-15T20:05:25Z</dcterms:created>
  <dcterms:modified xsi:type="dcterms:W3CDTF">2015-12-17T16:57:17Z</dcterms:modified>
</cp:coreProperties>
</file>