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967" r:id="rId3"/>
    <p:sldId id="959" r:id="rId4"/>
    <p:sldId id="968" r:id="rId5"/>
    <p:sldId id="969" r:id="rId6"/>
    <p:sldId id="932" r:id="rId7"/>
    <p:sldId id="970" r:id="rId8"/>
    <p:sldId id="971" r:id="rId9"/>
    <p:sldId id="973" r:id="rId10"/>
    <p:sldId id="972" r:id="rId11"/>
    <p:sldId id="975" r:id="rId12"/>
    <p:sldId id="976" r:id="rId13"/>
    <p:sldId id="977" r:id="rId14"/>
    <p:sldId id="978" r:id="rId15"/>
    <p:sldId id="985" r:id="rId16"/>
    <p:sldId id="979" r:id="rId17"/>
    <p:sldId id="980" r:id="rId18"/>
    <p:sldId id="984" r:id="rId19"/>
    <p:sldId id="983" r:id="rId20"/>
    <p:sldId id="982" r:id="rId21"/>
    <p:sldId id="981" r:id="rId22"/>
    <p:sldId id="9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332DEB-BECC-462F-942B-2C16EDD338A2}">
          <p14:sldIdLst>
            <p14:sldId id="256"/>
            <p14:sldId id="967"/>
            <p14:sldId id="959"/>
            <p14:sldId id="968"/>
            <p14:sldId id="969"/>
            <p14:sldId id="932"/>
            <p14:sldId id="970"/>
            <p14:sldId id="971"/>
            <p14:sldId id="973"/>
            <p14:sldId id="972"/>
            <p14:sldId id="975"/>
            <p14:sldId id="976"/>
            <p14:sldId id="977"/>
            <p14:sldId id="978"/>
            <p14:sldId id="985"/>
            <p14:sldId id="979"/>
            <p14:sldId id="980"/>
            <p14:sldId id="984"/>
            <p14:sldId id="983"/>
            <p14:sldId id="982"/>
            <p14:sldId id="981"/>
            <p14:sldId id="986"/>
          </p14:sldIdLst>
        </p14:section>
        <p14:section name="Extras" id="{CE3F4EB4-E2A6-4E87-8FDA-2DD904D7EF0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7F"/>
    <a:srgbClr val="ED7D31"/>
    <a:srgbClr val="A5A5A5"/>
    <a:srgbClr val="70AD47"/>
    <a:srgbClr val="4472C4"/>
    <a:srgbClr val="FFC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5332" autoAdjust="0"/>
  </p:normalViewPr>
  <p:slideViewPr>
    <p:cSldViewPr snapToGrid="0">
      <p:cViewPr varScale="1">
        <p:scale>
          <a:sx n="124" d="100"/>
          <a:sy n="124" d="100"/>
        </p:scale>
        <p:origin x="114"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Gabriel\HV%20insulator%20for%20500kV%20photogun\Excel\E-field%20on%20insulator%20surfa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Gabriel\HV%20insulator%20for%20500kV%20photogun\Excel\E-field%20on%20insulator%20surfa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abriel\HV%20insulator%20for%20500kV%20photogun\Excel\E-field%20on%20insulator%20surfa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Gabriel\HV%20insulator%20for%20500kV%20photogun\Excel\E-field%20on%20insulator%20surfa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Gabriel\HV%20insulator%20for%20500kV%20photogun\Excel\E-field%20on%20insulator%20surfa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Gabriel\HV%20insulator%20for%20500kV%20photogun\Excel\E-field%20on%20insulator%20surfac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8670166229221"/>
          <c:y val="5.0925925925925923E-2"/>
          <c:w val="0.84423840769903746"/>
          <c:h val="0.71349288575770131"/>
        </c:manualLayout>
      </c:layout>
      <c:scatterChart>
        <c:scatterStyle val="smoothMarker"/>
        <c:varyColors val="0"/>
        <c:ser>
          <c:idx val="0"/>
          <c:order val="0"/>
          <c:tx>
            <c:strRef>
              <c:f>Potential!$A$1</c:f>
              <c:strCache>
                <c:ptCount val="1"/>
                <c:pt idx="0">
                  <c:v>With spool</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Potential!$C$4:$C$396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Potential!$D$4:$D$396</c:f>
              <c:numCache>
                <c:formatCode>General</c:formatCode>
                <c:ptCount val="393"/>
                <c:pt idx="0">
                  <c:v>-494884.34</c:v>
                </c:pt>
                <c:pt idx="1">
                  <c:v>-494731.75</c:v>
                </c:pt>
                <c:pt idx="2">
                  <c:v>-494590.06</c:v>
                </c:pt>
                <c:pt idx="3">
                  <c:v>-494414.16</c:v>
                </c:pt>
                <c:pt idx="4">
                  <c:v>-494204.81</c:v>
                </c:pt>
                <c:pt idx="5">
                  <c:v>-493961.78</c:v>
                </c:pt>
                <c:pt idx="6">
                  <c:v>-493684.56</c:v>
                </c:pt>
                <c:pt idx="7">
                  <c:v>-493380.53</c:v>
                </c:pt>
                <c:pt idx="8">
                  <c:v>-493046.63</c:v>
                </c:pt>
                <c:pt idx="9">
                  <c:v>-492677.56</c:v>
                </c:pt>
                <c:pt idx="10">
                  <c:v>-492293.41</c:v>
                </c:pt>
                <c:pt idx="11">
                  <c:v>-491884.47</c:v>
                </c:pt>
                <c:pt idx="12">
                  <c:v>-491447.53</c:v>
                </c:pt>
                <c:pt idx="13">
                  <c:v>-490980.09</c:v>
                </c:pt>
                <c:pt idx="14">
                  <c:v>-490480.19</c:v>
                </c:pt>
                <c:pt idx="15">
                  <c:v>-489947.56</c:v>
                </c:pt>
                <c:pt idx="16">
                  <c:v>-489382.47</c:v>
                </c:pt>
                <c:pt idx="17">
                  <c:v>-488791.56</c:v>
                </c:pt>
                <c:pt idx="18">
                  <c:v>-488190.63</c:v>
                </c:pt>
                <c:pt idx="19">
                  <c:v>-487551.63</c:v>
                </c:pt>
                <c:pt idx="20">
                  <c:v>-486905.88</c:v>
                </c:pt>
                <c:pt idx="21">
                  <c:v>-486243.56</c:v>
                </c:pt>
                <c:pt idx="22">
                  <c:v>-485569.56</c:v>
                </c:pt>
                <c:pt idx="23">
                  <c:v>-484876.25</c:v>
                </c:pt>
                <c:pt idx="24">
                  <c:v>-484178.19</c:v>
                </c:pt>
                <c:pt idx="25">
                  <c:v>-483458.81</c:v>
                </c:pt>
                <c:pt idx="26">
                  <c:v>-482736.31</c:v>
                </c:pt>
                <c:pt idx="27">
                  <c:v>-482003.38</c:v>
                </c:pt>
                <c:pt idx="28">
                  <c:v>-481266.28</c:v>
                </c:pt>
                <c:pt idx="29">
                  <c:v>-480538.13</c:v>
                </c:pt>
                <c:pt idx="30">
                  <c:v>-479800.5</c:v>
                </c:pt>
                <c:pt idx="31">
                  <c:v>-479069</c:v>
                </c:pt>
                <c:pt idx="32">
                  <c:v>-478334.63</c:v>
                </c:pt>
                <c:pt idx="33">
                  <c:v>-477600.91</c:v>
                </c:pt>
                <c:pt idx="34">
                  <c:v>-476862.84</c:v>
                </c:pt>
                <c:pt idx="35">
                  <c:v>-476120.63</c:v>
                </c:pt>
                <c:pt idx="36">
                  <c:v>-475338.47</c:v>
                </c:pt>
                <c:pt idx="37">
                  <c:v>-474542.28</c:v>
                </c:pt>
                <c:pt idx="38">
                  <c:v>-473735.91</c:v>
                </c:pt>
                <c:pt idx="39">
                  <c:v>-472924.41</c:v>
                </c:pt>
                <c:pt idx="40">
                  <c:v>-472095.88</c:v>
                </c:pt>
                <c:pt idx="41">
                  <c:v>-471248.34</c:v>
                </c:pt>
                <c:pt idx="42">
                  <c:v>-470388.19</c:v>
                </c:pt>
                <c:pt idx="43">
                  <c:v>-469503.47</c:v>
                </c:pt>
                <c:pt idx="44">
                  <c:v>-468633.59</c:v>
                </c:pt>
                <c:pt idx="45">
                  <c:v>-467738.69</c:v>
                </c:pt>
                <c:pt idx="46">
                  <c:v>-466823.09</c:v>
                </c:pt>
                <c:pt idx="47">
                  <c:v>-465882.06</c:v>
                </c:pt>
                <c:pt idx="48">
                  <c:v>-464940.34</c:v>
                </c:pt>
                <c:pt idx="49">
                  <c:v>-463973.88</c:v>
                </c:pt>
                <c:pt idx="50">
                  <c:v>-463008.88</c:v>
                </c:pt>
                <c:pt idx="51">
                  <c:v>-462028.59</c:v>
                </c:pt>
                <c:pt idx="52">
                  <c:v>-461027.78</c:v>
                </c:pt>
                <c:pt idx="53">
                  <c:v>-459992.66</c:v>
                </c:pt>
                <c:pt idx="54">
                  <c:v>-458961.13</c:v>
                </c:pt>
                <c:pt idx="55">
                  <c:v>-457940.34</c:v>
                </c:pt>
                <c:pt idx="56">
                  <c:v>-456851.06</c:v>
                </c:pt>
                <c:pt idx="57">
                  <c:v>-455813.63</c:v>
                </c:pt>
                <c:pt idx="58">
                  <c:v>-454732.16</c:v>
                </c:pt>
                <c:pt idx="59">
                  <c:v>-453628.69</c:v>
                </c:pt>
                <c:pt idx="60">
                  <c:v>-452513.63</c:v>
                </c:pt>
                <c:pt idx="61">
                  <c:v>-451383.16</c:v>
                </c:pt>
                <c:pt idx="62">
                  <c:v>-450245.47</c:v>
                </c:pt>
                <c:pt idx="63">
                  <c:v>-449100.44</c:v>
                </c:pt>
                <c:pt idx="64">
                  <c:v>-447923.09</c:v>
                </c:pt>
                <c:pt idx="65">
                  <c:v>-446758.63</c:v>
                </c:pt>
                <c:pt idx="66">
                  <c:v>-445563.69</c:v>
                </c:pt>
                <c:pt idx="67">
                  <c:v>-444366.78</c:v>
                </c:pt>
                <c:pt idx="68">
                  <c:v>-443150.69</c:v>
                </c:pt>
                <c:pt idx="69">
                  <c:v>-441928.94</c:v>
                </c:pt>
                <c:pt idx="70">
                  <c:v>-440700.41</c:v>
                </c:pt>
                <c:pt idx="71">
                  <c:v>-439459.66</c:v>
                </c:pt>
                <c:pt idx="72">
                  <c:v>-438213.28</c:v>
                </c:pt>
                <c:pt idx="73">
                  <c:v>-436954.66</c:v>
                </c:pt>
                <c:pt idx="74">
                  <c:v>-435687.97</c:v>
                </c:pt>
                <c:pt idx="75">
                  <c:v>-434412.31</c:v>
                </c:pt>
                <c:pt idx="76">
                  <c:v>-433135.03</c:v>
                </c:pt>
                <c:pt idx="77">
                  <c:v>-431847.75</c:v>
                </c:pt>
                <c:pt idx="78">
                  <c:v>-430558.81</c:v>
                </c:pt>
                <c:pt idx="79">
                  <c:v>-429263.38</c:v>
                </c:pt>
                <c:pt idx="80">
                  <c:v>-427963.81</c:v>
                </c:pt>
                <c:pt idx="81">
                  <c:v>-426661.94</c:v>
                </c:pt>
                <c:pt idx="82">
                  <c:v>-425351.88</c:v>
                </c:pt>
                <c:pt idx="83">
                  <c:v>-424036.94</c:v>
                </c:pt>
                <c:pt idx="84">
                  <c:v>-422715.88</c:v>
                </c:pt>
                <c:pt idx="85">
                  <c:v>-421392.34</c:v>
                </c:pt>
                <c:pt idx="86">
                  <c:v>-420066.72</c:v>
                </c:pt>
                <c:pt idx="87">
                  <c:v>-418739.59</c:v>
                </c:pt>
                <c:pt idx="88">
                  <c:v>-417412.69</c:v>
                </c:pt>
                <c:pt idx="89">
                  <c:v>-416084.44</c:v>
                </c:pt>
                <c:pt idx="90">
                  <c:v>-414754.88</c:v>
                </c:pt>
                <c:pt idx="91">
                  <c:v>-413426.03</c:v>
                </c:pt>
                <c:pt idx="92">
                  <c:v>-412094.71999999997</c:v>
                </c:pt>
                <c:pt idx="93">
                  <c:v>-410768.34</c:v>
                </c:pt>
                <c:pt idx="94">
                  <c:v>-409433.25</c:v>
                </c:pt>
                <c:pt idx="95">
                  <c:v>-408037.06</c:v>
                </c:pt>
                <c:pt idx="96">
                  <c:v>-406743</c:v>
                </c:pt>
                <c:pt idx="97">
                  <c:v>-405414.31</c:v>
                </c:pt>
                <c:pt idx="98">
                  <c:v>-404077.22</c:v>
                </c:pt>
                <c:pt idx="99">
                  <c:v>-402742.5</c:v>
                </c:pt>
                <c:pt idx="100">
                  <c:v>-401414.91</c:v>
                </c:pt>
                <c:pt idx="101">
                  <c:v>-400085.91</c:v>
                </c:pt>
                <c:pt idx="102">
                  <c:v>-398759.34</c:v>
                </c:pt>
                <c:pt idx="103">
                  <c:v>-397439.28</c:v>
                </c:pt>
                <c:pt idx="104">
                  <c:v>-396123.19</c:v>
                </c:pt>
                <c:pt idx="105">
                  <c:v>-394800.25</c:v>
                </c:pt>
                <c:pt idx="106">
                  <c:v>-393470.63</c:v>
                </c:pt>
                <c:pt idx="107">
                  <c:v>-392159.25</c:v>
                </c:pt>
                <c:pt idx="108">
                  <c:v>-390844.56</c:v>
                </c:pt>
                <c:pt idx="109">
                  <c:v>-389536.88</c:v>
                </c:pt>
                <c:pt idx="110">
                  <c:v>-388228.25</c:v>
                </c:pt>
                <c:pt idx="111">
                  <c:v>-386927.56</c:v>
                </c:pt>
                <c:pt idx="112">
                  <c:v>-385629.41</c:v>
                </c:pt>
                <c:pt idx="113">
                  <c:v>-384339.56</c:v>
                </c:pt>
                <c:pt idx="114">
                  <c:v>-383103.78</c:v>
                </c:pt>
                <c:pt idx="115">
                  <c:v>-381799.88</c:v>
                </c:pt>
                <c:pt idx="116">
                  <c:v>-380510.71999999997</c:v>
                </c:pt>
                <c:pt idx="117">
                  <c:v>-379198.56</c:v>
                </c:pt>
                <c:pt idx="118">
                  <c:v>-377896.75</c:v>
                </c:pt>
                <c:pt idx="119">
                  <c:v>-376620.63</c:v>
                </c:pt>
                <c:pt idx="120">
                  <c:v>-375347.34</c:v>
                </c:pt>
                <c:pt idx="121">
                  <c:v>-374078.56</c:v>
                </c:pt>
                <c:pt idx="122">
                  <c:v>-372814.38</c:v>
                </c:pt>
                <c:pt idx="123">
                  <c:v>-371553.28000000003</c:v>
                </c:pt>
                <c:pt idx="124">
                  <c:v>-370311.91</c:v>
                </c:pt>
                <c:pt idx="125">
                  <c:v>-369106.38</c:v>
                </c:pt>
                <c:pt idx="126">
                  <c:v>-367848.47</c:v>
                </c:pt>
                <c:pt idx="127">
                  <c:v>-366553</c:v>
                </c:pt>
                <c:pt idx="128">
                  <c:v>-365305.38</c:v>
                </c:pt>
                <c:pt idx="129">
                  <c:v>-364067.53</c:v>
                </c:pt>
                <c:pt idx="130">
                  <c:v>-362831.22</c:v>
                </c:pt>
                <c:pt idx="131">
                  <c:v>-361597.94</c:v>
                </c:pt>
                <c:pt idx="132">
                  <c:v>-360368.91</c:v>
                </c:pt>
                <c:pt idx="133">
                  <c:v>-359144.84</c:v>
                </c:pt>
                <c:pt idx="134">
                  <c:v>-357989.53</c:v>
                </c:pt>
                <c:pt idx="135">
                  <c:v>-356769.81</c:v>
                </c:pt>
                <c:pt idx="136">
                  <c:v>-355553.78</c:v>
                </c:pt>
                <c:pt idx="137">
                  <c:v>-354312.44</c:v>
                </c:pt>
                <c:pt idx="138">
                  <c:v>-353104.25</c:v>
                </c:pt>
                <c:pt idx="139">
                  <c:v>-351903.25</c:v>
                </c:pt>
                <c:pt idx="140">
                  <c:v>-350704.81</c:v>
                </c:pt>
                <c:pt idx="141">
                  <c:v>-349512.19</c:v>
                </c:pt>
                <c:pt idx="142">
                  <c:v>-348323.03</c:v>
                </c:pt>
                <c:pt idx="143">
                  <c:v>-347142.03</c:v>
                </c:pt>
                <c:pt idx="144">
                  <c:v>-345995.78</c:v>
                </c:pt>
                <c:pt idx="145">
                  <c:v>-344774.38</c:v>
                </c:pt>
                <c:pt idx="146">
                  <c:v>-343594.91</c:v>
                </c:pt>
                <c:pt idx="147">
                  <c:v>-342425.25</c:v>
                </c:pt>
                <c:pt idx="148">
                  <c:v>-341256.97</c:v>
                </c:pt>
                <c:pt idx="149">
                  <c:v>-340093.03</c:v>
                </c:pt>
                <c:pt idx="150">
                  <c:v>-338933.53</c:v>
                </c:pt>
                <c:pt idx="151">
                  <c:v>-337775.19</c:v>
                </c:pt>
                <c:pt idx="152">
                  <c:v>-336622.44</c:v>
                </c:pt>
                <c:pt idx="153">
                  <c:v>-335472.03000000003</c:v>
                </c:pt>
                <c:pt idx="154">
                  <c:v>-334324.34000000003</c:v>
                </c:pt>
                <c:pt idx="155">
                  <c:v>-333154.94</c:v>
                </c:pt>
                <c:pt idx="156">
                  <c:v>-331927.90999999997</c:v>
                </c:pt>
                <c:pt idx="157">
                  <c:v>-330732.56</c:v>
                </c:pt>
                <c:pt idx="158">
                  <c:v>-329567.75</c:v>
                </c:pt>
                <c:pt idx="159">
                  <c:v>-328485.13</c:v>
                </c:pt>
                <c:pt idx="160">
                  <c:v>-327270.46999999997</c:v>
                </c:pt>
                <c:pt idx="161">
                  <c:v>-326207.06</c:v>
                </c:pt>
                <c:pt idx="162">
                  <c:v>-325053.03000000003</c:v>
                </c:pt>
                <c:pt idx="163">
                  <c:v>-323900.78000000003</c:v>
                </c:pt>
                <c:pt idx="164">
                  <c:v>-322823.5</c:v>
                </c:pt>
                <c:pt idx="165">
                  <c:v>-321790.88</c:v>
                </c:pt>
                <c:pt idx="166">
                  <c:v>-320700.25</c:v>
                </c:pt>
                <c:pt idx="167">
                  <c:v>-319491.81</c:v>
                </c:pt>
                <c:pt idx="168">
                  <c:v>-318371.90999999997</c:v>
                </c:pt>
                <c:pt idx="169">
                  <c:v>-317250.31</c:v>
                </c:pt>
                <c:pt idx="170">
                  <c:v>-316131.21999999997</c:v>
                </c:pt>
                <c:pt idx="171">
                  <c:v>-315017.40999999997</c:v>
                </c:pt>
                <c:pt idx="172">
                  <c:v>-313899.84000000003</c:v>
                </c:pt>
                <c:pt idx="173">
                  <c:v>-312790.06</c:v>
                </c:pt>
                <c:pt idx="174">
                  <c:v>-311679.90999999997</c:v>
                </c:pt>
                <c:pt idx="175">
                  <c:v>-310571.15999999997</c:v>
                </c:pt>
                <c:pt idx="176">
                  <c:v>-309466</c:v>
                </c:pt>
                <c:pt idx="177">
                  <c:v>-308362.38</c:v>
                </c:pt>
                <c:pt idx="178">
                  <c:v>-307253.88</c:v>
                </c:pt>
                <c:pt idx="179">
                  <c:v>-306141.96999999997</c:v>
                </c:pt>
                <c:pt idx="180">
                  <c:v>-305034.71999999997</c:v>
                </c:pt>
                <c:pt idx="181">
                  <c:v>-303929.65999999997</c:v>
                </c:pt>
                <c:pt idx="182">
                  <c:v>-302821.28000000003</c:v>
                </c:pt>
                <c:pt idx="183">
                  <c:v>-301718.44</c:v>
                </c:pt>
                <c:pt idx="184">
                  <c:v>-300613.75</c:v>
                </c:pt>
                <c:pt idx="185">
                  <c:v>-299519.71999999997</c:v>
                </c:pt>
                <c:pt idx="186">
                  <c:v>-298428.34000000003</c:v>
                </c:pt>
                <c:pt idx="187">
                  <c:v>-297324</c:v>
                </c:pt>
                <c:pt idx="188">
                  <c:v>-296219.13</c:v>
                </c:pt>
                <c:pt idx="189">
                  <c:v>-295114.09000000003</c:v>
                </c:pt>
                <c:pt idx="190">
                  <c:v>-294009.15999999997</c:v>
                </c:pt>
                <c:pt idx="191">
                  <c:v>-292904.21999999997</c:v>
                </c:pt>
                <c:pt idx="192">
                  <c:v>-291799.15999999997</c:v>
                </c:pt>
                <c:pt idx="193">
                  <c:v>-290694.21999999997</c:v>
                </c:pt>
                <c:pt idx="194">
                  <c:v>-289589.09000000003</c:v>
                </c:pt>
                <c:pt idx="195">
                  <c:v>-288483.06</c:v>
                </c:pt>
                <c:pt idx="196">
                  <c:v>-287378.75</c:v>
                </c:pt>
                <c:pt idx="197">
                  <c:v>-286272.40999999997</c:v>
                </c:pt>
                <c:pt idx="198">
                  <c:v>-285161.38</c:v>
                </c:pt>
                <c:pt idx="199">
                  <c:v>-284049.69</c:v>
                </c:pt>
                <c:pt idx="200">
                  <c:v>-282937.38</c:v>
                </c:pt>
                <c:pt idx="201">
                  <c:v>-281824.46999999997</c:v>
                </c:pt>
                <c:pt idx="202">
                  <c:v>-280710.96999999997</c:v>
                </c:pt>
                <c:pt idx="203">
                  <c:v>-279596.88</c:v>
                </c:pt>
                <c:pt idx="204">
                  <c:v>-278482.21999999997</c:v>
                </c:pt>
                <c:pt idx="205">
                  <c:v>-277366.88</c:v>
                </c:pt>
                <c:pt idx="206">
                  <c:v>-276249.63</c:v>
                </c:pt>
                <c:pt idx="207">
                  <c:v>-275130.09000000003</c:v>
                </c:pt>
                <c:pt idx="208">
                  <c:v>-274010.19</c:v>
                </c:pt>
                <c:pt idx="209">
                  <c:v>-272889.88</c:v>
                </c:pt>
                <c:pt idx="210">
                  <c:v>-271765.06</c:v>
                </c:pt>
                <c:pt idx="211">
                  <c:v>-270646.69</c:v>
                </c:pt>
                <c:pt idx="212">
                  <c:v>-269513.40999999997</c:v>
                </c:pt>
                <c:pt idx="213">
                  <c:v>-268396.06</c:v>
                </c:pt>
                <c:pt idx="214">
                  <c:v>-267279.84000000003</c:v>
                </c:pt>
                <c:pt idx="215">
                  <c:v>-266157.25</c:v>
                </c:pt>
                <c:pt idx="216">
                  <c:v>-265031.38</c:v>
                </c:pt>
                <c:pt idx="217">
                  <c:v>-263894.15999999997</c:v>
                </c:pt>
                <c:pt idx="218">
                  <c:v>-262744.75</c:v>
                </c:pt>
                <c:pt idx="219">
                  <c:v>-261638.84</c:v>
                </c:pt>
                <c:pt idx="220">
                  <c:v>-260475.64</c:v>
                </c:pt>
                <c:pt idx="221">
                  <c:v>-259376.31</c:v>
                </c:pt>
                <c:pt idx="222">
                  <c:v>-258230.09</c:v>
                </c:pt>
                <c:pt idx="223">
                  <c:v>-257069.02</c:v>
                </c:pt>
                <c:pt idx="224">
                  <c:v>-255980.38</c:v>
                </c:pt>
                <c:pt idx="225">
                  <c:v>-254858.44</c:v>
                </c:pt>
                <c:pt idx="226">
                  <c:v>-253735.23</c:v>
                </c:pt>
                <c:pt idx="227">
                  <c:v>-252565.69</c:v>
                </c:pt>
                <c:pt idx="228">
                  <c:v>-251416.33</c:v>
                </c:pt>
                <c:pt idx="229">
                  <c:v>-250329.66</c:v>
                </c:pt>
                <c:pt idx="230">
                  <c:v>-249137.3</c:v>
                </c:pt>
                <c:pt idx="231">
                  <c:v>-248047.75</c:v>
                </c:pt>
                <c:pt idx="232">
                  <c:v>-246880.3</c:v>
                </c:pt>
                <c:pt idx="233">
                  <c:v>-245727.86</c:v>
                </c:pt>
                <c:pt idx="234">
                  <c:v>-244648.38</c:v>
                </c:pt>
                <c:pt idx="235">
                  <c:v>-243521.13</c:v>
                </c:pt>
                <c:pt idx="236">
                  <c:v>-242368.63</c:v>
                </c:pt>
                <c:pt idx="237">
                  <c:v>-241197.47</c:v>
                </c:pt>
                <c:pt idx="238">
                  <c:v>-240023.58</c:v>
                </c:pt>
                <c:pt idx="239">
                  <c:v>-238949.8</c:v>
                </c:pt>
                <c:pt idx="240">
                  <c:v>-237743.22</c:v>
                </c:pt>
                <c:pt idx="241">
                  <c:v>-236648.55</c:v>
                </c:pt>
                <c:pt idx="242">
                  <c:v>-235505.63</c:v>
                </c:pt>
                <c:pt idx="243">
                  <c:v>-234327.95</c:v>
                </c:pt>
                <c:pt idx="244">
                  <c:v>-233241.73</c:v>
                </c:pt>
                <c:pt idx="245">
                  <c:v>-232099.97</c:v>
                </c:pt>
                <c:pt idx="246">
                  <c:v>-230961.25</c:v>
                </c:pt>
                <c:pt idx="247">
                  <c:v>-229817.5</c:v>
                </c:pt>
                <c:pt idx="248">
                  <c:v>-228625.03</c:v>
                </c:pt>
                <c:pt idx="249">
                  <c:v>-227530.25</c:v>
                </c:pt>
                <c:pt idx="250">
                  <c:v>-226371.89</c:v>
                </c:pt>
                <c:pt idx="251">
                  <c:v>-225217.63</c:v>
                </c:pt>
                <c:pt idx="252">
                  <c:v>-224095.17</c:v>
                </c:pt>
                <c:pt idx="253">
                  <c:v>-222915.09</c:v>
                </c:pt>
                <c:pt idx="254">
                  <c:v>-221802.47</c:v>
                </c:pt>
                <c:pt idx="255">
                  <c:v>-220687.39</c:v>
                </c:pt>
                <c:pt idx="256">
                  <c:v>-219540.67</c:v>
                </c:pt>
                <c:pt idx="257">
                  <c:v>-218408.08</c:v>
                </c:pt>
                <c:pt idx="258">
                  <c:v>-217221.42</c:v>
                </c:pt>
                <c:pt idx="259">
                  <c:v>-216012.16</c:v>
                </c:pt>
                <c:pt idx="260">
                  <c:v>-214882.33</c:v>
                </c:pt>
                <c:pt idx="261">
                  <c:v>-213716.05</c:v>
                </c:pt>
                <c:pt idx="262">
                  <c:v>-212519.64</c:v>
                </c:pt>
                <c:pt idx="263">
                  <c:v>-211418</c:v>
                </c:pt>
                <c:pt idx="264">
                  <c:v>-210237.31</c:v>
                </c:pt>
                <c:pt idx="265">
                  <c:v>-209136.83</c:v>
                </c:pt>
                <c:pt idx="266">
                  <c:v>-207955.55</c:v>
                </c:pt>
                <c:pt idx="267">
                  <c:v>-206768.47</c:v>
                </c:pt>
                <c:pt idx="268">
                  <c:v>-205551.92</c:v>
                </c:pt>
                <c:pt idx="269">
                  <c:v>-204358.3</c:v>
                </c:pt>
                <c:pt idx="270">
                  <c:v>-203205.95</c:v>
                </c:pt>
                <c:pt idx="271">
                  <c:v>-202001.25</c:v>
                </c:pt>
                <c:pt idx="272">
                  <c:v>-200837.41</c:v>
                </c:pt>
                <c:pt idx="273">
                  <c:v>-199646.72</c:v>
                </c:pt>
                <c:pt idx="274">
                  <c:v>-198446.53</c:v>
                </c:pt>
                <c:pt idx="275">
                  <c:v>-197268.8</c:v>
                </c:pt>
                <c:pt idx="276">
                  <c:v>-196074.75</c:v>
                </c:pt>
                <c:pt idx="277">
                  <c:v>-194873.05</c:v>
                </c:pt>
                <c:pt idx="278">
                  <c:v>-193683.05</c:v>
                </c:pt>
                <c:pt idx="279">
                  <c:v>-192416.8</c:v>
                </c:pt>
                <c:pt idx="280">
                  <c:v>-191224</c:v>
                </c:pt>
                <c:pt idx="281">
                  <c:v>-190037.33</c:v>
                </c:pt>
                <c:pt idx="282">
                  <c:v>-188761.98</c:v>
                </c:pt>
                <c:pt idx="283">
                  <c:v>-187613.89</c:v>
                </c:pt>
                <c:pt idx="284">
                  <c:v>-186406.58</c:v>
                </c:pt>
                <c:pt idx="285">
                  <c:v>-185185.47</c:v>
                </c:pt>
                <c:pt idx="286">
                  <c:v>-183958.22</c:v>
                </c:pt>
                <c:pt idx="287">
                  <c:v>-182715.75</c:v>
                </c:pt>
                <c:pt idx="288">
                  <c:v>-181451.2</c:v>
                </c:pt>
                <c:pt idx="289">
                  <c:v>-180204.79999999999</c:v>
                </c:pt>
                <c:pt idx="290">
                  <c:v>-178958.94</c:v>
                </c:pt>
                <c:pt idx="291">
                  <c:v>-177713.72</c:v>
                </c:pt>
                <c:pt idx="292">
                  <c:v>-176459.27</c:v>
                </c:pt>
                <c:pt idx="293">
                  <c:v>-175203.81</c:v>
                </c:pt>
                <c:pt idx="294">
                  <c:v>-173944.59</c:v>
                </c:pt>
                <c:pt idx="295">
                  <c:v>-172680.13</c:v>
                </c:pt>
                <c:pt idx="296">
                  <c:v>-171410.67</c:v>
                </c:pt>
                <c:pt idx="297">
                  <c:v>-170135.64</c:v>
                </c:pt>
                <c:pt idx="298">
                  <c:v>-168895.23</c:v>
                </c:pt>
                <c:pt idx="299">
                  <c:v>-167586.31</c:v>
                </c:pt>
                <c:pt idx="300">
                  <c:v>-166298</c:v>
                </c:pt>
                <c:pt idx="301">
                  <c:v>-165004.75</c:v>
                </c:pt>
                <c:pt idx="302">
                  <c:v>-163705.10999999999</c:v>
                </c:pt>
                <c:pt idx="303">
                  <c:v>-162395.03</c:v>
                </c:pt>
                <c:pt idx="304">
                  <c:v>-161088.39000000001</c:v>
                </c:pt>
                <c:pt idx="305">
                  <c:v>-159775.20000000001</c:v>
                </c:pt>
                <c:pt idx="306">
                  <c:v>-158455.54999999999</c:v>
                </c:pt>
                <c:pt idx="307">
                  <c:v>-157129.20000000001</c:v>
                </c:pt>
                <c:pt idx="308">
                  <c:v>-155795.53</c:v>
                </c:pt>
                <c:pt idx="309">
                  <c:v>-154384.06</c:v>
                </c:pt>
                <c:pt idx="310">
                  <c:v>-153053.66</c:v>
                </c:pt>
                <c:pt idx="311">
                  <c:v>-151729.75</c:v>
                </c:pt>
                <c:pt idx="312">
                  <c:v>-150321.41</c:v>
                </c:pt>
                <c:pt idx="313">
                  <c:v>-149012.85999999999</c:v>
                </c:pt>
                <c:pt idx="314">
                  <c:v>-147653.07999999999</c:v>
                </c:pt>
                <c:pt idx="315">
                  <c:v>-146279.85999999999</c:v>
                </c:pt>
                <c:pt idx="316">
                  <c:v>-144897.57999999999</c:v>
                </c:pt>
                <c:pt idx="317">
                  <c:v>-143511.88</c:v>
                </c:pt>
                <c:pt idx="318">
                  <c:v>-142114.28</c:v>
                </c:pt>
                <c:pt idx="319">
                  <c:v>-140652.59</c:v>
                </c:pt>
                <c:pt idx="320">
                  <c:v>-139305.59</c:v>
                </c:pt>
                <c:pt idx="321">
                  <c:v>-137857.23000000001</c:v>
                </c:pt>
                <c:pt idx="322">
                  <c:v>-136443.70000000001</c:v>
                </c:pt>
                <c:pt idx="323">
                  <c:v>-135071.31</c:v>
                </c:pt>
                <c:pt idx="324">
                  <c:v>-133601.81</c:v>
                </c:pt>
                <c:pt idx="325">
                  <c:v>-132161.69</c:v>
                </c:pt>
                <c:pt idx="326">
                  <c:v>-130709.2</c:v>
                </c:pt>
                <c:pt idx="327">
                  <c:v>-129254.47</c:v>
                </c:pt>
                <c:pt idx="328">
                  <c:v>-127786.81</c:v>
                </c:pt>
                <c:pt idx="329">
                  <c:v>-126306.81</c:v>
                </c:pt>
                <c:pt idx="330">
                  <c:v>-124826.3</c:v>
                </c:pt>
                <c:pt idx="331">
                  <c:v>-123330.92</c:v>
                </c:pt>
                <c:pt idx="332">
                  <c:v>-121824.92</c:v>
                </c:pt>
                <c:pt idx="333">
                  <c:v>-120327.57</c:v>
                </c:pt>
                <c:pt idx="334">
                  <c:v>-118786.46</c:v>
                </c:pt>
                <c:pt idx="335">
                  <c:v>-117254.96</c:v>
                </c:pt>
                <c:pt idx="336">
                  <c:v>-115712.18</c:v>
                </c:pt>
                <c:pt idx="337">
                  <c:v>-114163.06</c:v>
                </c:pt>
                <c:pt idx="338">
                  <c:v>-112597.38</c:v>
                </c:pt>
                <c:pt idx="339">
                  <c:v>-111016.61</c:v>
                </c:pt>
                <c:pt idx="340">
                  <c:v>-109422.28</c:v>
                </c:pt>
                <c:pt idx="341">
                  <c:v>-107797.22</c:v>
                </c:pt>
                <c:pt idx="342">
                  <c:v>-106208.84</c:v>
                </c:pt>
                <c:pt idx="343">
                  <c:v>-104593.48</c:v>
                </c:pt>
                <c:pt idx="344">
                  <c:v>-102961.81</c:v>
                </c:pt>
                <c:pt idx="345">
                  <c:v>-101315.59</c:v>
                </c:pt>
                <c:pt idx="346">
                  <c:v>-99655.187999999995</c:v>
                </c:pt>
                <c:pt idx="347">
                  <c:v>-97981.398000000001</c:v>
                </c:pt>
                <c:pt idx="348">
                  <c:v>-96292.406000000003</c:v>
                </c:pt>
                <c:pt idx="349">
                  <c:v>-94591.57</c:v>
                </c:pt>
                <c:pt idx="350">
                  <c:v>-92871.406000000003</c:v>
                </c:pt>
                <c:pt idx="351">
                  <c:v>-91100.827999999994</c:v>
                </c:pt>
                <c:pt idx="352">
                  <c:v>-89330.687999999995</c:v>
                </c:pt>
                <c:pt idx="353">
                  <c:v>-87595.625</c:v>
                </c:pt>
                <c:pt idx="354">
                  <c:v>-85807.297000000006</c:v>
                </c:pt>
                <c:pt idx="355">
                  <c:v>-83999.766000000003</c:v>
                </c:pt>
                <c:pt idx="356">
                  <c:v>-82167.968999999997</c:v>
                </c:pt>
                <c:pt idx="357">
                  <c:v>-80320.891000000003</c:v>
                </c:pt>
                <c:pt idx="358">
                  <c:v>-78451.273000000001</c:v>
                </c:pt>
                <c:pt idx="359">
                  <c:v>-76575.070000000007</c:v>
                </c:pt>
                <c:pt idx="360">
                  <c:v>-74682.508000000002</c:v>
                </c:pt>
                <c:pt idx="361">
                  <c:v>-72723.141000000003</c:v>
                </c:pt>
                <c:pt idx="362">
                  <c:v>-70775.866999999998</c:v>
                </c:pt>
                <c:pt idx="363">
                  <c:v>-68783.648000000001</c:v>
                </c:pt>
                <c:pt idx="364">
                  <c:v>-66780.929999999993</c:v>
                </c:pt>
                <c:pt idx="365">
                  <c:v>-64744.035000000003</c:v>
                </c:pt>
                <c:pt idx="366">
                  <c:v>-62665.862999999998</c:v>
                </c:pt>
                <c:pt idx="367">
                  <c:v>-60577.383000000002</c:v>
                </c:pt>
                <c:pt idx="368">
                  <c:v>-58416.559000000001</c:v>
                </c:pt>
                <c:pt idx="369">
                  <c:v>-56246.898000000001</c:v>
                </c:pt>
                <c:pt idx="370">
                  <c:v>-54056.336000000003</c:v>
                </c:pt>
                <c:pt idx="371">
                  <c:v>-51856.082000000002</c:v>
                </c:pt>
                <c:pt idx="372">
                  <c:v>-49602.23</c:v>
                </c:pt>
                <c:pt idx="373">
                  <c:v>-47285.754000000001</c:v>
                </c:pt>
                <c:pt idx="374">
                  <c:v>-45033.91</c:v>
                </c:pt>
                <c:pt idx="375">
                  <c:v>-42792.254000000001</c:v>
                </c:pt>
                <c:pt idx="376">
                  <c:v>-40471.108999999997</c:v>
                </c:pt>
                <c:pt idx="377">
                  <c:v>-38201.866999999998</c:v>
                </c:pt>
                <c:pt idx="378">
                  <c:v>-35972.800999999999</c:v>
                </c:pt>
                <c:pt idx="379">
                  <c:v>-33686.612999999998</c:v>
                </c:pt>
                <c:pt idx="380">
                  <c:v>-31594.991999999998</c:v>
                </c:pt>
                <c:pt idx="381">
                  <c:v>-29603.275000000001</c:v>
                </c:pt>
                <c:pt idx="382">
                  <c:v>-27840.833999999999</c:v>
                </c:pt>
                <c:pt idx="383">
                  <c:v>-26126.921999999999</c:v>
                </c:pt>
                <c:pt idx="384">
                  <c:v>-24677.101999999999</c:v>
                </c:pt>
                <c:pt idx="385">
                  <c:v>-23361.745999999999</c:v>
                </c:pt>
                <c:pt idx="386">
                  <c:v>-22216.353999999999</c:v>
                </c:pt>
                <c:pt idx="387">
                  <c:v>-21245.379000000001</c:v>
                </c:pt>
                <c:pt idx="388">
                  <c:v>-20551.550999999999</c:v>
                </c:pt>
                <c:pt idx="389">
                  <c:v>-20046.648000000001</c:v>
                </c:pt>
                <c:pt idx="390">
                  <c:v>-19857.562999999998</c:v>
                </c:pt>
                <c:pt idx="391">
                  <c:v>-19950.143</c:v>
                </c:pt>
                <c:pt idx="392">
                  <c:v>-21005.148000000001</c:v>
                </c:pt>
              </c:numCache>
            </c:numRef>
          </c:yVal>
          <c:smooth val="1"/>
          <c:extLst>
            <c:ext xmlns:c16="http://schemas.microsoft.com/office/drawing/2014/chart" uri="{C3380CC4-5D6E-409C-BE32-E72D297353CC}">
              <c16:uniqueId val="{00000000-80EB-4D60-960D-AA3545FE8A4B}"/>
            </c:ext>
          </c:extLst>
        </c:ser>
        <c:ser>
          <c:idx val="3"/>
          <c:order val="1"/>
          <c:tx>
            <c:strRef>
              <c:f>Potential!$E$1</c:f>
              <c:strCache>
                <c:ptCount val="1"/>
                <c:pt idx="0">
                  <c:v>Half spool</c:v>
                </c:pt>
              </c:strCache>
            </c:strRef>
          </c:tx>
          <c:spPr>
            <a:ln w="9525" cap="rnd">
              <a:solidFill>
                <a:schemeClr val="accent4"/>
              </a:solidFill>
              <a:round/>
            </a:ln>
            <a:effectLst/>
          </c:spPr>
          <c:marker>
            <c:symbol val="circl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c:spPr>
          </c:marker>
          <c:xVal>
            <c:numRef>
              <c:f>Potential!$G$4:$G$396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Potential!$H$4:$H$396</c:f>
              <c:numCache>
                <c:formatCode>General</c:formatCode>
                <c:ptCount val="393"/>
                <c:pt idx="0">
                  <c:v>-494878.91</c:v>
                </c:pt>
                <c:pt idx="1">
                  <c:v>-494665.44</c:v>
                </c:pt>
                <c:pt idx="2">
                  <c:v>-494534.5</c:v>
                </c:pt>
                <c:pt idx="3">
                  <c:v>-494371.06</c:v>
                </c:pt>
                <c:pt idx="4">
                  <c:v>-494174.69</c:v>
                </c:pt>
                <c:pt idx="5">
                  <c:v>-493944.25</c:v>
                </c:pt>
                <c:pt idx="6">
                  <c:v>-493682.47</c:v>
                </c:pt>
                <c:pt idx="7">
                  <c:v>-493390.81</c:v>
                </c:pt>
                <c:pt idx="8">
                  <c:v>-493069.47</c:v>
                </c:pt>
                <c:pt idx="9">
                  <c:v>-492713.97</c:v>
                </c:pt>
                <c:pt idx="10">
                  <c:v>-492342.63</c:v>
                </c:pt>
                <c:pt idx="11">
                  <c:v>-491943.41</c:v>
                </c:pt>
                <c:pt idx="12">
                  <c:v>-491514.53</c:v>
                </c:pt>
                <c:pt idx="13">
                  <c:v>-491054.88</c:v>
                </c:pt>
                <c:pt idx="14">
                  <c:v>-490563</c:v>
                </c:pt>
                <c:pt idx="15">
                  <c:v>-490040.72</c:v>
                </c:pt>
                <c:pt idx="16">
                  <c:v>-489484.84</c:v>
                </c:pt>
                <c:pt idx="17">
                  <c:v>-488902.38</c:v>
                </c:pt>
                <c:pt idx="18">
                  <c:v>-488302.31</c:v>
                </c:pt>
                <c:pt idx="19">
                  <c:v>-487690.19</c:v>
                </c:pt>
                <c:pt idx="20">
                  <c:v>-487059.5</c:v>
                </c:pt>
                <c:pt idx="21">
                  <c:v>-486416.84</c:v>
                </c:pt>
                <c:pt idx="22">
                  <c:v>-485757.63</c:v>
                </c:pt>
                <c:pt idx="23">
                  <c:v>-485090.5</c:v>
                </c:pt>
                <c:pt idx="24">
                  <c:v>-484409.63</c:v>
                </c:pt>
                <c:pt idx="25">
                  <c:v>-483700.31</c:v>
                </c:pt>
                <c:pt idx="26">
                  <c:v>-483000.88</c:v>
                </c:pt>
                <c:pt idx="27">
                  <c:v>-482290.75</c:v>
                </c:pt>
                <c:pt idx="28">
                  <c:v>-481566.66</c:v>
                </c:pt>
                <c:pt idx="29">
                  <c:v>-480851.22</c:v>
                </c:pt>
                <c:pt idx="30">
                  <c:v>-480129.22</c:v>
                </c:pt>
                <c:pt idx="31">
                  <c:v>-479414.41</c:v>
                </c:pt>
                <c:pt idx="32">
                  <c:v>-478692.31</c:v>
                </c:pt>
                <c:pt idx="33">
                  <c:v>-477979</c:v>
                </c:pt>
                <c:pt idx="34">
                  <c:v>-477255.97</c:v>
                </c:pt>
                <c:pt idx="35">
                  <c:v>-476534.53</c:v>
                </c:pt>
                <c:pt idx="36">
                  <c:v>-475751.06</c:v>
                </c:pt>
                <c:pt idx="37">
                  <c:v>-474983.88</c:v>
                </c:pt>
                <c:pt idx="38">
                  <c:v>-474182.25</c:v>
                </c:pt>
                <c:pt idx="39">
                  <c:v>-473383.81</c:v>
                </c:pt>
                <c:pt idx="40">
                  <c:v>-472565.84</c:v>
                </c:pt>
                <c:pt idx="41">
                  <c:v>-471738.06</c:v>
                </c:pt>
                <c:pt idx="42">
                  <c:v>-470897.84</c:v>
                </c:pt>
                <c:pt idx="43">
                  <c:v>-470039.13</c:v>
                </c:pt>
                <c:pt idx="44">
                  <c:v>-469160.56</c:v>
                </c:pt>
                <c:pt idx="45">
                  <c:v>-468277.06</c:v>
                </c:pt>
                <c:pt idx="46">
                  <c:v>-467377.5</c:v>
                </c:pt>
                <c:pt idx="47">
                  <c:v>-466473.41</c:v>
                </c:pt>
                <c:pt idx="48">
                  <c:v>-465555.44</c:v>
                </c:pt>
                <c:pt idx="49">
                  <c:v>-464616.69</c:v>
                </c:pt>
                <c:pt idx="50">
                  <c:v>-463653.84</c:v>
                </c:pt>
                <c:pt idx="51">
                  <c:v>-462683.06</c:v>
                </c:pt>
                <c:pt idx="52">
                  <c:v>-461685.88</c:v>
                </c:pt>
                <c:pt idx="53">
                  <c:v>-460694.53</c:v>
                </c:pt>
                <c:pt idx="54">
                  <c:v>-459675.34</c:v>
                </c:pt>
                <c:pt idx="55">
                  <c:v>-458646.78</c:v>
                </c:pt>
                <c:pt idx="56">
                  <c:v>-457603.19</c:v>
                </c:pt>
                <c:pt idx="57">
                  <c:v>-456544.47</c:v>
                </c:pt>
                <c:pt idx="58">
                  <c:v>-455466.63</c:v>
                </c:pt>
                <c:pt idx="59">
                  <c:v>-454388.19</c:v>
                </c:pt>
                <c:pt idx="60">
                  <c:v>-453283.22</c:v>
                </c:pt>
                <c:pt idx="61">
                  <c:v>-452171.38</c:v>
                </c:pt>
                <c:pt idx="62">
                  <c:v>-451044.69</c:v>
                </c:pt>
                <c:pt idx="63">
                  <c:v>-449892.63</c:v>
                </c:pt>
                <c:pt idx="64">
                  <c:v>-448736.44</c:v>
                </c:pt>
                <c:pt idx="65">
                  <c:v>-447572.63</c:v>
                </c:pt>
                <c:pt idx="66">
                  <c:v>-446400.06</c:v>
                </c:pt>
                <c:pt idx="67">
                  <c:v>-445211.88</c:v>
                </c:pt>
                <c:pt idx="68">
                  <c:v>-444061.38</c:v>
                </c:pt>
                <c:pt idx="69">
                  <c:v>-442851.75</c:v>
                </c:pt>
                <c:pt idx="70">
                  <c:v>-441633.69</c:v>
                </c:pt>
                <c:pt idx="71">
                  <c:v>-440406.56</c:v>
                </c:pt>
                <c:pt idx="72">
                  <c:v>-439169.56</c:v>
                </c:pt>
                <c:pt idx="73">
                  <c:v>-437891.91</c:v>
                </c:pt>
                <c:pt idx="74">
                  <c:v>-436639.31</c:v>
                </c:pt>
                <c:pt idx="75">
                  <c:v>-435380.31</c:v>
                </c:pt>
                <c:pt idx="76">
                  <c:v>-434114.94</c:v>
                </c:pt>
                <c:pt idx="77">
                  <c:v>-432841.63</c:v>
                </c:pt>
                <c:pt idx="78">
                  <c:v>-431560.31</c:v>
                </c:pt>
                <c:pt idx="79">
                  <c:v>-430275.81</c:v>
                </c:pt>
                <c:pt idx="80">
                  <c:v>-428988.53</c:v>
                </c:pt>
                <c:pt idx="81">
                  <c:v>-427690.19</c:v>
                </c:pt>
                <c:pt idx="82">
                  <c:v>-426391.94</c:v>
                </c:pt>
                <c:pt idx="83">
                  <c:v>-425083.56</c:v>
                </c:pt>
                <c:pt idx="84">
                  <c:v>-423769</c:v>
                </c:pt>
                <c:pt idx="85">
                  <c:v>-422455.69</c:v>
                </c:pt>
                <c:pt idx="86">
                  <c:v>-421138.81</c:v>
                </c:pt>
                <c:pt idx="87">
                  <c:v>-419817.84</c:v>
                </c:pt>
                <c:pt idx="88">
                  <c:v>-418463.56</c:v>
                </c:pt>
                <c:pt idx="89">
                  <c:v>-417115.03</c:v>
                </c:pt>
                <c:pt idx="90">
                  <c:v>-415843.94</c:v>
                </c:pt>
                <c:pt idx="91">
                  <c:v>-414453.28</c:v>
                </c:pt>
                <c:pt idx="92">
                  <c:v>-413170.34</c:v>
                </c:pt>
                <c:pt idx="93">
                  <c:v>-411855.72</c:v>
                </c:pt>
                <c:pt idx="94">
                  <c:v>-410518.03</c:v>
                </c:pt>
                <c:pt idx="95">
                  <c:v>-409185.03</c:v>
                </c:pt>
                <c:pt idx="96">
                  <c:v>-407851.94</c:v>
                </c:pt>
                <c:pt idx="97">
                  <c:v>-406516.78</c:v>
                </c:pt>
                <c:pt idx="98">
                  <c:v>-405183.53</c:v>
                </c:pt>
                <c:pt idx="99">
                  <c:v>-403850.63</c:v>
                </c:pt>
                <c:pt idx="100">
                  <c:v>-402522.22</c:v>
                </c:pt>
                <c:pt idx="101">
                  <c:v>-401190.19</c:v>
                </c:pt>
                <c:pt idx="102">
                  <c:v>-399863.88</c:v>
                </c:pt>
                <c:pt idx="103">
                  <c:v>-398536.78</c:v>
                </c:pt>
                <c:pt idx="104">
                  <c:v>-397201.47</c:v>
                </c:pt>
                <c:pt idx="105">
                  <c:v>-395874.84</c:v>
                </c:pt>
                <c:pt idx="106">
                  <c:v>-394549.94</c:v>
                </c:pt>
                <c:pt idx="107">
                  <c:v>-393223.91</c:v>
                </c:pt>
                <c:pt idx="108">
                  <c:v>-391902.97</c:v>
                </c:pt>
                <c:pt idx="109">
                  <c:v>-390583</c:v>
                </c:pt>
                <c:pt idx="110">
                  <c:v>-389268.63</c:v>
                </c:pt>
                <c:pt idx="111">
                  <c:v>-387953.34</c:v>
                </c:pt>
                <c:pt idx="112">
                  <c:v>-386644.06</c:v>
                </c:pt>
                <c:pt idx="113">
                  <c:v>-385336.78</c:v>
                </c:pt>
                <c:pt idx="114">
                  <c:v>-384024.63</c:v>
                </c:pt>
                <c:pt idx="115">
                  <c:v>-382716.5</c:v>
                </c:pt>
                <c:pt idx="116">
                  <c:v>-381411.75</c:v>
                </c:pt>
                <c:pt idx="117">
                  <c:v>-380105.88</c:v>
                </c:pt>
                <c:pt idx="118">
                  <c:v>-378808.59</c:v>
                </c:pt>
                <c:pt idx="119">
                  <c:v>-377495.75</c:v>
                </c:pt>
                <c:pt idx="120">
                  <c:v>-376222.19</c:v>
                </c:pt>
                <c:pt idx="121">
                  <c:v>-374923.19</c:v>
                </c:pt>
                <c:pt idx="122">
                  <c:v>-373649</c:v>
                </c:pt>
                <c:pt idx="123">
                  <c:v>-372367.25</c:v>
                </c:pt>
                <c:pt idx="124">
                  <c:v>-371088.94</c:v>
                </c:pt>
                <c:pt idx="125">
                  <c:v>-369823.09</c:v>
                </c:pt>
                <c:pt idx="126">
                  <c:v>-368545.28000000003</c:v>
                </c:pt>
                <c:pt idx="127">
                  <c:v>-367266.19</c:v>
                </c:pt>
                <c:pt idx="128">
                  <c:v>-365992.94</c:v>
                </c:pt>
                <c:pt idx="129">
                  <c:v>-364727</c:v>
                </c:pt>
                <c:pt idx="130">
                  <c:v>-363459.09</c:v>
                </c:pt>
                <c:pt idx="131">
                  <c:v>-362200.22</c:v>
                </c:pt>
                <c:pt idx="132">
                  <c:v>-360940.19</c:v>
                </c:pt>
                <c:pt idx="133">
                  <c:v>-359683.94</c:v>
                </c:pt>
                <c:pt idx="134">
                  <c:v>-358444.94</c:v>
                </c:pt>
                <c:pt idx="135">
                  <c:v>-357177.5</c:v>
                </c:pt>
                <c:pt idx="136">
                  <c:v>-355926.19</c:v>
                </c:pt>
                <c:pt idx="137">
                  <c:v>-354644.22</c:v>
                </c:pt>
                <c:pt idx="138">
                  <c:v>-353336.72</c:v>
                </c:pt>
                <c:pt idx="139">
                  <c:v>-352103.66</c:v>
                </c:pt>
                <c:pt idx="140">
                  <c:v>-350886.03</c:v>
                </c:pt>
                <c:pt idx="141">
                  <c:v>-349591.06</c:v>
                </c:pt>
                <c:pt idx="142">
                  <c:v>-348418.56</c:v>
                </c:pt>
                <c:pt idx="143">
                  <c:v>-347117.38</c:v>
                </c:pt>
                <c:pt idx="144">
                  <c:v>-345901.91</c:v>
                </c:pt>
                <c:pt idx="145">
                  <c:v>-344721.31</c:v>
                </c:pt>
                <c:pt idx="146">
                  <c:v>-343493</c:v>
                </c:pt>
                <c:pt idx="147">
                  <c:v>-342277.88</c:v>
                </c:pt>
                <c:pt idx="148">
                  <c:v>-340959.03</c:v>
                </c:pt>
                <c:pt idx="149">
                  <c:v>-339774.63</c:v>
                </c:pt>
                <c:pt idx="150">
                  <c:v>-338556.63</c:v>
                </c:pt>
                <c:pt idx="151">
                  <c:v>-337277.44</c:v>
                </c:pt>
                <c:pt idx="152">
                  <c:v>-336153.63</c:v>
                </c:pt>
                <c:pt idx="153">
                  <c:v>-334845.94</c:v>
                </c:pt>
                <c:pt idx="154">
                  <c:v>-333671.31</c:v>
                </c:pt>
                <c:pt idx="155">
                  <c:v>-332499.63</c:v>
                </c:pt>
                <c:pt idx="156">
                  <c:v>-331285.53000000003</c:v>
                </c:pt>
                <c:pt idx="157">
                  <c:v>-330077.71999999997</c:v>
                </c:pt>
                <c:pt idx="158">
                  <c:v>-328775.19</c:v>
                </c:pt>
                <c:pt idx="159">
                  <c:v>-327611.09000000003</c:v>
                </c:pt>
                <c:pt idx="160">
                  <c:v>-326402.53000000003</c:v>
                </c:pt>
                <c:pt idx="161">
                  <c:v>-325143.13</c:v>
                </c:pt>
                <c:pt idx="162">
                  <c:v>-324014.81</c:v>
                </c:pt>
                <c:pt idx="163">
                  <c:v>-322732.75</c:v>
                </c:pt>
                <c:pt idx="164">
                  <c:v>-321575.81</c:v>
                </c:pt>
                <c:pt idx="165">
                  <c:v>-320399.63</c:v>
                </c:pt>
                <c:pt idx="166">
                  <c:v>-319201</c:v>
                </c:pt>
                <c:pt idx="167">
                  <c:v>-318006.31</c:v>
                </c:pt>
                <c:pt idx="168">
                  <c:v>-316728.63</c:v>
                </c:pt>
                <c:pt idx="169">
                  <c:v>-315576.38</c:v>
                </c:pt>
                <c:pt idx="170">
                  <c:v>-314378.19</c:v>
                </c:pt>
                <c:pt idx="171">
                  <c:v>-313132.31</c:v>
                </c:pt>
                <c:pt idx="172">
                  <c:v>-311999.81</c:v>
                </c:pt>
                <c:pt idx="173">
                  <c:v>-310742.44</c:v>
                </c:pt>
                <c:pt idx="174">
                  <c:v>-309596.38</c:v>
                </c:pt>
                <c:pt idx="175">
                  <c:v>-308417.13</c:v>
                </c:pt>
                <c:pt idx="176">
                  <c:v>-307225.88</c:v>
                </c:pt>
                <c:pt idx="177">
                  <c:v>-306037.19</c:v>
                </c:pt>
                <c:pt idx="178">
                  <c:v>-304796.09000000003</c:v>
                </c:pt>
                <c:pt idx="179">
                  <c:v>-303647.13</c:v>
                </c:pt>
                <c:pt idx="180">
                  <c:v>-302469.63</c:v>
                </c:pt>
                <c:pt idx="181">
                  <c:v>-301242.03000000003</c:v>
                </c:pt>
                <c:pt idx="182">
                  <c:v>-300098.81</c:v>
                </c:pt>
                <c:pt idx="183">
                  <c:v>-298882.75</c:v>
                </c:pt>
                <c:pt idx="184">
                  <c:v>-297734.63</c:v>
                </c:pt>
                <c:pt idx="185">
                  <c:v>-296557</c:v>
                </c:pt>
                <c:pt idx="186">
                  <c:v>-295402.81</c:v>
                </c:pt>
                <c:pt idx="187">
                  <c:v>-294231.28000000003</c:v>
                </c:pt>
                <c:pt idx="188">
                  <c:v>-293078.90999999997</c:v>
                </c:pt>
                <c:pt idx="189">
                  <c:v>-291886.96999999997</c:v>
                </c:pt>
                <c:pt idx="190">
                  <c:v>-290717.88</c:v>
                </c:pt>
                <c:pt idx="191">
                  <c:v>-289579.21999999997</c:v>
                </c:pt>
                <c:pt idx="192">
                  <c:v>-288385.88</c:v>
                </c:pt>
                <c:pt idx="193">
                  <c:v>-287241.44</c:v>
                </c:pt>
                <c:pt idx="194">
                  <c:v>-286062.25</c:v>
                </c:pt>
                <c:pt idx="195">
                  <c:v>-284903.53000000003</c:v>
                </c:pt>
                <c:pt idx="196">
                  <c:v>-283742.09000000003</c:v>
                </c:pt>
                <c:pt idx="197">
                  <c:v>-282587.75</c:v>
                </c:pt>
                <c:pt idx="198">
                  <c:v>-281436.94</c:v>
                </c:pt>
                <c:pt idx="199">
                  <c:v>-280288.06</c:v>
                </c:pt>
                <c:pt idx="200">
                  <c:v>-279141.15999999997</c:v>
                </c:pt>
                <c:pt idx="201">
                  <c:v>-277996.19</c:v>
                </c:pt>
                <c:pt idx="202">
                  <c:v>-276853.25</c:v>
                </c:pt>
                <c:pt idx="203">
                  <c:v>-275712.21999999997</c:v>
                </c:pt>
                <c:pt idx="204">
                  <c:v>-274572.44</c:v>
                </c:pt>
                <c:pt idx="205">
                  <c:v>-273431.28000000003</c:v>
                </c:pt>
                <c:pt idx="206">
                  <c:v>-272300</c:v>
                </c:pt>
                <c:pt idx="207">
                  <c:v>-271167.81</c:v>
                </c:pt>
                <c:pt idx="208">
                  <c:v>-270039.53000000003</c:v>
                </c:pt>
                <c:pt idx="209">
                  <c:v>-268906.15999999997</c:v>
                </c:pt>
                <c:pt idx="210">
                  <c:v>-267774</c:v>
                </c:pt>
                <c:pt idx="211">
                  <c:v>-266643.78000000003</c:v>
                </c:pt>
                <c:pt idx="212">
                  <c:v>-265514.13</c:v>
                </c:pt>
                <c:pt idx="213">
                  <c:v>-264387.15999999997</c:v>
                </c:pt>
                <c:pt idx="214">
                  <c:v>-263260.09000000003</c:v>
                </c:pt>
                <c:pt idx="215">
                  <c:v>-262134.11</c:v>
                </c:pt>
                <c:pt idx="216">
                  <c:v>-260982.81</c:v>
                </c:pt>
                <c:pt idx="217">
                  <c:v>-259850</c:v>
                </c:pt>
                <c:pt idx="218">
                  <c:v>-258734.55</c:v>
                </c:pt>
                <c:pt idx="219">
                  <c:v>-257613.69</c:v>
                </c:pt>
                <c:pt idx="220">
                  <c:v>-256496.3</c:v>
                </c:pt>
                <c:pt idx="221">
                  <c:v>-255380.17</c:v>
                </c:pt>
                <c:pt idx="222">
                  <c:v>-254260.75</c:v>
                </c:pt>
                <c:pt idx="223">
                  <c:v>-253148.61</c:v>
                </c:pt>
                <c:pt idx="224">
                  <c:v>-252030.97</c:v>
                </c:pt>
                <c:pt idx="225">
                  <c:v>-250955.11</c:v>
                </c:pt>
                <c:pt idx="226">
                  <c:v>-249815.34</c:v>
                </c:pt>
                <c:pt idx="227">
                  <c:v>-248679.23</c:v>
                </c:pt>
                <c:pt idx="228">
                  <c:v>-247567.95</c:v>
                </c:pt>
                <c:pt idx="229">
                  <c:v>-246450.94</c:v>
                </c:pt>
                <c:pt idx="230">
                  <c:v>-245337.63</c:v>
                </c:pt>
                <c:pt idx="231">
                  <c:v>-244223.53</c:v>
                </c:pt>
                <c:pt idx="232">
                  <c:v>-243105.25</c:v>
                </c:pt>
                <c:pt idx="233">
                  <c:v>-241989.34</c:v>
                </c:pt>
                <c:pt idx="234">
                  <c:v>-240868.19</c:v>
                </c:pt>
                <c:pt idx="235">
                  <c:v>-239775.55</c:v>
                </c:pt>
                <c:pt idx="236">
                  <c:v>-238662.08</c:v>
                </c:pt>
                <c:pt idx="237">
                  <c:v>-237512.61</c:v>
                </c:pt>
                <c:pt idx="238">
                  <c:v>-236396.09</c:v>
                </c:pt>
                <c:pt idx="239">
                  <c:v>-235274.45</c:v>
                </c:pt>
                <c:pt idx="240">
                  <c:v>-234154.66</c:v>
                </c:pt>
                <c:pt idx="241">
                  <c:v>-233033.66</c:v>
                </c:pt>
                <c:pt idx="242">
                  <c:v>-231908.34</c:v>
                </c:pt>
                <c:pt idx="243">
                  <c:v>-230785</c:v>
                </c:pt>
                <c:pt idx="244">
                  <c:v>-229657.09</c:v>
                </c:pt>
                <c:pt idx="245">
                  <c:v>-228611.38</c:v>
                </c:pt>
                <c:pt idx="246">
                  <c:v>-227475.42</c:v>
                </c:pt>
                <c:pt idx="247">
                  <c:v>-226311</c:v>
                </c:pt>
                <c:pt idx="248">
                  <c:v>-225180.66</c:v>
                </c:pt>
                <c:pt idx="249">
                  <c:v>-224044.09</c:v>
                </c:pt>
                <c:pt idx="250">
                  <c:v>-222908.44</c:v>
                </c:pt>
                <c:pt idx="251">
                  <c:v>-221771.16</c:v>
                </c:pt>
                <c:pt idx="252">
                  <c:v>-220628.75</c:v>
                </c:pt>
                <c:pt idx="253">
                  <c:v>-219488.28</c:v>
                </c:pt>
                <c:pt idx="254">
                  <c:v>-218342.3</c:v>
                </c:pt>
                <c:pt idx="255">
                  <c:v>-217195.47</c:v>
                </c:pt>
                <c:pt idx="256">
                  <c:v>-216050.56</c:v>
                </c:pt>
                <c:pt idx="257">
                  <c:v>-214891.11</c:v>
                </c:pt>
                <c:pt idx="258">
                  <c:v>-213728.28</c:v>
                </c:pt>
                <c:pt idx="259">
                  <c:v>-212573.5</c:v>
                </c:pt>
                <c:pt idx="260">
                  <c:v>-211415.5</c:v>
                </c:pt>
                <c:pt idx="261">
                  <c:v>-210254.59</c:v>
                </c:pt>
                <c:pt idx="262">
                  <c:v>-209091.94</c:v>
                </c:pt>
                <c:pt idx="263">
                  <c:v>-207925.55</c:v>
                </c:pt>
                <c:pt idx="264">
                  <c:v>-206772.23</c:v>
                </c:pt>
                <c:pt idx="265">
                  <c:v>-205618.92</c:v>
                </c:pt>
                <c:pt idx="266">
                  <c:v>-204444.97</c:v>
                </c:pt>
                <c:pt idx="267">
                  <c:v>-203273.13</c:v>
                </c:pt>
                <c:pt idx="268">
                  <c:v>-202060.95</c:v>
                </c:pt>
                <c:pt idx="269">
                  <c:v>-200887.22</c:v>
                </c:pt>
                <c:pt idx="270">
                  <c:v>-199703.13</c:v>
                </c:pt>
                <c:pt idx="271">
                  <c:v>-198489.53</c:v>
                </c:pt>
                <c:pt idx="272">
                  <c:v>-197322.33</c:v>
                </c:pt>
                <c:pt idx="273">
                  <c:v>-196127.11</c:v>
                </c:pt>
                <c:pt idx="274">
                  <c:v>-194928.73</c:v>
                </c:pt>
                <c:pt idx="275">
                  <c:v>-193729.28</c:v>
                </c:pt>
                <c:pt idx="276">
                  <c:v>-192522.91</c:v>
                </c:pt>
                <c:pt idx="277">
                  <c:v>-191316.84</c:v>
                </c:pt>
                <c:pt idx="278">
                  <c:v>-190107.81</c:v>
                </c:pt>
                <c:pt idx="279">
                  <c:v>-188834.78</c:v>
                </c:pt>
                <c:pt idx="280">
                  <c:v>-187599.63</c:v>
                </c:pt>
                <c:pt idx="281">
                  <c:v>-186414</c:v>
                </c:pt>
                <c:pt idx="282">
                  <c:v>-185139.08</c:v>
                </c:pt>
                <c:pt idx="283">
                  <c:v>-183936.31</c:v>
                </c:pt>
                <c:pt idx="284">
                  <c:v>-182703.44</c:v>
                </c:pt>
                <c:pt idx="285">
                  <c:v>-181455.56</c:v>
                </c:pt>
                <c:pt idx="286">
                  <c:v>-180205.81</c:v>
                </c:pt>
                <c:pt idx="287">
                  <c:v>-178950.97</c:v>
                </c:pt>
                <c:pt idx="288">
                  <c:v>-177698.44</c:v>
                </c:pt>
                <c:pt idx="289">
                  <c:v>-176446.61</c:v>
                </c:pt>
                <c:pt idx="290">
                  <c:v>-175179.47</c:v>
                </c:pt>
                <c:pt idx="291">
                  <c:v>-173908.16</c:v>
                </c:pt>
                <c:pt idx="292">
                  <c:v>-172629.98</c:v>
                </c:pt>
                <c:pt idx="293">
                  <c:v>-171334.23</c:v>
                </c:pt>
                <c:pt idx="294">
                  <c:v>-170039.91</c:v>
                </c:pt>
                <c:pt idx="295">
                  <c:v>-168781.98</c:v>
                </c:pt>
                <c:pt idx="296">
                  <c:v>-167484.13</c:v>
                </c:pt>
                <c:pt idx="297">
                  <c:v>-166175.88</c:v>
                </c:pt>
                <c:pt idx="298">
                  <c:v>-164843.47</c:v>
                </c:pt>
                <c:pt idx="299">
                  <c:v>-163485.97</c:v>
                </c:pt>
                <c:pt idx="300">
                  <c:v>-162156.31</c:v>
                </c:pt>
                <c:pt idx="301">
                  <c:v>-160824.75</c:v>
                </c:pt>
                <c:pt idx="302">
                  <c:v>-159485.31</c:v>
                </c:pt>
                <c:pt idx="303">
                  <c:v>-158137.63</c:v>
                </c:pt>
                <c:pt idx="304">
                  <c:v>-156789.34</c:v>
                </c:pt>
                <c:pt idx="305">
                  <c:v>-155429.23000000001</c:v>
                </c:pt>
                <c:pt idx="306">
                  <c:v>-154061.85999999999</c:v>
                </c:pt>
                <c:pt idx="307">
                  <c:v>-152690</c:v>
                </c:pt>
                <c:pt idx="308">
                  <c:v>-151354.39000000001</c:v>
                </c:pt>
                <c:pt idx="309">
                  <c:v>-149950.28</c:v>
                </c:pt>
                <c:pt idx="310">
                  <c:v>-148521.82999999999</c:v>
                </c:pt>
                <c:pt idx="311">
                  <c:v>-147099.10999999999</c:v>
                </c:pt>
                <c:pt idx="312">
                  <c:v>-145710.09</c:v>
                </c:pt>
                <c:pt idx="313">
                  <c:v>-144223.67000000001</c:v>
                </c:pt>
                <c:pt idx="314">
                  <c:v>-142776.29999999999</c:v>
                </c:pt>
                <c:pt idx="315">
                  <c:v>-141324.38</c:v>
                </c:pt>
                <c:pt idx="316">
                  <c:v>-139861.34</c:v>
                </c:pt>
                <c:pt idx="317">
                  <c:v>-138388.22</c:v>
                </c:pt>
                <c:pt idx="318">
                  <c:v>-136922.22</c:v>
                </c:pt>
                <c:pt idx="319">
                  <c:v>-135449.81</c:v>
                </c:pt>
                <c:pt idx="320">
                  <c:v>-133946.04999999999</c:v>
                </c:pt>
                <c:pt idx="321">
                  <c:v>-132436</c:v>
                </c:pt>
                <c:pt idx="322">
                  <c:v>-130914.66</c:v>
                </c:pt>
                <c:pt idx="323">
                  <c:v>-129402.49</c:v>
                </c:pt>
                <c:pt idx="324">
                  <c:v>-127874.52</c:v>
                </c:pt>
                <c:pt idx="325">
                  <c:v>-126327.66</c:v>
                </c:pt>
                <c:pt idx="326">
                  <c:v>-124771.92</c:v>
                </c:pt>
                <c:pt idx="327">
                  <c:v>-123209.13</c:v>
                </c:pt>
                <c:pt idx="328">
                  <c:v>-121654.09</c:v>
                </c:pt>
                <c:pt idx="329">
                  <c:v>-120047.59</c:v>
                </c:pt>
                <c:pt idx="330">
                  <c:v>-118383.57</c:v>
                </c:pt>
                <c:pt idx="331">
                  <c:v>-116831.77</c:v>
                </c:pt>
                <c:pt idx="332">
                  <c:v>-115208.62</c:v>
                </c:pt>
                <c:pt idx="333">
                  <c:v>-113574.17</c:v>
                </c:pt>
                <c:pt idx="334">
                  <c:v>-111974.61</c:v>
                </c:pt>
                <c:pt idx="335">
                  <c:v>-110337.45</c:v>
                </c:pt>
                <c:pt idx="336">
                  <c:v>-108689.88</c:v>
                </c:pt>
                <c:pt idx="337">
                  <c:v>-107037.11</c:v>
                </c:pt>
                <c:pt idx="338">
                  <c:v>-105373.34</c:v>
                </c:pt>
                <c:pt idx="339">
                  <c:v>-103704.64</c:v>
                </c:pt>
                <c:pt idx="340">
                  <c:v>-102014.14</c:v>
                </c:pt>
                <c:pt idx="341">
                  <c:v>-100253.23</c:v>
                </c:pt>
                <c:pt idx="342">
                  <c:v>-98606.358999999997</c:v>
                </c:pt>
                <c:pt idx="343">
                  <c:v>-96897.452999999994</c:v>
                </c:pt>
                <c:pt idx="344">
                  <c:v>-95172.18</c:v>
                </c:pt>
                <c:pt idx="345">
                  <c:v>-93432.922000000006</c:v>
                </c:pt>
                <c:pt idx="346">
                  <c:v>-91681.945000000007</c:v>
                </c:pt>
                <c:pt idx="347">
                  <c:v>-89921.343999999997</c:v>
                </c:pt>
                <c:pt idx="348">
                  <c:v>-88148.991999999998</c:v>
                </c:pt>
                <c:pt idx="349">
                  <c:v>-86362.608999999997</c:v>
                </c:pt>
                <c:pt idx="350">
                  <c:v>-84557.281000000003</c:v>
                </c:pt>
                <c:pt idx="351">
                  <c:v>-82705.687999999995</c:v>
                </c:pt>
                <c:pt idx="352">
                  <c:v>-80949.266000000003</c:v>
                </c:pt>
                <c:pt idx="353">
                  <c:v>-79071.391000000003</c:v>
                </c:pt>
                <c:pt idx="354">
                  <c:v>-77225.312999999995</c:v>
                </c:pt>
                <c:pt idx="355">
                  <c:v>-75363.843999999997</c:v>
                </c:pt>
                <c:pt idx="356">
                  <c:v>-73487.391000000003</c:v>
                </c:pt>
                <c:pt idx="357">
                  <c:v>-71599.531000000003</c:v>
                </c:pt>
                <c:pt idx="358">
                  <c:v>-69695.297000000006</c:v>
                </c:pt>
                <c:pt idx="359">
                  <c:v>-67793.983999999997</c:v>
                </c:pt>
                <c:pt idx="360">
                  <c:v>-65884.577999999994</c:v>
                </c:pt>
                <c:pt idx="361">
                  <c:v>-63933.171999999999</c:v>
                </c:pt>
                <c:pt idx="362">
                  <c:v>-61947.008000000002</c:v>
                </c:pt>
                <c:pt idx="363">
                  <c:v>-59925.495999999999</c:v>
                </c:pt>
                <c:pt idx="364">
                  <c:v>-57917.733999999997</c:v>
                </c:pt>
                <c:pt idx="365">
                  <c:v>-55883.495999999999</c:v>
                </c:pt>
                <c:pt idx="366">
                  <c:v>-53821.620999999999</c:v>
                </c:pt>
                <c:pt idx="367">
                  <c:v>-51732.629000000001</c:v>
                </c:pt>
                <c:pt idx="368">
                  <c:v>-49626.277000000002</c:v>
                </c:pt>
                <c:pt idx="369">
                  <c:v>-47489.309000000001</c:v>
                </c:pt>
                <c:pt idx="370">
                  <c:v>-45358.983999999997</c:v>
                </c:pt>
                <c:pt idx="371">
                  <c:v>-43165.699000000001</c:v>
                </c:pt>
                <c:pt idx="372">
                  <c:v>-40966.262000000002</c:v>
                </c:pt>
                <c:pt idx="373">
                  <c:v>-38743.112999999998</c:v>
                </c:pt>
                <c:pt idx="374">
                  <c:v>-36513.495999999999</c:v>
                </c:pt>
                <c:pt idx="375">
                  <c:v>-34272.472999999998</c:v>
                </c:pt>
                <c:pt idx="376">
                  <c:v>-32032.245999999999</c:v>
                </c:pt>
                <c:pt idx="377">
                  <c:v>-29805.016</c:v>
                </c:pt>
                <c:pt idx="378">
                  <c:v>-27615.471000000001</c:v>
                </c:pt>
                <c:pt idx="379">
                  <c:v>-25430.953000000001</c:v>
                </c:pt>
                <c:pt idx="380">
                  <c:v>-23352.148000000001</c:v>
                </c:pt>
                <c:pt idx="381">
                  <c:v>-21418.805</c:v>
                </c:pt>
                <c:pt idx="382">
                  <c:v>-19593.434000000001</c:v>
                </c:pt>
                <c:pt idx="383">
                  <c:v>-17934.905999999999</c:v>
                </c:pt>
                <c:pt idx="384">
                  <c:v>-16365.654</c:v>
                </c:pt>
                <c:pt idx="385">
                  <c:v>-14834.153</c:v>
                </c:pt>
                <c:pt idx="386">
                  <c:v>-13569.147999999999</c:v>
                </c:pt>
                <c:pt idx="387">
                  <c:v>-12352.800999999999</c:v>
                </c:pt>
                <c:pt idx="388">
                  <c:v>-11298.584999999999</c:v>
                </c:pt>
                <c:pt idx="389">
                  <c:v>-10418.620999999999</c:v>
                </c:pt>
                <c:pt idx="390">
                  <c:v>-9732.4150000000009</c:v>
                </c:pt>
                <c:pt idx="391">
                  <c:v>-9222.1543000000001</c:v>
                </c:pt>
                <c:pt idx="392">
                  <c:v>-8841.5087999999996</c:v>
                </c:pt>
              </c:numCache>
            </c:numRef>
          </c:yVal>
          <c:smooth val="1"/>
          <c:extLst>
            <c:ext xmlns:c16="http://schemas.microsoft.com/office/drawing/2014/chart" uri="{C3380CC4-5D6E-409C-BE32-E72D297353CC}">
              <c16:uniqueId val="{00000001-80EB-4D60-960D-AA3545FE8A4B}"/>
            </c:ext>
          </c:extLst>
        </c:ser>
        <c:ser>
          <c:idx val="5"/>
          <c:order val="2"/>
          <c:tx>
            <c:strRef>
              <c:f>Potential!$I$1</c:f>
              <c:strCache>
                <c:ptCount val="1"/>
                <c:pt idx="0">
                  <c:v>No spool</c:v>
                </c:pt>
              </c:strCache>
            </c:strRef>
          </c:tx>
          <c:spPr>
            <a:ln w="9525" cap="rnd">
              <a:solidFill>
                <a:schemeClr val="accent6"/>
              </a:solidFill>
              <a:round/>
            </a:ln>
            <a:effectLst/>
          </c:spPr>
          <c:marker>
            <c:symbol val="circl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c:spPr>
          </c:marker>
          <c:xVal>
            <c:numRef>
              <c:f>Potential!$K$4:$K$396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Potential!$L$4:$L$396</c:f>
              <c:numCache>
                <c:formatCode>General</c:formatCode>
                <c:ptCount val="393"/>
                <c:pt idx="0">
                  <c:v>-494515.84</c:v>
                </c:pt>
                <c:pt idx="1">
                  <c:v>-494413.5</c:v>
                </c:pt>
                <c:pt idx="2">
                  <c:v>-494277.06</c:v>
                </c:pt>
                <c:pt idx="3">
                  <c:v>-494108.63</c:v>
                </c:pt>
                <c:pt idx="4">
                  <c:v>-493903.53</c:v>
                </c:pt>
                <c:pt idx="5">
                  <c:v>-493663.63</c:v>
                </c:pt>
                <c:pt idx="6">
                  <c:v>-493391.75</c:v>
                </c:pt>
                <c:pt idx="7">
                  <c:v>-493097.91</c:v>
                </c:pt>
                <c:pt idx="8">
                  <c:v>-492786.19</c:v>
                </c:pt>
                <c:pt idx="9">
                  <c:v>-492439.13</c:v>
                </c:pt>
                <c:pt idx="10">
                  <c:v>-492050.81</c:v>
                </c:pt>
                <c:pt idx="11">
                  <c:v>-491635.5</c:v>
                </c:pt>
                <c:pt idx="12">
                  <c:v>-491208.56</c:v>
                </c:pt>
                <c:pt idx="13">
                  <c:v>-490757.16</c:v>
                </c:pt>
                <c:pt idx="14">
                  <c:v>-490273.72</c:v>
                </c:pt>
                <c:pt idx="15">
                  <c:v>-489758.09</c:v>
                </c:pt>
                <c:pt idx="16">
                  <c:v>-489210.13</c:v>
                </c:pt>
                <c:pt idx="17">
                  <c:v>-488629.28</c:v>
                </c:pt>
                <c:pt idx="18">
                  <c:v>-488022.22</c:v>
                </c:pt>
                <c:pt idx="19">
                  <c:v>-487403</c:v>
                </c:pt>
                <c:pt idx="20">
                  <c:v>-486770.34</c:v>
                </c:pt>
                <c:pt idx="21">
                  <c:v>-486122.75</c:v>
                </c:pt>
                <c:pt idx="22">
                  <c:v>-485462.84</c:v>
                </c:pt>
                <c:pt idx="23">
                  <c:v>-484786.75</c:v>
                </c:pt>
                <c:pt idx="24">
                  <c:v>-484091.38</c:v>
                </c:pt>
                <c:pt idx="25">
                  <c:v>-483402.19</c:v>
                </c:pt>
                <c:pt idx="26">
                  <c:v>-482706.88</c:v>
                </c:pt>
                <c:pt idx="27">
                  <c:v>-481985.31</c:v>
                </c:pt>
                <c:pt idx="28">
                  <c:v>-481271.19</c:v>
                </c:pt>
                <c:pt idx="29">
                  <c:v>-480551.88</c:v>
                </c:pt>
                <c:pt idx="30">
                  <c:v>-479833.97</c:v>
                </c:pt>
                <c:pt idx="31">
                  <c:v>-479119.66</c:v>
                </c:pt>
                <c:pt idx="32">
                  <c:v>-478408.69</c:v>
                </c:pt>
                <c:pt idx="33">
                  <c:v>-477693.88</c:v>
                </c:pt>
                <c:pt idx="34">
                  <c:v>-476971.53</c:v>
                </c:pt>
                <c:pt idx="35">
                  <c:v>-476252.75</c:v>
                </c:pt>
                <c:pt idx="36">
                  <c:v>-475482.25</c:v>
                </c:pt>
                <c:pt idx="37">
                  <c:v>-474705.56</c:v>
                </c:pt>
                <c:pt idx="38">
                  <c:v>-473909</c:v>
                </c:pt>
                <c:pt idx="39">
                  <c:v>-473089.66</c:v>
                </c:pt>
                <c:pt idx="40">
                  <c:v>-472257.13</c:v>
                </c:pt>
                <c:pt idx="41">
                  <c:v>-471424.94</c:v>
                </c:pt>
                <c:pt idx="42">
                  <c:v>-470589.47</c:v>
                </c:pt>
                <c:pt idx="43">
                  <c:v>-469727.66</c:v>
                </c:pt>
                <c:pt idx="44">
                  <c:v>-468853.56</c:v>
                </c:pt>
                <c:pt idx="45">
                  <c:v>-467963.38</c:v>
                </c:pt>
                <c:pt idx="46">
                  <c:v>-467081.06</c:v>
                </c:pt>
                <c:pt idx="47">
                  <c:v>-466144.56</c:v>
                </c:pt>
                <c:pt idx="48">
                  <c:v>-465245</c:v>
                </c:pt>
                <c:pt idx="49">
                  <c:v>-464296.78</c:v>
                </c:pt>
                <c:pt idx="50">
                  <c:v>-463335.13</c:v>
                </c:pt>
                <c:pt idx="51">
                  <c:v>-462356.84</c:v>
                </c:pt>
                <c:pt idx="52">
                  <c:v>-461345.59</c:v>
                </c:pt>
                <c:pt idx="53">
                  <c:v>-460322.97</c:v>
                </c:pt>
                <c:pt idx="54">
                  <c:v>-459299.97</c:v>
                </c:pt>
                <c:pt idx="55">
                  <c:v>-458264.28</c:v>
                </c:pt>
                <c:pt idx="56">
                  <c:v>-457212.69</c:v>
                </c:pt>
                <c:pt idx="57">
                  <c:v>-456145.06</c:v>
                </c:pt>
                <c:pt idx="58">
                  <c:v>-455061.63</c:v>
                </c:pt>
                <c:pt idx="59">
                  <c:v>-453969.16</c:v>
                </c:pt>
                <c:pt idx="60">
                  <c:v>-452857.56</c:v>
                </c:pt>
                <c:pt idx="61">
                  <c:v>-451732.69</c:v>
                </c:pt>
                <c:pt idx="62">
                  <c:v>-450615.16</c:v>
                </c:pt>
                <c:pt idx="63">
                  <c:v>-449485.25</c:v>
                </c:pt>
                <c:pt idx="64">
                  <c:v>-448297.69</c:v>
                </c:pt>
                <c:pt idx="65">
                  <c:v>-447125</c:v>
                </c:pt>
                <c:pt idx="66">
                  <c:v>-445941</c:v>
                </c:pt>
                <c:pt idx="67">
                  <c:v>-444745.41</c:v>
                </c:pt>
                <c:pt idx="68">
                  <c:v>-443533.72</c:v>
                </c:pt>
                <c:pt idx="69">
                  <c:v>-442313.91</c:v>
                </c:pt>
                <c:pt idx="70">
                  <c:v>-441083.56</c:v>
                </c:pt>
                <c:pt idx="71">
                  <c:v>-439841.38</c:v>
                </c:pt>
                <c:pt idx="72">
                  <c:v>-438598.16</c:v>
                </c:pt>
                <c:pt idx="73">
                  <c:v>-437383.66</c:v>
                </c:pt>
                <c:pt idx="74">
                  <c:v>-436069.84</c:v>
                </c:pt>
                <c:pt idx="75">
                  <c:v>-434793.81</c:v>
                </c:pt>
                <c:pt idx="76">
                  <c:v>-433510.5</c:v>
                </c:pt>
                <c:pt idx="77">
                  <c:v>-432220.5</c:v>
                </c:pt>
                <c:pt idx="78">
                  <c:v>-430918</c:v>
                </c:pt>
                <c:pt idx="79">
                  <c:v>-429612.09</c:v>
                </c:pt>
                <c:pt idx="80">
                  <c:v>-428300.69</c:v>
                </c:pt>
                <c:pt idx="81">
                  <c:v>-426980.59</c:v>
                </c:pt>
                <c:pt idx="82">
                  <c:v>-425660</c:v>
                </c:pt>
                <c:pt idx="83">
                  <c:v>-424348.34</c:v>
                </c:pt>
                <c:pt idx="84">
                  <c:v>-423040</c:v>
                </c:pt>
                <c:pt idx="85">
                  <c:v>-421708.44</c:v>
                </c:pt>
                <c:pt idx="86">
                  <c:v>-420363.06</c:v>
                </c:pt>
                <c:pt idx="87">
                  <c:v>-419008.31</c:v>
                </c:pt>
                <c:pt idx="88">
                  <c:v>-417659.81</c:v>
                </c:pt>
                <c:pt idx="89">
                  <c:v>-416247</c:v>
                </c:pt>
                <c:pt idx="90">
                  <c:v>-414927.19</c:v>
                </c:pt>
                <c:pt idx="91">
                  <c:v>-413525.44</c:v>
                </c:pt>
                <c:pt idx="92">
                  <c:v>-412186.69</c:v>
                </c:pt>
                <c:pt idx="93">
                  <c:v>-410823.5</c:v>
                </c:pt>
                <c:pt idx="94">
                  <c:v>-409481.31</c:v>
                </c:pt>
                <c:pt idx="95">
                  <c:v>-408124.94</c:v>
                </c:pt>
                <c:pt idx="96">
                  <c:v>-406745.69</c:v>
                </c:pt>
                <c:pt idx="97">
                  <c:v>-405351.5</c:v>
                </c:pt>
                <c:pt idx="98">
                  <c:v>-403979.81</c:v>
                </c:pt>
                <c:pt idx="99">
                  <c:v>-402599.41</c:v>
                </c:pt>
                <c:pt idx="100">
                  <c:v>-401222.56</c:v>
                </c:pt>
                <c:pt idx="101">
                  <c:v>-399840.28</c:v>
                </c:pt>
                <c:pt idx="102">
                  <c:v>-398463.81</c:v>
                </c:pt>
                <c:pt idx="103">
                  <c:v>-397080.56</c:v>
                </c:pt>
                <c:pt idx="104">
                  <c:v>-395709.88</c:v>
                </c:pt>
                <c:pt idx="105">
                  <c:v>-394344.25</c:v>
                </c:pt>
                <c:pt idx="106">
                  <c:v>-392957.25</c:v>
                </c:pt>
                <c:pt idx="107">
                  <c:v>-391564.25</c:v>
                </c:pt>
                <c:pt idx="108">
                  <c:v>-390192.97</c:v>
                </c:pt>
                <c:pt idx="109">
                  <c:v>-388808.38</c:v>
                </c:pt>
                <c:pt idx="110">
                  <c:v>-387423.91</c:v>
                </c:pt>
                <c:pt idx="111">
                  <c:v>-386041.25</c:v>
                </c:pt>
                <c:pt idx="112">
                  <c:v>-384658.81</c:v>
                </c:pt>
                <c:pt idx="113">
                  <c:v>-383278.34</c:v>
                </c:pt>
                <c:pt idx="114">
                  <c:v>-381898.69</c:v>
                </c:pt>
                <c:pt idx="115">
                  <c:v>-380519.59</c:v>
                </c:pt>
                <c:pt idx="116">
                  <c:v>-379136.22</c:v>
                </c:pt>
                <c:pt idx="117">
                  <c:v>-377762.69</c:v>
                </c:pt>
                <c:pt idx="118">
                  <c:v>-376391.81</c:v>
                </c:pt>
                <c:pt idx="119">
                  <c:v>-375010.63</c:v>
                </c:pt>
                <c:pt idx="120">
                  <c:v>-373629.03</c:v>
                </c:pt>
                <c:pt idx="121">
                  <c:v>-372240.72</c:v>
                </c:pt>
                <c:pt idx="122">
                  <c:v>-370868.91</c:v>
                </c:pt>
                <c:pt idx="123">
                  <c:v>-369491.44</c:v>
                </c:pt>
                <c:pt idx="124">
                  <c:v>-368117.22</c:v>
                </c:pt>
                <c:pt idx="125">
                  <c:v>-366744.44</c:v>
                </c:pt>
                <c:pt idx="126">
                  <c:v>-365369.25</c:v>
                </c:pt>
                <c:pt idx="127">
                  <c:v>-364005.19</c:v>
                </c:pt>
                <c:pt idx="128">
                  <c:v>-362640.56</c:v>
                </c:pt>
                <c:pt idx="129">
                  <c:v>-361266.34</c:v>
                </c:pt>
                <c:pt idx="130">
                  <c:v>-359892.91</c:v>
                </c:pt>
                <c:pt idx="131">
                  <c:v>-358521.28</c:v>
                </c:pt>
                <c:pt idx="132">
                  <c:v>-357155.63</c:v>
                </c:pt>
                <c:pt idx="133">
                  <c:v>-355789.09</c:v>
                </c:pt>
                <c:pt idx="134">
                  <c:v>-354427.56</c:v>
                </c:pt>
                <c:pt idx="135">
                  <c:v>-353069.5</c:v>
                </c:pt>
                <c:pt idx="136">
                  <c:v>-351707.84</c:v>
                </c:pt>
                <c:pt idx="137">
                  <c:v>-350354.69</c:v>
                </c:pt>
                <c:pt idx="138">
                  <c:v>-348994.25</c:v>
                </c:pt>
                <c:pt idx="139">
                  <c:v>-347629.03</c:v>
                </c:pt>
                <c:pt idx="140">
                  <c:v>-346294.75</c:v>
                </c:pt>
                <c:pt idx="141">
                  <c:v>-344886.88</c:v>
                </c:pt>
                <c:pt idx="142">
                  <c:v>-343601.31</c:v>
                </c:pt>
                <c:pt idx="143">
                  <c:v>-342241</c:v>
                </c:pt>
                <c:pt idx="144">
                  <c:v>-340891.31</c:v>
                </c:pt>
                <c:pt idx="145">
                  <c:v>-339586.63</c:v>
                </c:pt>
                <c:pt idx="146">
                  <c:v>-338250.59</c:v>
                </c:pt>
                <c:pt idx="147">
                  <c:v>-336966.25</c:v>
                </c:pt>
                <c:pt idx="148">
                  <c:v>-335577.81</c:v>
                </c:pt>
                <c:pt idx="149">
                  <c:v>-334279.25</c:v>
                </c:pt>
                <c:pt idx="150">
                  <c:v>-332986.03000000003</c:v>
                </c:pt>
                <c:pt idx="151">
                  <c:v>-331646</c:v>
                </c:pt>
                <c:pt idx="152">
                  <c:v>-330394.94</c:v>
                </c:pt>
                <c:pt idx="153">
                  <c:v>-329042.5</c:v>
                </c:pt>
                <c:pt idx="154">
                  <c:v>-327751.25</c:v>
                </c:pt>
                <c:pt idx="155">
                  <c:v>-326496.56</c:v>
                </c:pt>
                <c:pt idx="156">
                  <c:v>-325201.63</c:v>
                </c:pt>
                <c:pt idx="157">
                  <c:v>-323913.06</c:v>
                </c:pt>
                <c:pt idx="158">
                  <c:v>-322602.75</c:v>
                </c:pt>
                <c:pt idx="159">
                  <c:v>-321330.53000000003</c:v>
                </c:pt>
                <c:pt idx="160">
                  <c:v>-320072.15999999997</c:v>
                </c:pt>
                <c:pt idx="161">
                  <c:v>-318795.13</c:v>
                </c:pt>
                <c:pt idx="162">
                  <c:v>-317546.78000000003</c:v>
                </c:pt>
                <c:pt idx="163">
                  <c:v>-316275.34000000003</c:v>
                </c:pt>
                <c:pt idx="164">
                  <c:v>-315021.44</c:v>
                </c:pt>
                <c:pt idx="165">
                  <c:v>-313772.63</c:v>
                </c:pt>
                <c:pt idx="166">
                  <c:v>-312515.71999999997</c:v>
                </c:pt>
                <c:pt idx="167">
                  <c:v>-311262.88</c:v>
                </c:pt>
                <c:pt idx="168">
                  <c:v>-310016.59000000003</c:v>
                </c:pt>
                <c:pt idx="169">
                  <c:v>-308773.65999999997</c:v>
                </c:pt>
                <c:pt idx="170">
                  <c:v>-307534.19</c:v>
                </c:pt>
                <c:pt idx="171">
                  <c:v>-306298</c:v>
                </c:pt>
                <c:pt idx="172">
                  <c:v>-305065.25</c:v>
                </c:pt>
                <c:pt idx="173">
                  <c:v>-303835.84000000003</c:v>
                </c:pt>
                <c:pt idx="174">
                  <c:v>-302609.94</c:v>
                </c:pt>
                <c:pt idx="175">
                  <c:v>-301387.31</c:v>
                </c:pt>
                <c:pt idx="176">
                  <c:v>-300165.81</c:v>
                </c:pt>
                <c:pt idx="177">
                  <c:v>-298945.46999999997</c:v>
                </c:pt>
                <c:pt idx="178">
                  <c:v>-297701.21999999997</c:v>
                </c:pt>
                <c:pt idx="179">
                  <c:v>-296523.38</c:v>
                </c:pt>
                <c:pt idx="180">
                  <c:v>-295293.13</c:v>
                </c:pt>
                <c:pt idx="181">
                  <c:v>-294094.06</c:v>
                </c:pt>
                <c:pt idx="182">
                  <c:v>-292918.09000000003</c:v>
                </c:pt>
                <c:pt idx="183">
                  <c:v>-291701.19</c:v>
                </c:pt>
                <c:pt idx="184">
                  <c:v>-290523.13</c:v>
                </c:pt>
                <c:pt idx="185">
                  <c:v>-289330</c:v>
                </c:pt>
                <c:pt idx="186">
                  <c:v>-288135.65999999997</c:v>
                </c:pt>
                <c:pt idx="187">
                  <c:v>-286940.19</c:v>
                </c:pt>
                <c:pt idx="188">
                  <c:v>-285743.28000000003</c:v>
                </c:pt>
                <c:pt idx="189">
                  <c:v>-284574</c:v>
                </c:pt>
                <c:pt idx="190">
                  <c:v>-283382.31</c:v>
                </c:pt>
                <c:pt idx="191">
                  <c:v>-282204.69</c:v>
                </c:pt>
                <c:pt idx="192">
                  <c:v>-281029.71999999997</c:v>
                </c:pt>
                <c:pt idx="193">
                  <c:v>-279850.28000000003</c:v>
                </c:pt>
                <c:pt idx="194">
                  <c:v>-278671.59000000003</c:v>
                </c:pt>
                <c:pt idx="195">
                  <c:v>-277494.90999999997</c:v>
                </c:pt>
                <c:pt idx="196">
                  <c:v>-276317.90999999997</c:v>
                </c:pt>
                <c:pt idx="197">
                  <c:v>-275141.94</c:v>
                </c:pt>
                <c:pt idx="198">
                  <c:v>-273970</c:v>
                </c:pt>
                <c:pt idx="199">
                  <c:v>-272797.19</c:v>
                </c:pt>
                <c:pt idx="200">
                  <c:v>-271627.40999999997</c:v>
                </c:pt>
                <c:pt idx="201">
                  <c:v>-270456.03000000003</c:v>
                </c:pt>
                <c:pt idx="202">
                  <c:v>-269286</c:v>
                </c:pt>
                <c:pt idx="203">
                  <c:v>-268118.65999999997</c:v>
                </c:pt>
                <c:pt idx="204">
                  <c:v>-266949.34000000003</c:v>
                </c:pt>
                <c:pt idx="205">
                  <c:v>-265782.13</c:v>
                </c:pt>
                <c:pt idx="206">
                  <c:v>-264627.63</c:v>
                </c:pt>
                <c:pt idx="207">
                  <c:v>-263462.44</c:v>
                </c:pt>
                <c:pt idx="208">
                  <c:v>-262311.25</c:v>
                </c:pt>
                <c:pt idx="209">
                  <c:v>-261134.94</c:v>
                </c:pt>
                <c:pt idx="210">
                  <c:v>-259975.23</c:v>
                </c:pt>
                <c:pt idx="211">
                  <c:v>-258807.42</c:v>
                </c:pt>
                <c:pt idx="212">
                  <c:v>-257640.08</c:v>
                </c:pt>
                <c:pt idx="213">
                  <c:v>-256473.22</c:v>
                </c:pt>
                <c:pt idx="214">
                  <c:v>-255305.92</c:v>
                </c:pt>
                <c:pt idx="215">
                  <c:v>-254131.84</c:v>
                </c:pt>
                <c:pt idx="216">
                  <c:v>-252954</c:v>
                </c:pt>
                <c:pt idx="217">
                  <c:v>-251793.38</c:v>
                </c:pt>
                <c:pt idx="218">
                  <c:v>-250623.55</c:v>
                </c:pt>
                <c:pt idx="219">
                  <c:v>-249449.84</c:v>
                </c:pt>
                <c:pt idx="220">
                  <c:v>-248281.97</c:v>
                </c:pt>
                <c:pt idx="221">
                  <c:v>-247106.56</c:v>
                </c:pt>
                <c:pt idx="222">
                  <c:v>-245934.03</c:v>
                </c:pt>
                <c:pt idx="223">
                  <c:v>-244760.77</c:v>
                </c:pt>
                <c:pt idx="224">
                  <c:v>-243593.75</c:v>
                </c:pt>
                <c:pt idx="225">
                  <c:v>-242421.78</c:v>
                </c:pt>
                <c:pt idx="226">
                  <c:v>-241260.05</c:v>
                </c:pt>
                <c:pt idx="227">
                  <c:v>-240083.83</c:v>
                </c:pt>
                <c:pt idx="228">
                  <c:v>-238903.45</c:v>
                </c:pt>
                <c:pt idx="229">
                  <c:v>-237720.92</c:v>
                </c:pt>
                <c:pt idx="230">
                  <c:v>-236540.23</c:v>
                </c:pt>
                <c:pt idx="231">
                  <c:v>-235354.06</c:v>
                </c:pt>
                <c:pt idx="232">
                  <c:v>-234169.36</c:v>
                </c:pt>
                <c:pt idx="233">
                  <c:v>-232980.56</c:v>
                </c:pt>
                <c:pt idx="234">
                  <c:v>-231787.77</c:v>
                </c:pt>
                <c:pt idx="235">
                  <c:v>-230565.45</c:v>
                </c:pt>
                <c:pt idx="236">
                  <c:v>-229368.11</c:v>
                </c:pt>
                <c:pt idx="237">
                  <c:v>-228174.94</c:v>
                </c:pt>
                <c:pt idx="238">
                  <c:v>-226975.09</c:v>
                </c:pt>
                <c:pt idx="239">
                  <c:v>-225773.41</c:v>
                </c:pt>
                <c:pt idx="240">
                  <c:v>-224571.05</c:v>
                </c:pt>
                <c:pt idx="241">
                  <c:v>-223361.16</c:v>
                </c:pt>
                <c:pt idx="242">
                  <c:v>-222153.39</c:v>
                </c:pt>
                <c:pt idx="243">
                  <c:v>-220940.25</c:v>
                </c:pt>
                <c:pt idx="244">
                  <c:v>-219793.34</c:v>
                </c:pt>
                <c:pt idx="245">
                  <c:v>-218546.69</c:v>
                </c:pt>
                <c:pt idx="246">
                  <c:v>-217323.58</c:v>
                </c:pt>
                <c:pt idx="247">
                  <c:v>-216130.84</c:v>
                </c:pt>
                <c:pt idx="248">
                  <c:v>-214840.33</c:v>
                </c:pt>
                <c:pt idx="249">
                  <c:v>-213609.56</c:v>
                </c:pt>
                <c:pt idx="250">
                  <c:v>-212373.75</c:v>
                </c:pt>
                <c:pt idx="251">
                  <c:v>-211136.38</c:v>
                </c:pt>
                <c:pt idx="252">
                  <c:v>-209892.75</c:v>
                </c:pt>
                <c:pt idx="253">
                  <c:v>-208648.09</c:v>
                </c:pt>
                <c:pt idx="254">
                  <c:v>-207399.34</c:v>
                </c:pt>
                <c:pt idx="255">
                  <c:v>-206141.81</c:v>
                </c:pt>
                <c:pt idx="256">
                  <c:v>-204886</c:v>
                </c:pt>
                <c:pt idx="257">
                  <c:v>-203686.25</c:v>
                </c:pt>
                <c:pt idx="258">
                  <c:v>-202370</c:v>
                </c:pt>
                <c:pt idx="259">
                  <c:v>-201098.16</c:v>
                </c:pt>
                <c:pt idx="260">
                  <c:v>-199822.13</c:v>
                </c:pt>
                <c:pt idx="261">
                  <c:v>-198543.11</c:v>
                </c:pt>
                <c:pt idx="262">
                  <c:v>-197253.81</c:v>
                </c:pt>
                <c:pt idx="263">
                  <c:v>-195964.47</c:v>
                </c:pt>
                <c:pt idx="264">
                  <c:v>-194667.22</c:v>
                </c:pt>
                <c:pt idx="265">
                  <c:v>-193363.05</c:v>
                </c:pt>
                <c:pt idx="266">
                  <c:v>-192058.23</c:v>
                </c:pt>
                <c:pt idx="267">
                  <c:v>-190745.95</c:v>
                </c:pt>
                <c:pt idx="268">
                  <c:v>-189391.25</c:v>
                </c:pt>
                <c:pt idx="269">
                  <c:v>-188053.75</c:v>
                </c:pt>
                <c:pt idx="270">
                  <c:v>-186707.06</c:v>
                </c:pt>
                <c:pt idx="271">
                  <c:v>-185352.22</c:v>
                </c:pt>
                <c:pt idx="272">
                  <c:v>-183991.88</c:v>
                </c:pt>
                <c:pt idx="273">
                  <c:v>-182621.41</c:v>
                </c:pt>
                <c:pt idx="274">
                  <c:v>-181246.23</c:v>
                </c:pt>
                <c:pt idx="275">
                  <c:v>-179880.13</c:v>
                </c:pt>
                <c:pt idx="276">
                  <c:v>-178466.36</c:v>
                </c:pt>
                <c:pt idx="277">
                  <c:v>-177048.16</c:v>
                </c:pt>
                <c:pt idx="278">
                  <c:v>-175620.09</c:v>
                </c:pt>
                <c:pt idx="279">
                  <c:v>-174182.02</c:v>
                </c:pt>
                <c:pt idx="280">
                  <c:v>-172737.22</c:v>
                </c:pt>
                <c:pt idx="281">
                  <c:v>-171282.14</c:v>
                </c:pt>
                <c:pt idx="282">
                  <c:v>-169820.03</c:v>
                </c:pt>
                <c:pt idx="283">
                  <c:v>-168350.22</c:v>
                </c:pt>
                <c:pt idx="284">
                  <c:v>-166857.78</c:v>
                </c:pt>
                <c:pt idx="285">
                  <c:v>-165310.47</c:v>
                </c:pt>
                <c:pt idx="286">
                  <c:v>-163893.38</c:v>
                </c:pt>
                <c:pt idx="287">
                  <c:v>-162382.94</c:v>
                </c:pt>
                <c:pt idx="288">
                  <c:v>-160871.67000000001</c:v>
                </c:pt>
                <c:pt idx="289">
                  <c:v>-159362.47</c:v>
                </c:pt>
                <c:pt idx="290">
                  <c:v>-157841.95000000001</c:v>
                </c:pt>
                <c:pt idx="291">
                  <c:v>-156315.97</c:v>
                </c:pt>
                <c:pt idx="292">
                  <c:v>-154784.53</c:v>
                </c:pt>
                <c:pt idx="293">
                  <c:v>-153242</c:v>
                </c:pt>
                <c:pt idx="294">
                  <c:v>-151697.09</c:v>
                </c:pt>
                <c:pt idx="295">
                  <c:v>-150144.51999999999</c:v>
                </c:pt>
                <c:pt idx="296">
                  <c:v>-148535.53</c:v>
                </c:pt>
                <c:pt idx="297">
                  <c:v>-147011.64000000001</c:v>
                </c:pt>
                <c:pt idx="298">
                  <c:v>-145429.42000000001</c:v>
                </c:pt>
                <c:pt idx="299">
                  <c:v>-143851.32999999999</c:v>
                </c:pt>
                <c:pt idx="300">
                  <c:v>-142256.17000000001</c:v>
                </c:pt>
                <c:pt idx="301">
                  <c:v>-140655.72</c:v>
                </c:pt>
                <c:pt idx="302">
                  <c:v>-139048.03</c:v>
                </c:pt>
                <c:pt idx="303">
                  <c:v>-137415.26999999999</c:v>
                </c:pt>
                <c:pt idx="304">
                  <c:v>-135779.75</c:v>
                </c:pt>
                <c:pt idx="305">
                  <c:v>-134143.59</c:v>
                </c:pt>
                <c:pt idx="306">
                  <c:v>-132502.01999999999</c:v>
                </c:pt>
                <c:pt idx="307">
                  <c:v>-130851.87</c:v>
                </c:pt>
                <c:pt idx="308">
                  <c:v>-129198.51</c:v>
                </c:pt>
                <c:pt idx="309">
                  <c:v>-127545.52</c:v>
                </c:pt>
                <c:pt idx="310">
                  <c:v>-125830.69</c:v>
                </c:pt>
                <c:pt idx="311">
                  <c:v>-124185.39</c:v>
                </c:pt>
                <c:pt idx="312">
                  <c:v>-122468.48</c:v>
                </c:pt>
                <c:pt idx="313">
                  <c:v>-120775.94</c:v>
                </c:pt>
                <c:pt idx="314">
                  <c:v>-119097.1</c:v>
                </c:pt>
                <c:pt idx="315">
                  <c:v>-117386.42</c:v>
                </c:pt>
                <c:pt idx="316">
                  <c:v>-115670.42</c:v>
                </c:pt>
                <c:pt idx="317">
                  <c:v>-113950.63</c:v>
                </c:pt>
                <c:pt idx="318">
                  <c:v>-112250.45</c:v>
                </c:pt>
                <c:pt idx="319">
                  <c:v>-110491.27</c:v>
                </c:pt>
                <c:pt idx="320">
                  <c:v>-108727.66</c:v>
                </c:pt>
                <c:pt idx="321">
                  <c:v>-106965.88</c:v>
                </c:pt>
                <c:pt idx="322">
                  <c:v>-105228.95</c:v>
                </c:pt>
                <c:pt idx="323">
                  <c:v>-103476.7</c:v>
                </c:pt>
                <c:pt idx="324">
                  <c:v>-101679.33</c:v>
                </c:pt>
                <c:pt idx="325">
                  <c:v>-99890.797000000006</c:v>
                </c:pt>
                <c:pt idx="326">
                  <c:v>-98097.891000000003</c:v>
                </c:pt>
                <c:pt idx="327">
                  <c:v>-96301.327999999994</c:v>
                </c:pt>
                <c:pt idx="328">
                  <c:v>-94512.141000000003</c:v>
                </c:pt>
                <c:pt idx="329">
                  <c:v>-92701.82</c:v>
                </c:pt>
                <c:pt idx="330">
                  <c:v>-90850.351999999999</c:v>
                </c:pt>
                <c:pt idx="331">
                  <c:v>-89016.202999999994</c:v>
                </c:pt>
                <c:pt idx="332">
                  <c:v>-87172.125</c:v>
                </c:pt>
                <c:pt idx="333">
                  <c:v>-85322.483999999997</c:v>
                </c:pt>
                <c:pt idx="334">
                  <c:v>-83463.148000000001</c:v>
                </c:pt>
                <c:pt idx="335">
                  <c:v>-81597.281000000003</c:v>
                </c:pt>
                <c:pt idx="336">
                  <c:v>-79728.952999999994</c:v>
                </c:pt>
                <c:pt idx="337">
                  <c:v>-77860.148000000001</c:v>
                </c:pt>
                <c:pt idx="338">
                  <c:v>-75987.710999999996</c:v>
                </c:pt>
                <c:pt idx="339">
                  <c:v>-74106.031000000003</c:v>
                </c:pt>
                <c:pt idx="340">
                  <c:v>-72221.054999999993</c:v>
                </c:pt>
                <c:pt idx="341">
                  <c:v>-70345.047000000006</c:v>
                </c:pt>
                <c:pt idx="342">
                  <c:v>-68466.891000000003</c:v>
                </c:pt>
                <c:pt idx="343">
                  <c:v>-66557.585999999996</c:v>
                </c:pt>
                <c:pt idx="344">
                  <c:v>-64637.055</c:v>
                </c:pt>
                <c:pt idx="345">
                  <c:v>-62724.483999999997</c:v>
                </c:pt>
                <c:pt idx="346">
                  <c:v>-60818.417999999998</c:v>
                </c:pt>
                <c:pt idx="347">
                  <c:v>-58918.957000000002</c:v>
                </c:pt>
                <c:pt idx="348">
                  <c:v>-57026.031000000003</c:v>
                </c:pt>
                <c:pt idx="349">
                  <c:v>-55147.663999999997</c:v>
                </c:pt>
                <c:pt idx="350">
                  <c:v>-53312.695</c:v>
                </c:pt>
                <c:pt idx="351">
                  <c:v>-51486.163999999997</c:v>
                </c:pt>
                <c:pt idx="352">
                  <c:v>-49667.343999999997</c:v>
                </c:pt>
                <c:pt idx="353">
                  <c:v>-47849.858999999997</c:v>
                </c:pt>
                <c:pt idx="354">
                  <c:v>-46087.688000000002</c:v>
                </c:pt>
                <c:pt idx="355">
                  <c:v>-44353.91</c:v>
                </c:pt>
                <c:pt idx="356">
                  <c:v>-42640.781000000003</c:v>
                </c:pt>
                <c:pt idx="357">
                  <c:v>-40947.43</c:v>
                </c:pt>
                <c:pt idx="358">
                  <c:v>-39274.461000000003</c:v>
                </c:pt>
                <c:pt idx="359">
                  <c:v>-37621.93</c:v>
                </c:pt>
                <c:pt idx="360">
                  <c:v>-36007.108999999997</c:v>
                </c:pt>
                <c:pt idx="361">
                  <c:v>-34464.671999999999</c:v>
                </c:pt>
                <c:pt idx="362">
                  <c:v>-32950.358999999997</c:v>
                </c:pt>
                <c:pt idx="363">
                  <c:v>-31484.423999999999</c:v>
                </c:pt>
                <c:pt idx="364">
                  <c:v>-30072.601999999999</c:v>
                </c:pt>
                <c:pt idx="365">
                  <c:v>-28670.800999999999</c:v>
                </c:pt>
                <c:pt idx="366">
                  <c:v>-27275.787</c:v>
                </c:pt>
                <c:pt idx="367">
                  <c:v>-25895.555</c:v>
                </c:pt>
                <c:pt idx="368">
                  <c:v>-24519.754000000001</c:v>
                </c:pt>
                <c:pt idx="369">
                  <c:v>-23153.359</c:v>
                </c:pt>
                <c:pt idx="370">
                  <c:v>-21825.333999999999</c:v>
                </c:pt>
                <c:pt idx="371">
                  <c:v>-20527.155999999999</c:v>
                </c:pt>
                <c:pt idx="372">
                  <c:v>-19235.105</c:v>
                </c:pt>
                <c:pt idx="373">
                  <c:v>-17961.268</c:v>
                </c:pt>
                <c:pt idx="374">
                  <c:v>-16687.490000000002</c:v>
                </c:pt>
                <c:pt idx="375">
                  <c:v>-15421.795</c:v>
                </c:pt>
                <c:pt idx="376">
                  <c:v>-14165.83</c:v>
                </c:pt>
                <c:pt idx="377">
                  <c:v>-12946.981</c:v>
                </c:pt>
                <c:pt idx="378">
                  <c:v>-11748.789000000001</c:v>
                </c:pt>
                <c:pt idx="379">
                  <c:v>-10602.946</c:v>
                </c:pt>
                <c:pt idx="380">
                  <c:v>-9533.4932000000008</c:v>
                </c:pt>
                <c:pt idx="381">
                  <c:v>-8536.2011999999995</c:v>
                </c:pt>
                <c:pt idx="382">
                  <c:v>-7609.4809999999998</c:v>
                </c:pt>
                <c:pt idx="383">
                  <c:v>-6758.5907999999999</c:v>
                </c:pt>
                <c:pt idx="384">
                  <c:v>-5976.5141999999996</c:v>
                </c:pt>
                <c:pt idx="385">
                  <c:v>-5249.9097000000002</c:v>
                </c:pt>
                <c:pt idx="386">
                  <c:v>-4651.4081999999999</c:v>
                </c:pt>
                <c:pt idx="387">
                  <c:v>-4113.0981000000002</c:v>
                </c:pt>
                <c:pt idx="388">
                  <c:v>-3614.8256999999999</c:v>
                </c:pt>
                <c:pt idx="389">
                  <c:v>-3200.7782999999999</c:v>
                </c:pt>
                <c:pt idx="390">
                  <c:v>-2868.5376000000001</c:v>
                </c:pt>
                <c:pt idx="391">
                  <c:v>-2617.8831</c:v>
                </c:pt>
                <c:pt idx="392">
                  <c:v>-2449.2573000000002</c:v>
                </c:pt>
              </c:numCache>
            </c:numRef>
          </c:yVal>
          <c:smooth val="1"/>
          <c:extLst>
            <c:ext xmlns:c16="http://schemas.microsoft.com/office/drawing/2014/chart" uri="{C3380CC4-5D6E-409C-BE32-E72D297353CC}">
              <c16:uniqueId val="{00000002-80EB-4D60-960D-AA3545FE8A4B}"/>
            </c:ext>
          </c:extLst>
        </c:ser>
        <c:dLbls>
          <c:showLegendKey val="0"/>
          <c:showVal val="0"/>
          <c:showCatName val="0"/>
          <c:showSerName val="0"/>
          <c:showPercent val="0"/>
          <c:showBubbleSize val="0"/>
        </c:dLbls>
        <c:axId val="435869664"/>
        <c:axId val="435872288"/>
      </c:scatterChart>
      <c:valAx>
        <c:axId val="435869664"/>
        <c:scaling>
          <c:orientation val="minMax"/>
          <c:max val="0.4"/>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a:t>Curve length [cm]</a:t>
                </a:r>
              </a:p>
            </c:rich>
          </c:tx>
          <c:layout/>
          <c:overlay val="0"/>
          <c:spPr>
            <a:noFill/>
            <a:ln>
              <a:noFill/>
            </a:ln>
            <a:effectLst/>
          </c:spPr>
          <c:txPr>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72288"/>
        <c:crosses val="autoZero"/>
        <c:crossBetween val="midCat"/>
        <c:dispUnits>
          <c:custUnit val="1.0000000000000002E-2"/>
          <c:dispUnitsLbl>
            <c:layout/>
            <c:spPr>
              <a:noFill/>
              <a:ln>
                <a:noFill/>
              </a:ln>
              <a:effectLst/>
            </c:spPr>
            <c:txPr>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dispUnitsLbl>
        </c:dispUnits>
      </c:valAx>
      <c:valAx>
        <c:axId val="43587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a:t>Potential [V]</a:t>
                </a:r>
              </a:p>
            </c:rich>
          </c:tx>
          <c:layout/>
          <c:overlay val="0"/>
          <c:spPr>
            <a:noFill/>
            <a:ln>
              <a:noFill/>
            </a:ln>
            <a:effectLst/>
          </c:spPr>
          <c:txPr>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69664"/>
        <c:crosses val="autoZero"/>
        <c:crossBetween val="midCat"/>
        <c:dispUnits>
          <c:custUnit val="1000"/>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3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8670166229221"/>
          <c:y val="5.0925925925925923E-2"/>
          <c:w val="0.84423840769903746"/>
          <c:h val="0.71349288575770131"/>
        </c:manualLayout>
      </c:layout>
      <c:scatterChart>
        <c:scatterStyle val="smoothMarker"/>
        <c:varyColors val="0"/>
        <c:ser>
          <c:idx val="1"/>
          <c:order val="0"/>
          <c:tx>
            <c:strRef>
              <c:f>Potential!$A$1</c:f>
              <c:strCache>
                <c:ptCount val="1"/>
                <c:pt idx="0">
                  <c:v>With spool</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Potential!$A$4:$A$396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Potential!$B$4:$B$396</c:f>
              <c:numCache>
                <c:formatCode>General</c:formatCode>
                <c:ptCount val="393"/>
                <c:pt idx="0">
                  <c:v>-492468.44</c:v>
                </c:pt>
                <c:pt idx="1">
                  <c:v>-492203.5</c:v>
                </c:pt>
                <c:pt idx="2">
                  <c:v>-492006.53</c:v>
                </c:pt>
                <c:pt idx="3">
                  <c:v>-491761.75</c:v>
                </c:pt>
                <c:pt idx="4">
                  <c:v>-491469.41</c:v>
                </c:pt>
                <c:pt idx="5">
                  <c:v>-491124.97</c:v>
                </c:pt>
                <c:pt idx="6">
                  <c:v>-490732.84</c:v>
                </c:pt>
                <c:pt idx="7">
                  <c:v>-490296.97</c:v>
                </c:pt>
                <c:pt idx="8">
                  <c:v>-489821.69</c:v>
                </c:pt>
                <c:pt idx="9">
                  <c:v>-489290.09</c:v>
                </c:pt>
                <c:pt idx="10">
                  <c:v>-488697.38</c:v>
                </c:pt>
                <c:pt idx="11">
                  <c:v>-488098.66</c:v>
                </c:pt>
                <c:pt idx="12">
                  <c:v>-487463.34</c:v>
                </c:pt>
                <c:pt idx="13">
                  <c:v>-486779</c:v>
                </c:pt>
                <c:pt idx="14">
                  <c:v>-486053.44</c:v>
                </c:pt>
                <c:pt idx="15">
                  <c:v>-485283.69</c:v>
                </c:pt>
                <c:pt idx="16">
                  <c:v>-484471.09</c:v>
                </c:pt>
                <c:pt idx="17">
                  <c:v>-483612.22</c:v>
                </c:pt>
                <c:pt idx="18">
                  <c:v>-482718.41</c:v>
                </c:pt>
                <c:pt idx="19">
                  <c:v>-481804.31</c:v>
                </c:pt>
                <c:pt idx="20">
                  <c:v>-480871.06</c:v>
                </c:pt>
                <c:pt idx="21">
                  <c:v>-479918.34</c:v>
                </c:pt>
                <c:pt idx="22">
                  <c:v>-478947.16</c:v>
                </c:pt>
                <c:pt idx="23">
                  <c:v>-477964.06</c:v>
                </c:pt>
                <c:pt idx="24">
                  <c:v>-476967.44</c:v>
                </c:pt>
                <c:pt idx="25">
                  <c:v>-475943</c:v>
                </c:pt>
                <c:pt idx="26">
                  <c:v>-474903.03</c:v>
                </c:pt>
                <c:pt idx="27">
                  <c:v>-473843.63</c:v>
                </c:pt>
                <c:pt idx="28">
                  <c:v>-472780.81</c:v>
                </c:pt>
                <c:pt idx="29">
                  <c:v>-471718.94</c:v>
                </c:pt>
                <c:pt idx="30">
                  <c:v>-470657.75</c:v>
                </c:pt>
                <c:pt idx="31">
                  <c:v>-469603.66</c:v>
                </c:pt>
                <c:pt idx="32">
                  <c:v>-468547.56</c:v>
                </c:pt>
                <c:pt idx="33">
                  <c:v>-467496.28</c:v>
                </c:pt>
                <c:pt idx="34">
                  <c:v>-466438.47</c:v>
                </c:pt>
                <c:pt idx="35">
                  <c:v>-465373</c:v>
                </c:pt>
                <c:pt idx="36">
                  <c:v>-464237.72</c:v>
                </c:pt>
                <c:pt idx="37">
                  <c:v>-463115.69</c:v>
                </c:pt>
                <c:pt idx="38">
                  <c:v>-461990.38</c:v>
                </c:pt>
                <c:pt idx="39">
                  <c:v>-460846.94</c:v>
                </c:pt>
                <c:pt idx="40">
                  <c:v>-459685.19</c:v>
                </c:pt>
                <c:pt idx="41">
                  <c:v>-458511.38</c:v>
                </c:pt>
                <c:pt idx="42">
                  <c:v>-457314.28</c:v>
                </c:pt>
                <c:pt idx="43">
                  <c:v>-456098.22</c:v>
                </c:pt>
                <c:pt idx="44">
                  <c:v>-454884.41</c:v>
                </c:pt>
                <c:pt idx="45">
                  <c:v>-453638.75</c:v>
                </c:pt>
                <c:pt idx="46">
                  <c:v>-452373.59</c:v>
                </c:pt>
                <c:pt idx="47">
                  <c:v>-451089.41</c:v>
                </c:pt>
                <c:pt idx="48">
                  <c:v>-449787.28</c:v>
                </c:pt>
                <c:pt idx="49">
                  <c:v>-448473.88</c:v>
                </c:pt>
                <c:pt idx="50">
                  <c:v>-447136.25</c:v>
                </c:pt>
                <c:pt idx="51">
                  <c:v>-445782.81</c:v>
                </c:pt>
                <c:pt idx="52">
                  <c:v>-444417.31</c:v>
                </c:pt>
                <c:pt idx="53">
                  <c:v>-443016.13</c:v>
                </c:pt>
                <c:pt idx="54">
                  <c:v>-441610.91</c:v>
                </c:pt>
                <c:pt idx="55">
                  <c:v>-440190.59</c:v>
                </c:pt>
                <c:pt idx="56">
                  <c:v>-438734.16</c:v>
                </c:pt>
                <c:pt idx="57">
                  <c:v>-437288.31</c:v>
                </c:pt>
                <c:pt idx="58">
                  <c:v>-435809.56</c:v>
                </c:pt>
                <c:pt idx="59">
                  <c:v>-434314.66</c:v>
                </c:pt>
                <c:pt idx="60">
                  <c:v>-432802.97</c:v>
                </c:pt>
                <c:pt idx="61">
                  <c:v>-431276.03</c:v>
                </c:pt>
                <c:pt idx="62">
                  <c:v>-429733.16</c:v>
                </c:pt>
                <c:pt idx="63">
                  <c:v>-428167.94</c:v>
                </c:pt>
                <c:pt idx="64">
                  <c:v>-426596.34</c:v>
                </c:pt>
                <c:pt idx="65">
                  <c:v>-425020.94</c:v>
                </c:pt>
                <c:pt idx="66">
                  <c:v>-423413.13</c:v>
                </c:pt>
                <c:pt idx="67">
                  <c:v>-421815.72</c:v>
                </c:pt>
                <c:pt idx="68">
                  <c:v>-420204.75</c:v>
                </c:pt>
                <c:pt idx="69">
                  <c:v>-418567</c:v>
                </c:pt>
                <c:pt idx="70">
                  <c:v>-416919.06</c:v>
                </c:pt>
                <c:pt idx="71">
                  <c:v>-415261.28</c:v>
                </c:pt>
                <c:pt idx="72">
                  <c:v>-413592.94</c:v>
                </c:pt>
                <c:pt idx="73">
                  <c:v>-411923.09</c:v>
                </c:pt>
                <c:pt idx="74">
                  <c:v>-410237.06</c:v>
                </c:pt>
                <c:pt idx="75">
                  <c:v>-408542.31</c:v>
                </c:pt>
                <c:pt idx="76">
                  <c:v>-406845.19</c:v>
                </c:pt>
                <c:pt idx="77">
                  <c:v>-405138.91</c:v>
                </c:pt>
                <c:pt idx="78">
                  <c:v>-403421.72</c:v>
                </c:pt>
                <c:pt idx="79">
                  <c:v>-401702.09</c:v>
                </c:pt>
                <c:pt idx="80">
                  <c:v>-399977.13</c:v>
                </c:pt>
                <c:pt idx="81">
                  <c:v>-398248.88</c:v>
                </c:pt>
                <c:pt idx="82">
                  <c:v>-396516.66</c:v>
                </c:pt>
                <c:pt idx="83">
                  <c:v>-394779.09</c:v>
                </c:pt>
                <c:pt idx="84">
                  <c:v>-393042.16</c:v>
                </c:pt>
                <c:pt idx="85">
                  <c:v>-391303.34</c:v>
                </c:pt>
                <c:pt idx="86">
                  <c:v>-389562.28</c:v>
                </c:pt>
                <c:pt idx="87">
                  <c:v>-387819.13</c:v>
                </c:pt>
                <c:pt idx="88">
                  <c:v>-386069</c:v>
                </c:pt>
                <c:pt idx="89">
                  <c:v>-384322.81</c:v>
                </c:pt>
                <c:pt idx="90">
                  <c:v>-382575.72</c:v>
                </c:pt>
                <c:pt idx="91">
                  <c:v>-380830.84</c:v>
                </c:pt>
                <c:pt idx="92">
                  <c:v>-379084</c:v>
                </c:pt>
                <c:pt idx="93">
                  <c:v>-377341.63</c:v>
                </c:pt>
                <c:pt idx="94">
                  <c:v>-375612.22</c:v>
                </c:pt>
                <c:pt idx="95">
                  <c:v>-373835.38</c:v>
                </c:pt>
                <c:pt idx="96">
                  <c:v>-372123.5</c:v>
                </c:pt>
                <c:pt idx="97">
                  <c:v>-370382.75</c:v>
                </c:pt>
                <c:pt idx="98">
                  <c:v>-368641.78</c:v>
                </c:pt>
                <c:pt idx="99">
                  <c:v>-366911.5</c:v>
                </c:pt>
                <c:pt idx="100">
                  <c:v>-365182.5</c:v>
                </c:pt>
                <c:pt idx="101">
                  <c:v>-363459.63</c:v>
                </c:pt>
                <c:pt idx="102">
                  <c:v>-361738.63</c:v>
                </c:pt>
                <c:pt idx="103">
                  <c:v>-360020.16</c:v>
                </c:pt>
                <c:pt idx="104">
                  <c:v>-358305.88</c:v>
                </c:pt>
                <c:pt idx="105">
                  <c:v>-356596.47</c:v>
                </c:pt>
                <c:pt idx="106">
                  <c:v>-354874.78</c:v>
                </c:pt>
                <c:pt idx="107">
                  <c:v>-353187.53</c:v>
                </c:pt>
                <c:pt idx="108">
                  <c:v>-351502</c:v>
                </c:pt>
                <c:pt idx="109">
                  <c:v>-349815.5</c:v>
                </c:pt>
                <c:pt idx="110">
                  <c:v>-348134.59</c:v>
                </c:pt>
                <c:pt idx="111">
                  <c:v>-346460.5</c:v>
                </c:pt>
                <c:pt idx="112">
                  <c:v>-344792.81</c:v>
                </c:pt>
                <c:pt idx="113">
                  <c:v>-343130.84</c:v>
                </c:pt>
                <c:pt idx="114">
                  <c:v>-341475.41</c:v>
                </c:pt>
                <c:pt idx="115">
                  <c:v>-339826.78</c:v>
                </c:pt>
                <c:pt idx="116">
                  <c:v>-338186.94</c:v>
                </c:pt>
                <c:pt idx="117">
                  <c:v>-336550.66</c:v>
                </c:pt>
                <c:pt idx="118">
                  <c:v>-334921.09000000003</c:v>
                </c:pt>
                <c:pt idx="119">
                  <c:v>-333298.96999999997</c:v>
                </c:pt>
                <c:pt idx="120">
                  <c:v>-331683.09000000003</c:v>
                </c:pt>
                <c:pt idx="121">
                  <c:v>-330076</c:v>
                </c:pt>
                <c:pt idx="122">
                  <c:v>-328476.13</c:v>
                </c:pt>
                <c:pt idx="123">
                  <c:v>-326883.38</c:v>
                </c:pt>
                <c:pt idx="124">
                  <c:v>-325319.44</c:v>
                </c:pt>
                <c:pt idx="125">
                  <c:v>-323712.38</c:v>
                </c:pt>
                <c:pt idx="126">
                  <c:v>-322155.19</c:v>
                </c:pt>
                <c:pt idx="127">
                  <c:v>-320583.75</c:v>
                </c:pt>
                <c:pt idx="128">
                  <c:v>-319028.71999999997</c:v>
                </c:pt>
                <c:pt idx="129">
                  <c:v>-317480.44</c:v>
                </c:pt>
                <c:pt idx="130">
                  <c:v>-315942.63</c:v>
                </c:pt>
                <c:pt idx="131">
                  <c:v>-314410.69</c:v>
                </c:pt>
                <c:pt idx="132">
                  <c:v>-312883.19</c:v>
                </c:pt>
                <c:pt idx="133">
                  <c:v>-311365.65999999997</c:v>
                </c:pt>
                <c:pt idx="134">
                  <c:v>-309869.19</c:v>
                </c:pt>
                <c:pt idx="135">
                  <c:v>-308374.44</c:v>
                </c:pt>
                <c:pt idx="136">
                  <c:v>-306882.44</c:v>
                </c:pt>
                <c:pt idx="137">
                  <c:v>-305374.44</c:v>
                </c:pt>
                <c:pt idx="138">
                  <c:v>-303898.90999999997</c:v>
                </c:pt>
                <c:pt idx="139">
                  <c:v>-302430.40999999997</c:v>
                </c:pt>
                <c:pt idx="140">
                  <c:v>-300972.71999999997</c:v>
                </c:pt>
                <c:pt idx="141">
                  <c:v>-299520.94</c:v>
                </c:pt>
                <c:pt idx="142">
                  <c:v>-298078.63</c:v>
                </c:pt>
                <c:pt idx="143">
                  <c:v>-296645.06</c:v>
                </c:pt>
                <c:pt idx="144">
                  <c:v>-295237.34000000003</c:v>
                </c:pt>
                <c:pt idx="145">
                  <c:v>-293832.09000000003</c:v>
                </c:pt>
                <c:pt idx="146">
                  <c:v>-292416.09000000003</c:v>
                </c:pt>
                <c:pt idx="147">
                  <c:v>-290990.40999999997</c:v>
                </c:pt>
                <c:pt idx="148">
                  <c:v>-289594.88</c:v>
                </c:pt>
                <c:pt idx="149">
                  <c:v>-288207.19</c:v>
                </c:pt>
                <c:pt idx="150">
                  <c:v>-286829.65999999997</c:v>
                </c:pt>
                <c:pt idx="151">
                  <c:v>-285459.09000000003</c:v>
                </c:pt>
                <c:pt idx="152">
                  <c:v>-284096.25</c:v>
                </c:pt>
                <c:pt idx="153">
                  <c:v>-282743.96999999997</c:v>
                </c:pt>
                <c:pt idx="154">
                  <c:v>-281404.96999999997</c:v>
                </c:pt>
                <c:pt idx="155">
                  <c:v>-280087.71999999997</c:v>
                </c:pt>
                <c:pt idx="156">
                  <c:v>-278746.19</c:v>
                </c:pt>
                <c:pt idx="157">
                  <c:v>-277408.40999999997</c:v>
                </c:pt>
                <c:pt idx="158">
                  <c:v>-276095.53000000003</c:v>
                </c:pt>
                <c:pt idx="159">
                  <c:v>-274787.90999999997</c:v>
                </c:pt>
                <c:pt idx="160">
                  <c:v>-273491.63</c:v>
                </c:pt>
                <c:pt idx="161">
                  <c:v>-272200.65999999997</c:v>
                </c:pt>
                <c:pt idx="162">
                  <c:v>-270918.46999999997</c:v>
                </c:pt>
                <c:pt idx="163">
                  <c:v>-269645</c:v>
                </c:pt>
                <c:pt idx="164">
                  <c:v>-268379.71999999997</c:v>
                </c:pt>
                <c:pt idx="165">
                  <c:v>-267140.09000000003</c:v>
                </c:pt>
                <c:pt idx="166">
                  <c:v>-265860.19</c:v>
                </c:pt>
                <c:pt idx="167">
                  <c:v>-264612.81</c:v>
                </c:pt>
                <c:pt idx="168">
                  <c:v>-263376.71999999997</c:v>
                </c:pt>
                <c:pt idx="169">
                  <c:v>-262146.34000000003</c:v>
                </c:pt>
                <c:pt idx="170">
                  <c:v>-260925.78</c:v>
                </c:pt>
                <c:pt idx="171">
                  <c:v>-259710.41</c:v>
                </c:pt>
                <c:pt idx="172">
                  <c:v>-258504.45</c:v>
                </c:pt>
                <c:pt idx="173">
                  <c:v>-257305.97</c:v>
                </c:pt>
                <c:pt idx="174">
                  <c:v>-256113.38</c:v>
                </c:pt>
                <c:pt idx="175">
                  <c:v>-254956.08</c:v>
                </c:pt>
                <c:pt idx="176">
                  <c:v>-253754.14</c:v>
                </c:pt>
                <c:pt idx="177">
                  <c:v>-252584.13</c:v>
                </c:pt>
                <c:pt idx="178">
                  <c:v>-251424.16</c:v>
                </c:pt>
                <c:pt idx="179">
                  <c:v>-250269.34</c:v>
                </c:pt>
                <c:pt idx="180">
                  <c:v>-249123.28</c:v>
                </c:pt>
                <c:pt idx="181">
                  <c:v>-247982.88</c:v>
                </c:pt>
                <c:pt idx="182">
                  <c:v>-246850.59</c:v>
                </c:pt>
                <c:pt idx="183">
                  <c:v>-245725.23</c:v>
                </c:pt>
                <c:pt idx="184">
                  <c:v>-244606.02</c:v>
                </c:pt>
                <c:pt idx="185">
                  <c:v>-243502.11</c:v>
                </c:pt>
                <c:pt idx="186">
                  <c:v>-242396.7</c:v>
                </c:pt>
                <c:pt idx="187">
                  <c:v>-241302.09</c:v>
                </c:pt>
                <c:pt idx="188">
                  <c:v>-240213.77</c:v>
                </c:pt>
                <c:pt idx="189">
                  <c:v>-239131.69</c:v>
                </c:pt>
                <c:pt idx="190">
                  <c:v>-238055.86</c:v>
                </c:pt>
                <c:pt idx="191">
                  <c:v>-236986.31</c:v>
                </c:pt>
                <c:pt idx="192">
                  <c:v>-235923.02</c:v>
                </c:pt>
                <c:pt idx="193">
                  <c:v>-234866.05</c:v>
                </c:pt>
                <c:pt idx="194">
                  <c:v>-233815.2</c:v>
                </c:pt>
                <c:pt idx="195">
                  <c:v>-232770.44</c:v>
                </c:pt>
                <c:pt idx="196">
                  <c:v>-231733.72</c:v>
                </c:pt>
                <c:pt idx="197">
                  <c:v>-230704.78</c:v>
                </c:pt>
                <c:pt idx="198">
                  <c:v>-229681.19</c:v>
                </c:pt>
                <c:pt idx="199">
                  <c:v>-228662.95</c:v>
                </c:pt>
                <c:pt idx="200">
                  <c:v>-227650.03</c:v>
                </c:pt>
                <c:pt idx="201">
                  <c:v>-226642.5</c:v>
                </c:pt>
                <c:pt idx="202">
                  <c:v>-225640.27</c:v>
                </c:pt>
                <c:pt idx="203">
                  <c:v>-224643.36</c:v>
                </c:pt>
                <c:pt idx="204">
                  <c:v>-223651.84</c:v>
                </c:pt>
                <c:pt idx="205">
                  <c:v>-222663.56</c:v>
                </c:pt>
                <c:pt idx="206">
                  <c:v>-221674.22</c:v>
                </c:pt>
                <c:pt idx="207">
                  <c:v>-220683.45</c:v>
                </c:pt>
                <c:pt idx="208">
                  <c:v>-219710.09</c:v>
                </c:pt>
                <c:pt idx="209">
                  <c:v>-218769.73</c:v>
                </c:pt>
                <c:pt idx="210">
                  <c:v>-217782.06</c:v>
                </c:pt>
                <c:pt idx="211">
                  <c:v>-216837.75</c:v>
                </c:pt>
                <c:pt idx="212">
                  <c:v>-215878.78</c:v>
                </c:pt>
                <c:pt idx="213">
                  <c:v>-214919.33</c:v>
                </c:pt>
                <c:pt idx="214">
                  <c:v>-214011.51999999999</c:v>
                </c:pt>
                <c:pt idx="215">
                  <c:v>-213071.59</c:v>
                </c:pt>
                <c:pt idx="216">
                  <c:v>-212133.83</c:v>
                </c:pt>
                <c:pt idx="217">
                  <c:v>-211184.3</c:v>
                </c:pt>
                <c:pt idx="218">
                  <c:v>-210218.14</c:v>
                </c:pt>
                <c:pt idx="219">
                  <c:v>-209334.8</c:v>
                </c:pt>
                <c:pt idx="220">
                  <c:v>-208372.05</c:v>
                </c:pt>
                <c:pt idx="221">
                  <c:v>-207457.83</c:v>
                </c:pt>
                <c:pt idx="222">
                  <c:v>-206555.33</c:v>
                </c:pt>
                <c:pt idx="223">
                  <c:v>-205594.25</c:v>
                </c:pt>
                <c:pt idx="224">
                  <c:v>-204730.91</c:v>
                </c:pt>
                <c:pt idx="225">
                  <c:v>-203806.5</c:v>
                </c:pt>
                <c:pt idx="226">
                  <c:v>-202893.72</c:v>
                </c:pt>
                <c:pt idx="227">
                  <c:v>-201991.48</c:v>
                </c:pt>
                <c:pt idx="228">
                  <c:v>-201032.64</c:v>
                </c:pt>
                <c:pt idx="229">
                  <c:v>-200128.77</c:v>
                </c:pt>
                <c:pt idx="230">
                  <c:v>-199237.81</c:v>
                </c:pt>
                <c:pt idx="231">
                  <c:v>-198287.05</c:v>
                </c:pt>
                <c:pt idx="232">
                  <c:v>-197425.94</c:v>
                </c:pt>
                <c:pt idx="233">
                  <c:v>-196480.97</c:v>
                </c:pt>
                <c:pt idx="234">
                  <c:v>-195581.03</c:v>
                </c:pt>
                <c:pt idx="235">
                  <c:v>-194703.83</c:v>
                </c:pt>
                <c:pt idx="236">
                  <c:v>-193793.73</c:v>
                </c:pt>
                <c:pt idx="237">
                  <c:v>-192883.56</c:v>
                </c:pt>
                <c:pt idx="238">
                  <c:v>-191923.28</c:v>
                </c:pt>
                <c:pt idx="239">
                  <c:v>-191052.56</c:v>
                </c:pt>
                <c:pt idx="240">
                  <c:v>-190125.89</c:v>
                </c:pt>
                <c:pt idx="241">
                  <c:v>-189199.95</c:v>
                </c:pt>
                <c:pt idx="242">
                  <c:v>-188319.16</c:v>
                </c:pt>
                <c:pt idx="243">
                  <c:v>-187370.09</c:v>
                </c:pt>
                <c:pt idx="244">
                  <c:v>-186492.52</c:v>
                </c:pt>
                <c:pt idx="245">
                  <c:v>-185580.08</c:v>
                </c:pt>
                <c:pt idx="246">
                  <c:v>-184665.66</c:v>
                </c:pt>
                <c:pt idx="247">
                  <c:v>-183774.3</c:v>
                </c:pt>
                <c:pt idx="248">
                  <c:v>-182800.25</c:v>
                </c:pt>
                <c:pt idx="249">
                  <c:v>-181892.39</c:v>
                </c:pt>
                <c:pt idx="250">
                  <c:v>-180988.41</c:v>
                </c:pt>
                <c:pt idx="251">
                  <c:v>-180018.56</c:v>
                </c:pt>
                <c:pt idx="252">
                  <c:v>-179151.02</c:v>
                </c:pt>
                <c:pt idx="253">
                  <c:v>-178187.33</c:v>
                </c:pt>
                <c:pt idx="254">
                  <c:v>-177273.13</c:v>
                </c:pt>
                <c:pt idx="255">
                  <c:v>-176371.88</c:v>
                </c:pt>
                <c:pt idx="256">
                  <c:v>-175441.38</c:v>
                </c:pt>
                <c:pt idx="257">
                  <c:v>-174510.25</c:v>
                </c:pt>
                <c:pt idx="258">
                  <c:v>-173581.34</c:v>
                </c:pt>
                <c:pt idx="259">
                  <c:v>-172623.5</c:v>
                </c:pt>
                <c:pt idx="260">
                  <c:v>-171701.58</c:v>
                </c:pt>
                <c:pt idx="261">
                  <c:v>-170760.58</c:v>
                </c:pt>
                <c:pt idx="262">
                  <c:v>-169800.53</c:v>
                </c:pt>
                <c:pt idx="263">
                  <c:v>-168889.56</c:v>
                </c:pt>
                <c:pt idx="264">
                  <c:v>-167944.64</c:v>
                </c:pt>
                <c:pt idx="265">
                  <c:v>-167002.54999999999</c:v>
                </c:pt>
                <c:pt idx="266">
                  <c:v>-166055.47</c:v>
                </c:pt>
                <c:pt idx="267">
                  <c:v>-165107.23000000001</c:v>
                </c:pt>
                <c:pt idx="268">
                  <c:v>-164148.20000000001</c:v>
                </c:pt>
                <c:pt idx="269">
                  <c:v>-163196.53</c:v>
                </c:pt>
                <c:pt idx="270">
                  <c:v>-162246.01999999999</c:v>
                </c:pt>
                <c:pt idx="271">
                  <c:v>-161286.07999999999</c:v>
                </c:pt>
                <c:pt idx="272">
                  <c:v>-160323.57999999999</c:v>
                </c:pt>
                <c:pt idx="273">
                  <c:v>-159359.16</c:v>
                </c:pt>
                <c:pt idx="274">
                  <c:v>-158390.76999999999</c:v>
                </c:pt>
                <c:pt idx="275">
                  <c:v>-157424.19</c:v>
                </c:pt>
                <c:pt idx="276">
                  <c:v>-156451.63</c:v>
                </c:pt>
                <c:pt idx="277">
                  <c:v>-155475.39000000001</c:v>
                </c:pt>
                <c:pt idx="278">
                  <c:v>-154498.97</c:v>
                </c:pt>
                <c:pt idx="279">
                  <c:v>-153475.34</c:v>
                </c:pt>
                <c:pt idx="280">
                  <c:v>-152515.69</c:v>
                </c:pt>
                <c:pt idx="281">
                  <c:v>-151520.31</c:v>
                </c:pt>
                <c:pt idx="282">
                  <c:v>-150512.26999999999</c:v>
                </c:pt>
                <c:pt idx="283">
                  <c:v>-149576.16</c:v>
                </c:pt>
                <c:pt idx="284">
                  <c:v>-148572.88</c:v>
                </c:pt>
                <c:pt idx="285">
                  <c:v>-147574.41</c:v>
                </c:pt>
                <c:pt idx="286">
                  <c:v>-146573.98000000001</c:v>
                </c:pt>
                <c:pt idx="287">
                  <c:v>-145568.82999999999</c:v>
                </c:pt>
                <c:pt idx="288">
                  <c:v>-144561.85999999999</c:v>
                </c:pt>
                <c:pt idx="289">
                  <c:v>-143551.79999999999</c:v>
                </c:pt>
                <c:pt idx="290">
                  <c:v>-142542.44</c:v>
                </c:pt>
                <c:pt idx="291">
                  <c:v>-141525.45000000001</c:v>
                </c:pt>
                <c:pt idx="292">
                  <c:v>-140506.84</c:v>
                </c:pt>
                <c:pt idx="293">
                  <c:v>-139481.32999999999</c:v>
                </c:pt>
                <c:pt idx="294">
                  <c:v>-138449.60999999999</c:v>
                </c:pt>
                <c:pt idx="295">
                  <c:v>-137418.23000000001</c:v>
                </c:pt>
                <c:pt idx="296">
                  <c:v>-136380.09</c:v>
                </c:pt>
                <c:pt idx="297">
                  <c:v>-135340.5</c:v>
                </c:pt>
                <c:pt idx="298">
                  <c:v>-134299.34</c:v>
                </c:pt>
                <c:pt idx="299">
                  <c:v>-133251.53</c:v>
                </c:pt>
                <c:pt idx="300">
                  <c:v>-132198.70000000001</c:v>
                </c:pt>
                <c:pt idx="301">
                  <c:v>-131145.07999999999</c:v>
                </c:pt>
                <c:pt idx="302">
                  <c:v>-130083.69</c:v>
                </c:pt>
                <c:pt idx="303">
                  <c:v>-129019.8</c:v>
                </c:pt>
                <c:pt idx="304">
                  <c:v>-127953.54</c:v>
                </c:pt>
                <c:pt idx="305">
                  <c:v>-126883.5</c:v>
                </c:pt>
                <c:pt idx="306">
                  <c:v>-125809.08</c:v>
                </c:pt>
                <c:pt idx="307">
                  <c:v>-124729.64</c:v>
                </c:pt>
                <c:pt idx="308">
                  <c:v>-123649.45</c:v>
                </c:pt>
                <c:pt idx="309">
                  <c:v>-122508.48</c:v>
                </c:pt>
                <c:pt idx="310">
                  <c:v>-121409.24</c:v>
                </c:pt>
                <c:pt idx="311">
                  <c:v>-120336.23</c:v>
                </c:pt>
                <c:pt idx="312">
                  <c:v>-119188.88</c:v>
                </c:pt>
                <c:pt idx="313">
                  <c:v>-118121.46</c:v>
                </c:pt>
                <c:pt idx="314">
                  <c:v>-117010.03</c:v>
                </c:pt>
                <c:pt idx="315">
                  <c:v>-115889.95</c:v>
                </c:pt>
                <c:pt idx="316">
                  <c:v>-114767.61</c:v>
                </c:pt>
                <c:pt idx="317">
                  <c:v>-113638.12</c:v>
                </c:pt>
                <c:pt idx="318">
                  <c:v>-112530.02</c:v>
                </c:pt>
                <c:pt idx="319">
                  <c:v>-111336.84</c:v>
                </c:pt>
                <c:pt idx="320">
                  <c:v>-110186.07</c:v>
                </c:pt>
                <c:pt idx="321">
                  <c:v>-109060.86</c:v>
                </c:pt>
                <c:pt idx="322">
                  <c:v>-107882.02</c:v>
                </c:pt>
                <c:pt idx="323">
                  <c:v>-106740.91</c:v>
                </c:pt>
                <c:pt idx="324">
                  <c:v>-105574.74</c:v>
                </c:pt>
                <c:pt idx="325">
                  <c:v>-104398.83</c:v>
                </c:pt>
                <c:pt idx="326">
                  <c:v>-103219.39</c:v>
                </c:pt>
                <c:pt idx="327">
                  <c:v>-102032.34</c:v>
                </c:pt>
                <c:pt idx="328">
                  <c:v>-100843.58</c:v>
                </c:pt>
                <c:pt idx="329">
                  <c:v>-99638.491999999998</c:v>
                </c:pt>
                <c:pt idx="330">
                  <c:v>-98431.297000000006</c:v>
                </c:pt>
                <c:pt idx="331">
                  <c:v>-97190.648000000001</c:v>
                </c:pt>
                <c:pt idx="332">
                  <c:v>-95994.43</c:v>
                </c:pt>
                <c:pt idx="333">
                  <c:v>-94769.476999999999</c:v>
                </c:pt>
                <c:pt idx="334">
                  <c:v>-93536.125</c:v>
                </c:pt>
                <c:pt idx="335">
                  <c:v>-92293.210999999996</c:v>
                </c:pt>
                <c:pt idx="336">
                  <c:v>-91044.304999999993</c:v>
                </c:pt>
                <c:pt idx="337">
                  <c:v>-89787.968999999997</c:v>
                </c:pt>
                <c:pt idx="338">
                  <c:v>-88522.391000000003</c:v>
                </c:pt>
                <c:pt idx="339">
                  <c:v>-87248.968999999997</c:v>
                </c:pt>
                <c:pt idx="340">
                  <c:v>-85970.077999999994</c:v>
                </c:pt>
                <c:pt idx="341">
                  <c:v>-84672.054999999993</c:v>
                </c:pt>
                <c:pt idx="342">
                  <c:v>-83384.641000000003</c:v>
                </c:pt>
                <c:pt idx="343">
                  <c:v>-82079.327999999994</c:v>
                </c:pt>
                <c:pt idx="344">
                  <c:v>-80765.437999999995</c:v>
                </c:pt>
                <c:pt idx="345">
                  <c:v>-79440.929999999993</c:v>
                </c:pt>
                <c:pt idx="346">
                  <c:v>-78107.366999999998</c:v>
                </c:pt>
                <c:pt idx="347">
                  <c:v>-76763.898000000001</c:v>
                </c:pt>
                <c:pt idx="348">
                  <c:v>-75411.016000000003</c:v>
                </c:pt>
                <c:pt idx="349">
                  <c:v>-74072.508000000002</c:v>
                </c:pt>
                <c:pt idx="350">
                  <c:v>-72675.031000000003</c:v>
                </c:pt>
                <c:pt idx="351">
                  <c:v>-71243.202999999994</c:v>
                </c:pt>
                <c:pt idx="352">
                  <c:v>-69906.093999999997</c:v>
                </c:pt>
                <c:pt idx="353">
                  <c:v>-68503.539000000004</c:v>
                </c:pt>
                <c:pt idx="354">
                  <c:v>-67090.616999999998</c:v>
                </c:pt>
                <c:pt idx="355">
                  <c:v>-65659.937999999995</c:v>
                </c:pt>
                <c:pt idx="356">
                  <c:v>-64218.375</c:v>
                </c:pt>
                <c:pt idx="357">
                  <c:v>-62760.703000000001</c:v>
                </c:pt>
                <c:pt idx="358">
                  <c:v>-61281.582000000002</c:v>
                </c:pt>
                <c:pt idx="359">
                  <c:v>-59781.258000000002</c:v>
                </c:pt>
                <c:pt idx="360">
                  <c:v>-58297.925999999999</c:v>
                </c:pt>
                <c:pt idx="361">
                  <c:v>-56751.445</c:v>
                </c:pt>
                <c:pt idx="362">
                  <c:v>-55222.538999999997</c:v>
                </c:pt>
                <c:pt idx="363">
                  <c:v>-53710.574000000001</c:v>
                </c:pt>
                <c:pt idx="364">
                  <c:v>-52144.637000000002</c:v>
                </c:pt>
                <c:pt idx="365">
                  <c:v>-50557.351999999999</c:v>
                </c:pt>
                <c:pt idx="366">
                  <c:v>-48948.565999999999</c:v>
                </c:pt>
                <c:pt idx="367">
                  <c:v>-47297.055</c:v>
                </c:pt>
                <c:pt idx="368">
                  <c:v>-45635.413999999997</c:v>
                </c:pt>
                <c:pt idx="369">
                  <c:v>-43940.112999999998</c:v>
                </c:pt>
                <c:pt idx="370">
                  <c:v>-42230.733999999997</c:v>
                </c:pt>
                <c:pt idx="371">
                  <c:v>-40516.726999999999</c:v>
                </c:pt>
                <c:pt idx="372">
                  <c:v>-38797.75</c:v>
                </c:pt>
                <c:pt idx="373">
                  <c:v>-37049.883000000002</c:v>
                </c:pt>
                <c:pt idx="374">
                  <c:v>-35281.211000000003</c:v>
                </c:pt>
                <c:pt idx="375">
                  <c:v>-33497.008000000002</c:v>
                </c:pt>
                <c:pt idx="376">
                  <c:v>-31714.907999999999</c:v>
                </c:pt>
                <c:pt idx="377">
                  <c:v>-29924.186000000002</c:v>
                </c:pt>
                <c:pt idx="378">
                  <c:v>-28238.701000000001</c:v>
                </c:pt>
                <c:pt idx="379">
                  <c:v>-26504.793000000001</c:v>
                </c:pt>
                <c:pt idx="380">
                  <c:v>-24851.046999999999</c:v>
                </c:pt>
                <c:pt idx="381">
                  <c:v>-23369.282999999999</c:v>
                </c:pt>
                <c:pt idx="382">
                  <c:v>-22009.891</c:v>
                </c:pt>
                <c:pt idx="383">
                  <c:v>-20736.984</c:v>
                </c:pt>
                <c:pt idx="384">
                  <c:v>-19574.613000000001</c:v>
                </c:pt>
                <c:pt idx="385">
                  <c:v>-18517.256000000001</c:v>
                </c:pt>
                <c:pt idx="386">
                  <c:v>-17621.030999999999</c:v>
                </c:pt>
                <c:pt idx="387">
                  <c:v>-16977.969000000001</c:v>
                </c:pt>
                <c:pt idx="388">
                  <c:v>-16507.653999999999</c:v>
                </c:pt>
                <c:pt idx="389">
                  <c:v>-16218.088</c:v>
                </c:pt>
                <c:pt idx="390">
                  <c:v>-16096.367</c:v>
                </c:pt>
                <c:pt idx="391">
                  <c:v>-16197.031999999999</c:v>
                </c:pt>
                <c:pt idx="392">
                  <c:v>-16601.905999999999</c:v>
                </c:pt>
              </c:numCache>
            </c:numRef>
          </c:yVal>
          <c:smooth val="1"/>
          <c:extLst>
            <c:ext xmlns:c16="http://schemas.microsoft.com/office/drawing/2014/chart" uri="{C3380CC4-5D6E-409C-BE32-E72D297353CC}">
              <c16:uniqueId val="{00000000-CF22-4284-9B43-5C79EA4C00FE}"/>
            </c:ext>
          </c:extLst>
        </c:ser>
        <c:ser>
          <c:idx val="2"/>
          <c:order val="1"/>
          <c:tx>
            <c:strRef>
              <c:f>Potential!$E$1</c:f>
              <c:strCache>
                <c:ptCount val="1"/>
                <c:pt idx="0">
                  <c:v>Half spool</c:v>
                </c:pt>
              </c:strCache>
            </c:strRef>
          </c:tx>
          <c:spPr>
            <a:ln w="9525" cap="rnd">
              <a:solidFill>
                <a:schemeClr val="accent3"/>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Potential!$E$4:$E$396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Potential!$F$4:$F$396</c:f>
              <c:numCache>
                <c:formatCode>General</c:formatCode>
                <c:ptCount val="393"/>
                <c:pt idx="0">
                  <c:v>-492580.03</c:v>
                </c:pt>
                <c:pt idx="1">
                  <c:v>-492364.41</c:v>
                </c:pt>
                <c:pt idx="2">
                  <c:v>-492153.97</c:v>
                </c:pt>
                <c:pt idx="3">
                  <c:v>-491896.38</c:v>
                </c:pt>
                <c:pt idx="4">
                  <c:v>-491589.91</c:v>
                </c:pt>
                <c:pt idx="5">
                  <c:v>-491236.31</c:v>
                </c:pt>
                <c:pt idx="6">
                  <c:v>-490834.72</c:v>
                </c:pt>
                <c:pt idx="7">
                  <c:v>-490384.56</c:v>
                </c:pt>
                <c:pt idx="8">
                  <c:v>-489902.88</c:v>
                </c:pt>
                <c:pt idx="9">
                  <c:v>-489413.19</c:v>
                </c:pt>
                <c:pt idx="10">
                  <c:v>-488848</c:v>
                </c:pt>
                <c:pt idx="11">
                  <c:v>-488225.81</c:v>
                </c:pt>
                <c:pt idx="12">
                  <c:v>-487603.03</c:v>
                </c:pt>
                <c:pt idx="13">
                  <c:v>-486939.34</c:v>
                </c:pt>
                <c:pt idx="14">
                  <c:v>-486230.44</c:v>
                </c:pt>
                <c:pt idx="15">
                  <c:v>-485480.25</c:v>
                </c:pt>
                <c:pt idx="16">
                  <c:v>-484688.41</c:v>
                </c:pt>
                <c:pt idx="17">
                  <c:v>-483852.94</c:v>
                </c:pt>
                <c:pt idx="18">
                  <c:v>-482975.63</c:v>
                </c:pt>
                <c:pt idx="19">
                  <c:v>-482074.41</c:v>
                </c:pt>
                <c:pt idx="20">
                  <c:v>-481154.19</c:v>
                </c:pt>
                <c:pt idx="21">
                  <c:v>-480214.22</c:v>
                </c:pt>
                <c:pt idx="22">
                  <c:v>-479256.53</c:v>
                </c:pt>
                <c:pt idx="23">
                  <c:v>-478280.75</c:v>
                </c:pt>
                <c:pt idx="24">
                  <c:v>-477286.56</c:v>
                </c:pt>
                <c:pt idx="25">
                  <c:v>-476274.59</c:v>
                </c:pt>
                <c:pt idx="26">
                  <c:v>-475254.94</c:v>
                </c:pt>
                <c:pt idx="27">
                  <c:v>-474213.19</c:v>
                </c:pt>
                <c:pt idx="28">
                  <c:v>-473175.84</c:v>
                </c:pt>
                <c:pt idx="29">
                  <c:v>-472138.22</c:v>
                </c:pt>
                <c:pt idx="30">
                  <c:v>-471101.31</c:v>
                </c:pt>
                <c:pt idx="31">
                  <c:v>-470064.31</c:v>
                </c:pt>
                <c:pt idx="32">
                  <c:v>-469029.09</c:v>
                </c:pt>
                <c:pt idx="33">
                  <c:v>-467993.41</c:v>
                </c:pt>
                <c:pt idx="34">
                  <c:v>-466952.56</c:v>
                </c:pt>
                <c:pt idx="35">
                  <c:v>-465893.97</c:v>
                </c:pt>
                <c:pt idx="36">
                  <c:v>-464800.56</c:v>
                </c:pt>
                <c:pt idx="37">
                  <c:v>-463707.44</c:v>
                </c:pt>
                <c:pt idx="38">
                  <c:v>-462597.91</c:v>
                </c:pt>
                <c:pt idx="39">
                  <c:v>-461471.84</c:v>
                </c:pt>
                <c:pt idx="40">
                  <c:v>-460327.97</c:v>
                </c:pt>
                <c:pt idx="41">
                  <c:v>-459175.69</c:v>
                </c:pt>
                <c:pt idx="42">
                  <c:v>-458007.03</c:v>
                </c:pt>
                <c:pt idx="43">
                  <c:v>-456814.56</c:v>
                </c:pt>
                <c:pt idx="44">
                  <c:v>-455591.5</c:v>
                </c:pt>
                <c:pt idx="45">
                  <c:v>-454364.09</c:v>
                </c:pt>
                <c:pt idx="46">
                  <c:v>-453120.69</c:v>
                </c:pt>
                <c:pt idx="47">
                  <c:v>-451861.97</c:v>
                </c:pt>
                <c:pt idx="48">
                  <c:v>-450582.03</c:v>
                </c:pt>
                <c:pt idx="49">
                  <c:v>-449282</c:v>
                </c:pt>
                <c:pt idx="50">
                  <c:v>-447973.63</c:v>
                </c:pt>
                <c:pt idx="51">
                  <c:v>-446640.94</c:v>
                </c:pt>
                <c:pt idx="52">
                  <c:v>-445291.63</c:v>
                </c:pt>
                <c:pt idx="53">
                  <c:v>-443912.66</c:v>
                </c:pt>
                <c:pt idx="54">
                  <c:v>-442532.91</c:v>
                </c:pt>
                <c:pt idx="55">
                  <c:v>-441125.19</c:v>
                </c:pt>
                <c:pt idx="56">
                  <c:v>-439715.94</c:v>
                </c:pt>
                <c:pt idx="57">
                  <c:v>-438271.38</c:v>
                </c:pt>
                <c:pt idx="58">
                  <c:v>-436831.78</c:v>
                </c:pt>
                <c:pt idx="59">
                  <c:v>-435368.72</c:v>
                </c:pt>
                <c:pt idx="60">
                  <c:v>-433882.34</c:v>
                </c:pt>
                <c:pt idx="61">
                  <c:v>-432380.88</c:v>
                </c:pt>
                <c:pt idx="62">
                  <c:v>-430866.06</c:v>
                </c:pt>
                <c:pt idx="63">
                  <c:v>-429330.5</c:v>
                </c:pt>
                <c:pt idx="64">
                  <c:v>-427780.53</c:v>
                </c:pt>
                <c:pt idx="65">
                  <c:v>-426231.5</c:v>
                </c:pt>
                <c:pt idx="66">
                  <c:v>-424648.59</c:v>
                </c:pt>
                <c:pt idx="67">
                  <c:v>-423087.69</c:v>
                </c:pt>
                <c:pt idx="68">
                  <c:v>-421487.16</c:v>
                </c:pt>
                <c:pt idx="69">
                  <c:v>-419881.56</c:v>
                </c:pt>
                <c:pt idx="70">
                  <c:v>-418264.75</c:v>
                </c:pt>
                <c:pt idx="71">
                  <c:v>-416638.78</c:v>
                </c:pt>
                <c:pt idx="72">
                  <c:v>-415002.31</c:v>
                </c:pt>
                <c:pt idx="73">
                  <c:v>-413355.34</c:v>
                </c:pt>
                <c:pt idx="74">
                  <c:v>-411700.94</c:v>
                </c:pt>
                <c:pt idx="75">
                  <c:v>-410039.44</c:v>
                </c:pt>
                <c:pt idx="76">
                  <c:v>-408370.59</c:v>
                </c:pt>
                <c:pt idx="77">
                  <c:v>-406698.5</c:v>
                </c:pt>
                <c:pt idx="78">
                  <c:v>-405011.75</c:v>
                </c:pt>
                <c:pt idx="79">
                  <c:v>-403324.03</c:v>
                </c:pt>
                <c:pt idx="80">
                  <c:v>-401631.13</c:v>
                </c:pt>
                <c:pt idx="81">
                  <c:v>-399935.53</c:v>
                </c:pt>
                <c:pt idx="82">
                  <c:v>-398235.22</c:v>
                </c:pt>
                <c:pt idx="83">
                  <c:v>-396548.13</c:v>
                </c:pt>
                <c:pt idx="84">
                  <c:v>-394828.03</c:v>
                </c:pt>
                <c:pt idx="85">
                  <c:v>-393121.97</c:v>
                </c:pt>
                <c:pt idx="86">
                  <c:v>-391414.69</c:v>
                </c:pt>
                <c:pt idx="87">
                  <c:v>-389704.5</c:v>
                </c:pt>
                <c:pt idx="88">
                  <c:v>-387993.19</c:v>
                </c:pt>
                <c:pt idx="89">
                  <c:v>-386280.16</c:v>
                </c:pt>
                <c:pt idx="90">
                  <c:v>-384566.63</c:v>
                </c:pt>
                <c:pt idx="91">
                  <c:v>-382856.31</c:v>
                </c:pt>
                <c:pt idx="92">
                  <c:v>-381145</c:v>
                </c:pt>
                <c:pt idx="93">
                  <c:v>-379438.84</c:v>
                </c:pt>
                <c:pt idx="94">
                  <c:v>-377729.44</c:v>
                </c:pt>
                <c:pt idx="95">
                  <c:v>-375999.34</c:v>
                </c:pt>
                <c:pt idx="96">
                  <c:v>-374314.78</c:v>
                </c:pt>
                <c:pt idx="97">
                  <c:v>-372619.28</c:v>
                </c:pt>
                <c:pt idx="98">
                  <c:v>-370927.91</c:v>
                </c:pt>
                <c:pt idx="99">
                  <c:v>-369235.31</c:v>
                </c:pt>
                <c:pt idx="100">
                  <c:v>-367543.38</c:v>
                </c:pt>
                <c:pt idx="101">
                  <c:v>-365858.44</c:v>
                </c:pt>
                <c:pt idx="102">
                  <c:v>-364176.16</c:v>
                </c:pt>
                <c:pt idx="103">
                  <c:v>-362501.13</c:v>
                </c:pt>
                <c:pt idx="104">
                  <c:v>-360833.69</c:v>
                </c:pt>
                <c:pt idx="105">
                  <c:v>-359130.72</c:v>
                </c:pt>
                <c:pt idx="106">
                  <c:v>-357502.13</c:v>
                </c:pt>
                <c:pt idx="107">
                  <c:v>-355861.84</c:v>
                </c:pt>
                <c:pt idx="108">
                  <c:v>-354202.13</c:v>
                </c:pt>
                <c:pt idx="109">
                  <c:v>-352556.91</c:v>
                </c:pt>
                <c:pt idx="110">
                  <c:v>-350918.91</c:v>
                </c:pt>
                <c:pt idx="111">
                  <c:v>-349287.31</c:v>
                </c:pt>
                <c:pt idx="112">
                  <c:v>-347661.75</c:v>
                </c:pt>
                <c:pt idx="113">
                  <c:v>-346044.09</c:v>
                </c:pt>
                <c:pt idx="114">
                  <c:v>-344431.47</c:v>
                </c:pt>
                <c:pt idx="115">
                  <c:v>-342823.84</c:v>
                </c:pt>
                <c:pt idx="116">
                  <c:v>-341225.09</c:v>
                </c:pt>
                <c:pt idx="117">
                  <c:v>-339630.38</c:v>
                </c:pt>
                <c:pt idx="118">
                  <c:v>-338047.25</c:v>
                </c:pt>
                <c:pt idx="119">
                  <c:v>-336470.53</c:v>
                </c:pt>
                <c:pt idx="120">
                  <c:v>-334899.28000000003</c:v>
                </c:pt>
                <c:pt idx="121">
                  <c:v>-333338.5</c:v>
                </c:pt>
                <c:pt idx="122">
                  <c:v>-331784.15999999997</c:v>
                </c:pt>
                <c:pt idx="123">
                  <c:v>-330241.5</c:v>
                </c:pt>
                <c:pt idx="124">
                  <c:v>-328713.34000000003</c:v>
                </c:pt>
                <c:pt idx="125">
                  <c:v>-327158.5</c:v>
                </c:pt>
                <c:pt idx="126">
                  <c:v>-325659.06</c:v>
                </c:pt>
                <c:pt idx="127">
                  <c:v>-324137.5</c:v>
                </c:pt>
                <c:pt idx="128">
                  <c:v>-322630.44</c:v>
                </c:pt>
                <c:pt idx="129">
                  <c:v>-321134.59000000003</c:v>
                </c:pt>
                <c:pt idx="130">
                  <c:v>-319647.09000000003</c:v>
                </c:pt>
                <c:pt idx="131">
                  <c:v>-318168.44</c:v>
                </c:pt>
                <c:pt idx="132">
                  <c:v>-316697.90999999997</c:v>
                </c:pt>
                <c:pt idx="133">
                  <c:v>-315234.94</c:v>
                </c:pt>
                <c:pt idx="134">
                  <c:v>-313785.84000000003</c:v>
                </c:pt>
                <c:pt idx="135">
                  <c:v>-312350.59000000003</c:v>
                </c:pt>
                <c:pt idx="136">
                  <c:v>-310915.5</c:v>
                </c:pt>
                <c:pt idx="137">
                  <c:v>-309462.38</c:v>
                </c:pt>
                <c:pt idx="138">
                  <c:v>-308042.06</c:v>
                </c:pt>
                <c:pt idx="139">
                  <c:v>-306630.78000000003</c:v>
                </c:pt>
                <c:pt idx="140">
                  <c:v>-305230</c:v>
                </c:pt>
                <c:pt idx="141">
                  <c:v>-303836.38</c:v>
                </c:pt>
                <c:pt idx="142">
                  <c:v>-302451.78000000003</c:v>
                </c:pt>
                <c:pt idx="143">
                  <c:v>-301077.38</c:v>
                </c:pt>
                <c:pt idx="144">
                  <c:v>-299738.03000000003</c:v>
                </c:pt>
                <c:pt idx="145">
                  <c:v>-298373.06</c:v>
                </c:pt>
                <c:pt idx="146">
                  <c:v>-297024.90999999997</c:v>
                </c:pt>
                <c:pt idx="147">
                  <c:v>-295668.75</c:v>
                </c:pt>
                <c:pt idx="148">
                  <c:v>-294339.38</c:v>
                </c:pt>
                <c:pt idx="149">
                  <c:v>-293017.25</c:v>
                </c:pt>
                <c:pt idx="150">
                  <c:v>-291706.69</c:v>
                </c:pt>
                <c:pt idx="151">
                  <c:v>-290401.75</c:v>
                </c:pt>
                <c:pt idx="152">
                  <c:v>-289106.94</c:v>
                </c:pt>
                <c:pt idx="153">
                  <c:v>-287820.81</c:v>
                </c:pt>
                <c:pt idx="154">
                  <c:v>-286558.71999999997</c:v>
                </c:pt>
                <c:pt idx="155">
                  <c:v>-285305.31</c:v>
                </c:pt>
                <c:pt idx="156">
                  <c:v>-284064.56</c:v>
                </c:pt>
                <c:pt idx="157">
                  <c:v>-282767.46999999997</c:v>
                </c:pt>
                <c:pt idx="158">
                  <c:v>-281531.34000000003</c:v>
                </c:pt>
                <c:pt idx="159">
                  <c:v>-280300.44</c:v>
                </c:pt>
                <c:pt idx="160">
                  <c:v>-279076.75</c:v>
                </c:pt>
                <c:pt idx="161">
                  <c:v>-277862.31</c:v>
                </c:pt>
                <c:pt idx="162">
                  <c:v>-276653</c:v>
                </c:pt>
                <c:pt idx="163">
                  <c:v>-275455</c:v>
                </c:pt>
                <c:pt idx="164">
                  <c:v>-274262.94</c:v>
                </c:pt>
                <c:pt idx="165">
                  <c:v>-273078.94</c:v>
                </c:pt>
                <c:pt idx="166">
                  <c:v>-271905.88</c:v>
                </c:pt>
                <c:pt idx="167">
                  <c:v>-270747.88</c:v>
                </c:pt>
                <c:pt idx="168">
                  <c:v>-269592</c:v>
                </c:pt>
                <c:pt idx="169">
                  <c:v>-268442.78000000003</c:v>
                </c:pt>
                <c:pt idx="170">
                  <c:v>-267300.38</c:v>
                </c:pt>
                <c:pt idx="171">
                  <c:v>-266164.69</c:v>
                </c:pt>
                <c:pt idx="172">
                  <c:v>-265035.75</c:v>
                </c:pt>
                <c:pt idx="173">
                  <c:v>-263913.59000000003</c:v>
                </c:pt>
                <c:pt idx="174">
                  <c:v>-262798.21999999997</c:v>
                </c:pt>
                <c:pt idx="175">
                  <c:v>-261689.53</c:v>
                </c:pt>
                <c:pt idx="176">
                  <c:v>-260576.44</c:v>
                </c:pt>
                <c:pt idx="177">
                  <c:v>-259470.69</c:v>
                </c:pt>
                <c:pt idx="178">
                  <c:v>-258380.91</c:v>
                </c:pt>
                <c:pt idx="179">
                  <c:v>-257294.31</c:v>
                </c:pt>
                <c:pt idx="180">
                  <c:v>-256214.55</c:v>
                </c:pt>
                <c:pt idx="181">
                  <c:v>-255140.72</c:v>
                </c:pt>
                <c:pt idx="182">
                  <c:v>-254070.09</c:v>
                </c:pt>
                <c:pt idx="183">
                  <c:v>-253006.89</c:v>
                </c:pt>
                <c:pt idx="184">
                  <c:v>-251947.5</c:v>
                </c:pt>
                <c:pt idx="185">
                  <c:v>-250894.69</c:v>
                </c:pt>
                <c:pt idx="186">
                  <c:v>-249852.42</c:v>
                </c:pt>
                <c:pt idx="187">
                  <c:v>-248803.69</c:v>
                </c:pt>
                <c:pt idx="188">
                  <c:v>-247758.19</c:v>
                </c:pt>
                <c:pt idx="189">
                  <c:v>-246716.44</c:v>
                </c:pt>
                <c:pt idx="190">
                  <c:v>-245678.48</c:v>
                </c:pt>
                <c:pt idx="191">
                  <c:v>-244644.28</c:v>
                </c:pt>
                <c:pt idx="192">
                  <c:v>-243613.94</c:v>
                </c:pt>
                <c:pt idx="193">
                  <c:v>-242587.27</c:v>
                </c:pt>
                <c:pt idx="194">
                  <c:v>-241564.39</c:v>
                </c:pt>
                <c:pt idx="195">
                  <c:v>-240545.11</c:v>
                </c:pt>
                <c:pt idx="196">
                  <c:v>-239524.89</c:v>
                </c:pt>
                <c:pt idx="197">
                  <c:v>-238506.34</c:v>
                </c:pt>
                <c:pt idx="198">
                  <c:v>-237490.03</c:v>
                </c:pt>
                <c:pt idx="199">
                  <c:v>-236475.97</c:v>
                </c:pt>
                <c:pt idx="200">
                  <c:v>-235464.03</c:v>
                </c:pt>
                <c:pt idx="201">
                  <c:v>-234454.52</c:v>
                </c:pt>
                <c:pt idx="202">
                  <c:v>-233447.16</c:v>
                </c:pt>
                <c:pt idx="203">
                  <c:v>-232442.03</c:v>
                </c:pt>
                <c:pt idx="204">
                  <c:v>-231439.22</c:v>
                </c:pt>
                <c:pt idx="205">
                  <c:v>-230435.48</c:v>
                </c:pt>
                <c:pt idx="206">
                  <c:v>-229435.05</c:v>
                </c:pt>
                <c:pt idx="207">
                  <c:v>-228436.22</c:v>
                </c:pt>
                <c:pt idx="208">
                  <c:v>-227439</c:v>
                </c:pt>
                <c:pt idx="209">
                  <c:v>-226443.41</c:v>
                </c:pt>
                <c:pt idx="210">
                  <c:v>-225449.33</c:v>
                </c:pt>
                <c:pt idx="211">
                  <c:v>-224456.92</c:v>
                </c:pt>
                <c:pt idx="212">
                  <c:v>-223465.14</c:v>
                </c:pt>
                <c:pt idx="213">
                  <c:v>-222470.05</c:v>
                </c:pt>
                <c:pt idx="214">
                  <c:v>-221484.45</c:v>
                </c:pt>
                <c:pt idx="215">
                  <c:v>-220488.77</c:v>
                </c:pt>
                <c:pt idx="216">
                  <c:v>-219486.63</c:v>
                </c:pt>
                <c:pt idx="217">
                  <c:v>-218462.81</c:v>
                </c:pt>
                <c:pt idx="218">
                  <c:v>-217462.47</c:v>
                </c:pt>
                <c:pt idx="219">
                  <c:v>-216522.94</c:v>
                </c:pt>
                <c:pt idx="220">
                  <c:v>-215477.03</c:v>
                </c:pt>
                <c:pt idx="221">
                  <c:v>-214542.69</c:v>
                </c:pt>
                <c:pt idx="222">
                  <c:v>-213544.89</c:v>
                </c:pt>
                <c:pt idx="223">
                  <c:v>-212549.69</c:v>
                </c:pt>
                <c:pt idx="224">
                  <c:v>-211626.78</c:v>
                </c:pt>
                <c:pt idx="225">
                  <c:v>-210632.53</c:v>
                </c:pt>
                <c:pt idx="226">
                  <c:v>-209653.56</c:v>
                </c:pt>
                <c:pt idx="227">
                  <c:v>-208699.02</c:v>
                </c:pt>
                <c:pt idx="228">
                  <c:v>-207690.28</c:v>
                </c:pt>
                <c:pt idx="229">
                  <c:v>-206707.42</c:v>
                </c:pt>
                <c:pt idx="230">
                  <c:v>-205763.36</c:v>
                </c:pt>
                <c:pt idx="231">
                  <c:v>-204732.91</c:v>
                </c:pt>
                <c:pt idx="232">
                  <c:v>-203802.5</c:v>
                </c:pt>
                <c:pt idx="233">
                  <c:v>-202796.88</c:v>
                </c:pt>
                <c:pt idx="234">
                  <c:v>-201814.94</c:v>
                </c:pt>
                <c:pt idx="235">
                  <c:v>-200880.47</c:v>
                </c:pt>
                <c:pt idx="236">
                  <c:v>-199905.16</c:v>
                </c:pt>
                <c:pt idx="237">
                  <c:v>-198918.55</c:v>
                </c:pt>
                <c:pt idx="238">
                  <c:v>-197913.61</c:v>
                </c:pt>
                <c:pt idx="239">
                  <c:v>-196945.73</c:v>
                </c:pt>
                <c:pt idx="240">
                  <c:v>-195978.69</c:v>
                </c:pt>
                <c:pt idx="241">
                  <c:v>-194990.42</c:v>
                </c:pt>
                <c:pt idx="242">
                  <c:v>-194030.86</c:v>
                </c:pt>
                <c:pt idx="243">
                  <c:v>-193040.41</c:v>
                </c:pt>
                <c:pt idx="244">
                  <c:v>-192065.61</c:v>
                </c:pt>
                <c:pt idx="245">
                  <c:v>-191111.34</c:v>
                </c:pt>
                <c:pt idx="246">
                  <c:v>-190131.5</c:v>
                </c:pt>
                <c:pt idx="247">
                  <c:v>-189173.3</c:v>
                </c:pt>
                <c:pt idx="248">
                  <c:v>-188157.84</c:v>
                </c:pt>
                <c:pt idx="249">
                  <c:v>-187165.73</c:v>
                </c:pt>
                <c:pt idx="250">
                  <c:v>-186178.83</c:v>
                </c:pt>
                <c:pt idx="251">
                  <c:v>-185205.91</c:v>
                </c:pt>
                <c:pt idx="252">
                  <c:v>-184203.59</c:v>
                </c:pt>
                <c:pt idx="253">
                  <c:v>-183234.28</c:v>
                </c:pt>
                <c:pt idx="254">
                  <c:v>-182246.89</c:v>
                </c:pt>
                <c:pt idx="255">
                  <c:v>-181260.17</c:v>
                </c:pt>
                <c:pt idx="256">
                  <c:v>-180269.09</c:v>
                </c:pt>
                <c:pt idx="257">
                  <c:v>-179275.03</c:v>
                </c:pt>
                <c:pt idx="258">
                  <c:v>-178276.44</c:v>
                </c:pt>
                <c:pt idx="259">
                  <c:v>-177266.91</c:v>
                </c:pt>
                <c:pt idx="260">
                  <c:v>-176259.92</c:v>
                </c:pt>
                <c:pt idx="261">
                  <c:v>-175286.81</c:v>
                </c:pt>
                <c:pt idx="262">
                  <c:v>-174255.97</c:v>
                </c:pt>
                <c:pt idx="263">
                  <c:v>-173287.11</c:v>
                </c:pt>
                <c:pt idx="264">
                  <c:v>-172284.03</c:v>
                </c:pt>
                <c:pt idx="265">
                  <c:v>-171280.2</c:v>
                </c:pt>
                <c:pt idx="266">
                  <c:v>-170271.83</c:v>
                </c:pt>
                <c:pt idx="267">
                  <c:v>-169263.11</c:v>
                </c:pt>
                <c:pt idx="268">
                  <c:v>-168255.22</c:v>
                </c:pt>
                <c:pt idx="269">
                  <c:v>-167216.64000000001</c:v>
                </c:pt>
                <c:pt idx="270">
                  <c:v>-166191.66</c:v>
                </c:pt>
                <c:pt idx="271">
                  <c:v>-165210.07999999999</c:v>
                </c:pt>
                <c:pt idx="272">
                  <c:v>-164134.39000000001</c:v>
                </c:pt>
                <c:pt idx="273">
                  <c:v>-163160.57999999999</c:v>
                </c:pt>
                <c:pt idx="274">
                  <c:v>-162143.14000000001</c:v>
                </c:pt>
                <c:pt idx="275">
                  <c:v>-161124</c:v>
                </c:pt>
                <c:pt idx="276">
                  <c:v>-160092.85999999999</c:v>
                </c:pt>
                <c:pt idx="277">
                  <c:v>-159053.64000000001</c:v>
                </c:pt>
                <c:pt idx="278">
                  <c:v>-158003</c:v>
                </c:pt>
                <c:pt idx="279">
                  <c:v>-156927.32999999999</c:v>
                </c:pt>
                <c:pt idx="280">
                  <c:v>-155898.17000000001</c:v>
                </c:pt>
                <c:pt idx="281">
                  <c:v>-154869.54999999999</c:v>
                </c:pt>
                <c:pt idx="282">
                  <c:v>-153774.47</c:v>
                </c:pt>
                <c:pt idx="283">
                  <c:v>-152782.72</c:v>
                </c:pt>
                <c:pt idx="284">
                  <c:v>-151726.54999999999</c:v>
                </c:pt>
                <c:pt idx="285">
                  <c:v>-150671.57999999999</c:v>
                </c:pt>
                <c:pt idx="286">
                  <c:v>-149613</c:v>
                </c:pt>
                <c:pt idx="287">
                  <c:v>-148548.73000000001</c:v>
                </c:pt>
                <c:pt idx="288">
                  <c:v>-147483.5</c:v>
                </c:pt>
                <c:pt idx="289">
                  <c:v>-146411.91</c:v>
                </c:pt>
                <c:pt idx="290">
                  <c:v>-145338.13</c:v>
                </c:pt>
                <c:pt idx="291">
                  <c:v>-144261.92000000001</c:v>
                </c:pt>
                <c:pt idx="292">
                  <c:v>-143178.78</c:v>
                </c:pt>
                <c:pt idx="293">
                  <c:v>-142096.73000000001</c:v>
                </c:pt>
                <c:pt idx="294">
                  <c:v>-141011.32999999999</c:v>
                </c:pt>
                <c:pt idx="295">
                  <c:v>-139922.17000000001</c:v>
                </c:pt>
                <c:pt idx="296">
                  <c:v>-138826.70000000001</c:v>
                </c:pt>
                <c:pt idx="297">
                  <c:v>-137725.01999999999</c:v>
                </c:pt>
                <c:pt idx="298">
                  <c:v>-136621.01999999999</c:v>
                </c:pt>
                <c:pt idx="299">
                  <c:v>-135511.75</c:v>
                </c:pt>
                <c:pt idx="300">
                  <c:v>-134401.92000000001</c:v>
                </c:pt>
                <c:pt idx="301">
                  <c:v>-133285.42000000001</c:v>
                </c:pt>
                <c:pt idx="302">
                  <c:v>-132164.76999999999</c:v>
                </c:pt>
                <c:pt idx="303">
                  <c:v>-131042.19</c:v>
                </c:pt>
                <c:pt idx="304">
                  <c:v>-129900.7</c:v>
                </c:pt>
                <c:pt idx="305">
                  <c:v>-128767.51</c:v>
                </c:pt>
                <c:pt idx="306">
                  <c:v>-127629.52</c:v>
                </c:pt>
                <c:pt idx="307">
                  <c:v>-126486.06</c:v>
                </c:pt>
                <c:pt idx="308">
                  <c:v>-125343.85</c:v>
                </c:pt>
                <c:pt idx="309">
                  <c:v>-124187.32</c:v>
                </c:pt>
                <c:pt idx="310">
                  <c:v>-123031.6</c:v>
                </c:pt>
                <c:pt idx="311">
                  <c:v>-121872.31</c:v>
                </c:pt>
                <c:pt idx="312">
                  <c:v>-120703.18</c:v>
                </c:pt>
                <c:pt idx="313">
                  <c:v>-119527.34</c:v>
                </c:pt>
                <c:pt idx="314">
                  <c:v>-118341.85</c:v>
                </c:pt>
                <c:pt idx="315">
                  <c:v>-117154.77</c:v>
                </c:pt>
                <c:pt idx="316">
                  <c:v>-115961.92</c:v>
                </c:pt>
                <c:pt idx="317">
                  <c:v>-114765.32</c:v>
                </c:pt>
                <c:pt idx="318">
                  <c:v>-113561.04</c:v>
                </c:pt>
                <c:pt idx="319">
                  <c:v>-112367.23</c:v>
                </c:pt>
                <c:pt idx="320">
                  <c:v>-111108.72</c:v>
                </c:pt>
                <c:pt idx="321">
                  <c:v>-109913.94</c:v>
                </c:pt>
                <c:pt idx="322">
                  <c:v>-108681.08</c:v>
                </c:pt>
                <c:pt idx="323">
                  <c:v>-107438.01</c:v>
                </c:pt>
                <c:pt idx="324">
                  <c:v>-106216.88</c:v>
                </c:pt>
                <c:pt idx="325">
                  <c:v>-104973.17</c:v>
                </c:pt>
                <c:pt idx="326">
                  <c:v>-103722.03</c:v>
                </c:pt>
                <c:pt idx="327">
                  <c:v>-102467.75</c:v>
                </c:pt>
                <c:pt idx="328">
                  <c:v>-101202.2</c:v>
                </c:pt>
                <c:pt idx="329">
                  <c:v>-99931.218999999997</c:v>
                </c:pt>
                <c:pt idx="330">
                  <c:v>-98649</c:v>
                </c:pt>
                <c:pt idx="331">
                  <c:v>-97350.523000000001</c:v>
                </c:pt>
                <c:pt idx="332">
                  <c:v>-96067.491999999998</c:v>
                </c:pt>
                <c:pt idx="333">
                  <c:v>-94766.273000000001</c:v>
                </c:pt>
                <c:pt idx="334">
                  <c:v>-93459.531000000003</c:v>
                </c:pt>
                <c:pt idx="335">
                  <c:v>-92141.718999999997</c:v>
                </c:pt>
                <c:pt idx="336">
                  <c:v>-90818.398000000001</c:v>
                </c:pt>
                <c:pt idx="337">
                  <c:v>-89487.57</c:v>
                </c:pt>
                <c:pt idx="338">
                  <c:v>-88146.476999999999</c:v>
                </c:pt>
                <c:pt idx="339">
                  <c:v>-86794.952999999994</c:v>
                </c:pt>
                <c:pt idx="340">
                  <c:v>-85429.57</c:v>
                </c:pt>
                <c:pt idx="341">
                  <c:v>-84023.031000000003</c:v>
                </c:pt>
                <c:pt idx="342">
                  <c:v>-82695.016000000003</c:v>
                </c:pt>
                <c:pt idx="343">
                  <c:v>-81314.218999999997</c:v>
                </c:pt>
                <c:pt idx="344">
                  <c:v>-79927.437999999995</c:v>
                </c:pt>
                <c:pt idx="345">
                  <c:v>-78520.812999999995</c:v>
                </c:pt>
                <c:pt idx="346">
                  <c:v>-77105.827999999994</c:v>
                </c:pt>
                <c:pt idx="347">
                  <c:v>-75680.422000000006</c:v>
                </c:pt>
                <c:pt idx="348">
                  <c:v>-74245.625</c:v>
                </c:pt>
                <c:pt idx="349">
                  <c:v>-72792.031000000003</c:v>
                </c:pt>
                <c:pt idx="350">
                  <c:v>-71338.101999999999</c:v>
                </c:pt>
                <c:pt idx="351">
                  <c:v>-69878.008000000002</c:v>
                </c:pt>
                <c:pt idx="352">
                  <c:v>-68397.483999999997</c:v>
                </c:pt>
                <c:pt idx="353">
                  <c:v>-66913.335999999996</c:v>
                </c:pt>
                <c:pt idx="354">
                  <c:v>-65405.690999999999</c:v>
                </c:pt>
                <c:pt idx="355">
                  <c:v>-63894.546999999999</c:v>
                </c:pt>
                <c:pt idx="356">
                  <c:v>-62357.945</c:v>
                </c:pt>
                <c:pt idx="357">
                  <c:v>-60815.5</c:v>
                </c:pt>
                <c:pt idx="358">
                  <c:v>-59255.648000000001</c:v>
                </c:pt>
                <c:pt idx="359">
                  <c:v>-57693.101999999999</c:v>
                </c:pt>
                <c:pt idx="360">
                  <c:v>-56111.167999999998</c:v>
                </c:pt>
                <c:pt idx="361">
                  <c:v>-54513.597999999998</c:v>
                </c:pt>
                <c:pt idx="362">
                  <c:v>-52868.144999999997</c:v>
                </c:pt>
                <c:pt idx="363">
                  <c:v>-51221.309000000001</c:v>
                </c:pt>
                <c:pt idx="364">
                  <c:v>-49554.995999999999</c:v>
                </c:pt>
                <c:pt idx="365">
                  <c:v>-47872.921999999999</c:v>
                </c:pt>
                <c:pt idx="366">
                  <c:v>-46163.214999999997</c:v>
                </c:pt>
                <c:pt idx="367">
                  <c:v>-44434.313000000002</c:v>
                </c:pt>
                <c:pt idx="368">
                  <c:v>-42675.953000000001</c:v>
                </c:pt>
                <c:pt idx="369">
                  <c:v>-40895.894999999997</c:v>
                </c:pt>
                <c:pt idx="370">
                  <c:v>-39055.648000000001</c:v>
                </c:pt>
                <c:pt idx="371">
                  <c:v>-37243.038999999997</c:v>
                </c:pt>
                <c:pt idx="372">
                  <c:v>-35408.211000000003</c:v>
                </c:pt>
                <c:pt idx="373">
                  <c:v>-33544.921999999999</c:v>
                </c:pt>
                <c:pt idx="374">
                  <c:v>-31666.02</c:v>
                </c:pt>
                <c:pt idx="375">
                  <c:v>-29788.508000000002</c:v>
                </c:pt>
                <c:pt idx="376">
                  <c:v>-27905.982</c:v>
                </c:pt>
                <c:pt idx="377">
                  <c:v>-26073.596000000001</c:v>
                </c:pt>
                <c:pt idx="378">
                  <c:v>-24261.506000000001</c:v>
                </c:pt>
                <c:pt idx="379">
                  <c:v>-22367.168000000001</c:v>
                </c:pt>
                <c:pt idx="380">
                  <c:v>-20603.692999999999</c:v>
                </c:pt>
                <c:pt idx="381">
                  <c:v>-18911.453000000001</c:v>
                </c:pt>
                <c:pt idx="382">
                  <c:v>-17370.824000000001</c:v>
                </c:pt>
                <c:pt idx="383">
                  <c:v>-15918.691000000001</c:v>
                </c:pt>
                <c:pt idx="384">
                  <c:v>-14560.519</c:v>
                </c:pt>
                <c:pt idx="385">
                  <c:v>-13309.855</c:v>
                </c:pt>
                <c:pt idx="386">
                  <c:v>-12188.484</c:v>
                </c:pt>
                <c:pt idx="387">
                  <c:v>-11144.779</c:v>
                </c:pt>
                <c:pt idx="388">
                  <c:v>-10231.495999999999</c:v>
                </c:pt>
                <c:pt idx="389">
                  <c:v>-9477.8057000000008</c:v>
                </c:pt>
                <c:pt idx="390">
                  <c:v>-8898.7567999999992</c:v>
                </c:pt>
                <c:pt idx="391">
                  <c:v>-8464.7227000000003</c:v>
                </c:pt>
                <c:pt idx="392">
                  <c:v>-8115.5176000000001</c:v>
                </c:pt>
              </c:numCache>
            </c:numRef>
          </c:yVal>
          <c:smooth val="1"/>
          <c:extLst>
            <c:ext xmlns:c16="http://schemas.microsoft.com/office/drawing/2014/chart" uri="{C3380CC4-5D6E-409C-BE32-E72D297353CC}">
              <c16:uniqueId val="{00000001-CF22-4284-9B43-5C79EA4C00FE}"/>
            </c:ext>
          </c:extLst>
        </c:ser>
        <c:ser>
          <c:idx val="4"/>
          <c:order val="2"/>
          <c:tx>
            <c:strRef>
              <c:f>Potential!$I$1</c:f>
              <c:strCache>
                <c:ptCount val="1"/>
                <c:pt idx="0">
                  <c:v>No spool</c:v>
                </c:pt>
              </c:strCache>
            </c:strRef>
          </c:tx>
          <c:spPr>
            <a:ln w="9525" cap="rnd">
              <a:solidFill>
                <a:schemeClr val="accent5"/>
              </a:solidFill>
              <a:round/>
            </a:ln>
            <a:effectLst/>
          </c:spPr>
          <c:marker>
            <c:symbol val="circle"/>
            <c:size val="5"/>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c:spPr>
          </c:marker>
          <c:xVal>
            <c:numRef>
              <c:f>Potential!$I$4:$I$396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Potential!$J$4:$J$396</c:f>
              <c:numCache>
                <c:formatCode>General</c:formatCode>
                <c:ptCount val="393"/>
                <c:pt idx="0">
                  <c:v>-492811.03</c:v>
                </c:pt>
                <c:pt idx="1">
                  <c:v>-492632.88</c:v>
                </c:pt>
                <c:pt idx="2">
                  <c:v>-492407.78</c:v>
                </c:pt>
                <c:pt idx="3">
                  <c:v>-492137.03</c:v>
                </c:pt>
                <c:pt idx="4">
                  <c:v>-491817.72</c:v>
                </c:pt>
                <c:pt idx="5">
                  <c:v>-491452.66</c:v>
                </c:pt>
                <c:pt idx="6">
                  <c:v>-491047.56</c:v>
                </c:pt>
                <c:pt idx="7">
                  <c:v>-490622.47</c:v>
                </c:pt>
                <c:pt idx="8">
                  <c:v>-490172.75</c:v>
                </c:pt>
                <c:pt idx="9">
                  <c:v>-489675.28</c:v>
                </c:pt>
                <c:pt idx="10">
                  <c:v>-489127.66</c:v>
                </c:pt>
                <c:pt idx="11">
                  <c:v>-488543.22</c:v>
                </c:pt>
                <c:pt idx="12">
                  <c:v>-487914.94</c:v>
                </c:pt>
                <c:pt idx="13">
                  <c:v>-487247.63</c:v>
                </c:pt>
                <c:pt idx="14">
                  <c:v>-486535.88</c:v>
                </c:pt>
                <c:pt idx="15">
                  <c:v>-485786.28</c:v>
                </c:pt>
                <c:pt idx="16">
                  <c:v>-484991.63</c:v>
                </c:pt>
                <c:pt idx="17">
                  <c:v>-484187.91</c:v>
                </c:pt>
                <c:pt idx="18">
                  <c:v>-483352.78</c:v>
                </c:pt>
                <c:pt idx="19">
                  <c:v>-482463.88</c:v>
                </c:pt>
                <c:pt idx="20">
                  <c:v>-481557.78</c:v>
                </c:pt>
                <c:pt idx="21">
                  <c:v>-480633.16</c:v>
                </c:pt>
                <c:pt idx="22">
                  <c:v>-479692.5</c:v>
                </c:pt>
                <c:pt idx="23">
                  <c:v>-478732.25</c:v>
                </c:pt>
                <c:pt idx="24">
                  <c:v>-477754.38</c:v>
                </c:pt>
                <c:pt idx="25">
                  <c:v>-476759.88</c:v>
                </c:pt>
                <c:pt idx="26">
                  <c:v>-475762.19</c:v>
                </c:pt>
                <c:pt idx="27">
                  <c:v>-474752.66</c:v>
                </c:pt>
                <c:pt idx="28">
                  <c:v>-473723.41</c:v>
                </c:pt>
                <c:pt idx="29">
                  <c:v>-472702.5</c:v>
                </c:pt>
                <c:pt idx="30">
                  <c:v>-471675.5</c:v>
                </c:pt>
                <c:pt idx="31">
                  <c:v>-470656.16</c:v>
                </c:pt>
                <c:pt idx="32">
                  <c:v>-469633.97</c:v>
                </c:pt>
                <c:pt idx="33">
                  <c:v>-468616.03</c:v>
                </c:pt>
                <c:pt idx="34">
                  <c:v>-467594.19</c:v>
                </c:pt>
                <c:pt idx="35">
                  <c:v>-466574.56</c:v>
                </c:pt>
                <c:pt idx="36">
                  <c:v>-465512.72</c:v>
                </c:pt>
                <c:pt idx="37">
                  <c:v>-464437.06</c:v>
                </c:pt>
                <c:pt idx="38">
                  <c:v>-463350.88</c:v>
                </c:pt>
                <c:pt idx="39">
                  <c:v>-462236.13</c:v>
                </c:pt>
                <c:pt idx="40">
                  <c:v>-461103.38</c:v>
                </c:pt>
                <c:pt idx="41">
                  <c:v>-459957.38</c:v>
                </c:pt>
                <c:pt idx="42">
                  <c:v>-458800.41</c:v>
                </c:pt>
                <c:pt idx="43">
                  <c:v>-457625.34</c:v>
                </c:pt>
                <c:pt idx="44">
                  <c:v>-456448.41</c:v>
                </c:pt>
                <c:pt idx="45">
                  <c:v>-455239.44</c:v>
                </c:pt>
                <c:pt idx="46">
                  <c:v>-454019.91</c:v>
                </c:pt>
                <c:pt idx="47">
                  <c:v>-452782.03</c:v>
                </c:pt>
                <c:pt idx="48">
                  <c:v>-451531.06</c:v>
                </c:pt>
                <c:pt idx="49">
                  <c:v>-450256.66</c:v>
                </c:pt>
                <c:pt idx="50">
                  <c:v>-448972</c:v>
                </c:pt>
                <c:pt idx="51">
                  <c:v>-447659.69</c:v>
                </c:pt>
                <c:pt idx="52">
                  <c:v>-446339.25</c:v>
                </c:pt>
                <c:pt idx="53">
                  <c:v>-444982.66</c:v>
                </c:pt>
                <c:pt idx="54">
                  <c:v>-443640.44</c:v>
                </c:pt>
                <c:pt idx="55">
                  <c:v>-442253.19</c:v>
                </c:pt>
                <c:pt idx="56">
                  <c:v>-440863.22</c:v>
                </c:pt>
                <c:pt idx="57">
                  <c:v>-439466.88</c:v>
                </c:pt>
                <c:pt idx="58">
                  <c:v>-438044.19</c:v>
                </c:pt>
                <c:pt idx="59">
                  <c:v>-436603</c:v>
                </c:pt>
                <c:pt idx="60">
                  <c:v>-435146</c:v>
                </c:pt>
                <c:pt idx="61">
                  <c:v>-433672.34</c:v>
                </c:pt>
                <c:pt idx="62">
                  <c:v>-432184.63</c:v>
                </c:pt>
                <c:pt idx="63">
                  <c:v>-430681.13</c:v>
                </c:pt>
                <c:pt idx="64">
                  <c:v>-429150.75</c:v>
                </c:pt>
                <c:pt idx="65">
                  <c:v>-427633.94</c:v>
                </c:pt>
                <c:pt idx="66">
                  <c:v>-426097.13</c:v>
                </c:pt>
                <c:pt idx="67">
                  <c:v>-424536.25</c:v>
                </c:pt>
                <c:pt idx="68">
                  <c:v>-422986.13</c:v>
                </c:pt>
                <c:pt idx="69">
                  <c:v>-421409.88</c:v>
                </c:pt>
                <c:pt idx="70">
                  <c:v>-419823.34</c:v>
                </c:pt>
                <c:pt idx="71">
                  <c:v>-418228.63</c:v>
                </c:pt>
                <c:pt idx="72">
                  <c:v>-416627.19</c:v>
                </c:pt>
                <c:pt idx="73">
                  <c:v>-415021</c:v>
                </c:pt>
                <c:pt idx="74">
                  <c:v>-413408.03</c:v>
                </c:pt>
                <c:pt idx="75">
                  <c:v>-411776.28</c:v>
                </c:pt>
                <c:pt idx="76">
                  <c:v>-410136.31</c:v>
                </c:pt>
                <c:pt idx="77">
                  <c:v>-408501.63</c:v>
                </c:pt>
                <c:pt idx="78">
                  <c:v>-406853.97</c:v>
                </c:pt>
                <c:pt idx="79">
                  <c:v>-405202.69</c:v>
                </c:pt>
                <c:pt idx="80">
                  <c:v>-403546.25</c:v>
                </c:pt>
                <c:pt idx="81">
                  <c:v>-401887.81</c:v>
                </c:pt>
                <c:pt idx="82">
                  <c:v>-400224.41</c:v>
                </c:pt>
                <c:pt idx="83">
                  <c:v>-398560.22</c:v>
                </c:pt>
                <c:pt idx="84">
                  <c:v>-396902.06</c:v>
                </c:pt>
                <c:pt idx="85">
                  <c:v>-395230.84</c:v>
                </c:pt>
                <c:pt idx="86">
                  <c:v>-393558.81</c:v>
                </c:pt>
                <c:pt idx="87">
                  <c:v>-391886.78</c:v>
                </c:pt>
                <c:pt idx="88">
                  <c:v>-390215</c:v>
                </c:pt>
                <c:pt idx="89">
                  <c:v>-388541.84</c:v>
                </c:pt>
                <c:pt idx="90">
                  <c:v>-386868.72</c:v>
                </c:pt>
                <c:pt idx="91">
                  <c:v>-385198.44</c:v>
                </c:pt>
                <c:pt idx="92">
                  <c:v>-383527.63</c:v>
                </c:pt>
                <c:pt idx="93">
                  <c:v>-381863.19</c:v>
                </c:pt>
                <c:pt idx="94">
                  <c:v>-380188.81</c:v>
                </c:pt>
                <c:pt idx="95">
                  <c:v>-378530.97</c:v>
                </c:pt>
                <c:pt idx="96">
                  <c:v>-376873.5</c:v>
                </c:pt>
                <c:pt idx="97">
                  <c:v>-375218.38</c:v>
                </c:pt>
                <c:pt idx="98">
                  <c:v>-373565.31</c:v>
                </c:pt>
                <c:pt idx="99">
                  <c:v>-371915.5</c:v>
                </c:pt>
                <c:pt idx="100">
                  <c:v>-370269.94</c:v>
                </c:pt>
                <c:pt idx="101">
                  <c:v>-368631.06</c:v>
                </c:pt>
                <c:pt idx="102">
                  <c:v>-366994.38</c:v>
                </c:pt>
                <c:pt idx="103">
                  <c:v>-365365.41</c:v>
                </c:pt>
                <c:pt idx="104">
                  <c:v>-363742.28</c:v>
                </c:pt>
                <c:pt idx="105">
                  <c:v>-362122.72</c:v>
                </c:pt>
                <c:pt idx="106">
                  <c:v>-360508.5</c:v>
                </c:pt>
                <c:pt idx="107">
                  <c:v>-358899.25</c:v>
                </c:pt>
                <c:pt idx="108">
                  <c:v>-357298.88</c:v>
                </c:pt>
                <c:pt idx="109">
                  <c:v>-355706.47</c:v>
                </c:pt>
                <c:pt idx="110">
                  <c:v>-354119.03</c:v>
                </c:pt>
                <c:pt idx="111">
                  <c:v>-352541.06</c:v>
                </c:pt>
                <c:pt idx="112">
                  <c:v>-350968.69</c:v>
                </c:pt>
                <c:pt idx="113">
                  <c:v>-349407.19</c:v>
                </c:pt>
                <c:pt idx="114">
                  <c:v>-347868.97</c:v>
                </c:pt>
                <c:pt idx="115">
                  <c:v>-346308.72</c:v>
                </c:pt>
                <c:pt idx="116">
                  <c:v>-344766.59</c:v>
                </c:pt>
                <c:pt idx="117">
                  <c:v>-343246.56</c:v>
                </c:pt>
                <c:pt idx="118">
                  <c:v>-341707.69</c:v>
                </c:pt>
                <c:pt idx="119">
                  <c:v>-340194.25</c:v>
                </c:pt>
                <c:pt idx="120">
                  <c:v>-338688.97</c:v>
                </c:pt>
                <c:pt idx="121">
                  <c:v>-337192.88</c:v>
                </c:pt>
                <c:pt idx="122">
                  <c:v>-335704</c:v>
                </c:pt>
                <c:pt idx="123">
                  <c:v>-334224.38</c:v>
                </c:pt>
                <c:pt idx="124">
                  <c:v>-332752.13</c:v>
                </c:pt>
                <c:pt idx="125">
                  <c:v>-331245.53000000003</c:v>
                </c:pt>
                <c:pt idx="126">
                  <c:v>-329828.63</c:v>
                </c:pt>
                <c:pt idx="127">
                  <c:v>-328386.38</c:v>
                </c:pt>
                <c:pt idx="128">
                  <c:v>-326947.21999999997</c:v>
                </c:pt>
                <c:pt idx="129">
                  <c:v>-325518.31</c:v>
                </c:pt>
                <c:pt idx="130">
                  <c:v>-324096.09000000003</c:v>
                </c:pt>
                <c:pt idx="131">
                  <c:v>-322681.78000000003</c:v>
                </c:pt>
                <c:pt idx="132">
                  <c:v>-321278.25</c:v>
                </c:pt>
                <c:pt idx="133">
                  <c:v>-319886.81</c:v>
                </c:pt>
                <c:pt idx="134">
                  <c:v>-318519.06</c:v>
                </c:pt>
                <c:pt idx="135">
                  <c:v>-317149.75</c:v>
                </c:pt>
                <c:pt idx="136">
                  <c:v>-315775.56</c:v>
                </c:pt>
                <c:pt idx="137">
                  <c:v>-314402.34000000003</c:v>
                </c:pt>
                <c:pt idx="138">
                  <c:v>-313020.28000000003</c:v>
                </c:pt>
                <c:pt idx="139">
                  <c:v>-311670.19</c:v>
                </c:pt>
                <c:pt idx="140">
                  <c:v>-310327.5</c:v>
                </c:pt>
                <c:pt idx="141">
                  <c:v>-308994.44</c:v>
                </c:pt>
                <c:pt idx="142">
                  <c:v>-307666.09000000003</c:v>
                </c:pt>
                <c:pt idx="143">
                  <c:v>-306347.63</c:v>
                </c:pt>
                <c:pt idx="144">
                  <c:v>-305034.21999999997</c:v>
                </c:pt>
                <c:pt idx="145">
                  <c:v>-303725.31</c:v>
                </c:pt>
                <c:pt idx="146">
                  <c:v>-302424.88</c:v>
                </c:pt>
                <c:pt idx="147">
                  <c:v>-301130.03000000003</c:v>
                </c:pt>
                <c:pt idx="148">
                  <c:v>-299836.5</c:v>
                </c:pt>
                <c:pt idx="149">
                  <c:v>-298551.38</c:v>
                </c:pt>
                <c:pt idx="150">
                  <c:v>-297271.94</c:v>
                </c:pt>
                <c:pt idx="151">
                  <c:v>-295996.34000000003</c:v>
                </c:pt>
                <c:pt idx="152">
                  <c:v>-294731.31</c:v>
                </c:pt>
                <c:pt idx="153">
                  <c:v>-293467.5</c:v>
                </c:pt>
                <c:pt idx="154">
                  <c:v>-292195.88</c:v>
                </c:pt>
                <c:pt idx="155">
                  <c:v>-290911.09000000003</c:v>
                </c:pt>
                <c:pt idx="156">
                  <c:v>-289668.5</c:v>
                </c:pt>
                <c:pt idx="157">
                  <c:v>-288463.5</c:v>
                </c:pt>
                <c:pt idx="158">
                  <c:v>-287217.09000000003</c:v>
                </c:pt>
                <c:pt idx="159">
                  <c:v>-285975.15999999997</c:v>
                </c:pt>
                <c:pt idx="160">
                  <c:v>-284736.5</c:v>
                </c:pt>
                <c:pt idx="161">
                  <c:v>-283503.90999999997</c:v>
                </c:pt>
                <c:pt idx="162">
                  <c:v>-282275.15999999997</c:v>
                </c:pt>
                <c:pt idx="163">
                  <c:v>-281051.88</c:v>
                </c:pt>
                <c:pt idx="164">
                  <c:v>-279833.09000000003</c:v>
                </c:pt>
                <c:pt idx="165">
                  <c:v>-278618.75</c:v>
                </c:pt>
                <c:pt idx="166">
                  <c:v>-277408.56</c:v>
                </c:pt>
                <c:pt idx="167">
                  <c:v>-276202</c:v>
                </c:pt>
                <c:pt idx="168">
                  <c:v>-274999.38</c:v>
                </c:pt>
                <c:pt idx="169">
                  <c:v>-273800.88</c:v>
                </c:pt>
                <c:pt idx="170">
                  <c:v>-272606.34000000003</c:v>
                </c:pt>
                <c:pt idx="171">
                  <c:v>-271415.84000000003</c:v>
                </c:pt>
                <c:pt idx="172">
                  <c:v>-270229.40999999997</c:v>
                </c:pt>
                <c:pt idx="173">
                  <c:v>-269047</c:v>
                </c:pt>
                <c:pt idx="174">
                  <c:v>-267868.59000000003</c:v>
                </c:pt>
                <c:pt idx="175">
                  <c:v>-266690.19</c:v>
                </c:pt>
                <c:pt idx="176">
                  <c:v>-265493.28000000003</c:v>
                </c:pt>
                <c:pt idx="177">
                  <c:v>-264324.56</c:v>
                </c:pt>
                <c:pt idx="178">
                  <c:v>-263159.96999999997</c:v>
                </c:pt>
                <c:pt idx="179">
                  <c:v>-261997.66</c:v>
                </c:pt>
                <c:pt idx="180">
                  <c:v>-260840.56</c:v>
                </c:pt>
                <c:pt idx="181">
                  <c:v>-259686.75</c:v>
                </c:pt>
                <c:pt idx="182">
                  <c:v>-258536.52</c:v>
                </c:pt>
                <c:pt idx="183">
                  <c:v>-257390.5</c:v>
                </c:pt>
                <c:pt idx="184">
                  <c:v>-256247.81</c:v>
                </c:pt>
                <c:pt idx="185">
                  <c:v>-255112.41</c:v>
                </c:pt>
                <c:pt idx="186">
                  <c:v>-253981.78</c:v>
                </c:pt>
                <c:pt idx="187">
                  <c:v>-252830.97</c:v>
                </c:pt>
                <c:pt idx="188">
                  <c:v>-251699.16</c:v>
                </c:pt>
                <c:pt idx="189">
                  <c:v>-250568.53</c:v>
                </c:pt>
                <c:pt idx="190">
                  <c:v>-249442.39</c:v>
                </c:pt>
                <c:pt idx="191">
                  <c:v>-248319.31</c:v>
                </c:pt>
                <c:pt idx="192">
                  <c:v>-247197.92</c:v>
                </c:pt>
                <c:pt idx="193">
                  <c:v>-246080.66</c:v>
                </c:pt>
                <c:pt idx="194">
                  <c:v>-244965.56</c:v>
                </c:pt>
                <c:pt idx="195">
                  <c:v>-243858.06</c:v>
                </c:pt>
                <c:pt idx="196">
                  <c:v>-242757.61</c:v>
                </c:pt>
                <c:pt idx="197">
                  <c:v>-241646.67</c:v>
                </c:pt>
                <c:pt idx="198">
                  <c:v>-240541.13</c:v>
                </c:pt>
                <c:pt idx="199">
                  <c:v>-239437.98</c:v>
                </c:pt>
                <c:pt idx="200">
                  <c:v>-238337.47</c:v>
                </c:pt>
                <c:pt idx="201">
                  <c:v>-237239.38</c:v>
                </c:pt>
                <c:pt idx="202">
                  <c:v>-236143.84</c:v>
                </c:pt>
                <c:pt idx="203">
                  <c:v>-235050.8</c:v>
                </c:pt>
                <c:pt idx="204">
                  <c:v>-233960.3</c:v>
                </c:pt>
                <c:pt idx="205">
                  <c:v>-232871.81</c:v>
                </c:pt>
                <c:pt idx="206">
                  <c:v>-231783.23</c:v>
                </c:pt>
                <c:pt idx="207">
                  <c:v>-230696.75</c:v>
                </c:pt>
                <c:pt idx="208">
                  <c:v>-229611.53</c:v>
                </c:pt>
                <c:pt idx="209">
                  <c:v>-228528.03</c:v>
                </c:pt>
                <c:pt idx="210">
                  <c:v>-227446.14</c:v>
                </c:pt>
                <c:pt idx="211">
                  <c:v>-226365.88</c:v>
                </c:pt>
                <c:pt idx="212">
                  <c:v>-225287.19</c:v>
                </c:pt>
                <c:pt idx="213">
                  <c:v>-224210.19</c:v>
                </c:pt>
                <c:pt idx="214">
                  <c:v>-223134.81</c:v>
                </c:pt>
                <c:pt idx="215">
                  <c:v>-222061.06</c:v>
                </c:pt>
                <c:pt idx="216">
                  <c:v>-220983.28</c:v>
                </c:pt>
                <c:pt idx="217">
                  <c:v>-219858.86</c:v>
                </c:pt>
                <c:pt idx="218">
                  <c:v>-218730.02</c:v>
                </c:pt>
                <c:pt idx="219">
                  <c:v>-217679.35999999999</c:v>
                </c:pt>
                <c:pt idx="220">
                  <c:v>-216614.03</c:v>
                </c:pt>
                <c:pt idx="221">
                  <c:v>-215498.7</c:v>
                </c:pt>
                <c:pt idx="222">
                  <c:v>-214491.78</c:v>
                </c:pt>
                <c:pt idx="223">
                  <c:v>-213363.48</c:v>
                </c:pt>
                <c:pt idx="224">
                  <c:v>-212315.86</c:v>
                </c:pt>
                <c:pt idx="225">
                  <c:v>-211280.72</c:v>
                </c:pt>
                <c:pt idx="226">
                  <c:v>-210208.67</c:v>
                </c:pt>
                <c:pt idx="227">
                  <c:v>-209140.69</c:v>
                </c:pt>
                <c:pt idx="228">
                  <c:v>-208003.94</c:v>
                </c:pt>
                <c:pt idx="229">
                  <c:v>-206970.09</c:v>
                </c:pt>
                <c:pt idx="230">
                  <c:v>-205893.73</c:v>
                </c:pt>
                <c:pt idx="231">
                  <c:v>-204794.05</c:v>
                </c:pt>
                <c:pt idx="232">
                  <c:v>-203780.08</c:v>
                </c:pt>
                <c:pt idx="233">
                  <c:v>-202646.59</c:v>
                </c:pt>
                <c:pt idx="234">
                  <c:v>-201611.84</c:v>
                </c:pt>
                <c:pt idx="235">
                  <c:v>-200561.86</c:v>
                </c:pt>
                <c:pt idx="236">
                  <c:v>-199499.16</c:v>
                </c:pt>
                <c:pt idx="237">
                  <c:v>-198435.63</c:v>
                </c:pt>
                <c:pt idx="238">
                  <c:v>-197303.7</c:v>
                </c:pt>
                <c:pt idx="239">
                  <c:v>-196271.63</c:v>
                </c:pt>
                <c:pt idx="240">
                  <c:v>-195186.14</c:v>
                </c:pt>
                <c:pt idx="241">
                  <c:v>-194086.5</c:v>
                </c:pt>
                <c:pt idx="242">
                  <c:v>-193064.59</c:v>
                </c:pt>
                <c:pt idx="243">
                  <c:v>-191921.59</c:v>
                </c:pt>
                <c:pt idx="244">
                  <c:v>-190883.88</c:v>
                </c:pt>
                <c:pt idx="245">
                  <c:v>-189829.98</c:v>
                </c:pt>
                <c:pt idx="246">
                  <c:v>-188743.42</c:v>
                </c:pt>
                <c:pt idx="247">
                  <c:v>-187665.16</c:v>
                </c:pt>
                <c:pt idx="248">
                  <c:v>-186539.84</c:v>
                </c:pt>
                <c:pt idx="249">
                  <c:v>-185460.89</c:v>
                </c:pt>
                <c:pt idx="250">
                  <c:v>-184373.61</c:v>
                </c:pt>
                <c:pt idx="251">
                  <c:v>-183283.78</c:v>
                </c:pt>
                <c:pt idx="252">
                  <c:v>-182186.97</c:v>
                </c:pt>
                <c:pt idx="253">
                  <c:v>-181094.28</c:v>
                </c:pt>
                <c:pt idx="254">
                  <c:v>-179998.36</c:v>
                </c:pt>
                <c:pt idx="255">
                  <c:v>-178897.72</c:v>
                </c:pt>
                <c:pt idx="256">
                  <c:v>-177798.22</c:v>
                </c:pt>
                <c:pt idx="257">
                  <c:v>-176697.11</c:v>
                </c:pt>
                <c:pt idx="258">
                  <c:v>-175588.5</c:v>
                </c:pt>
                <c:pt idx="259">
                  <c:v>-174463.63</c:v>
                </c:pt>
                <c:pt idx="260">
                  <c:v>-173343.8</c:v>
                </c:pt>
                <c:pt idx="261">
                  <c:v>-172253.33</c:v>
                </c:pt>
                <c:pt idx="262">
                  <c:v>-171108.06</c:v>
                </c:pt>
                <c:pt idx="263">
                  <c:v>-170017.97</c:v>
                </c:pt>
                <c:pt idx="264">
                  <c:v>-168903.75</c:v>
                </c:pt>
                <c:pt idx="265">
                  <c:v>-167782.34</c:v>
                </c:pt>
                <c:pt idx="266">
                  <c:v>-166657.19</c:v>
                </c:pt>
                <c:pt idx="267">
                  <c:v>-165533.25</c:v>
                </c:pt>
                <c:pt idx="268">
                  <c:v>-164376.84</c:v>
                </c:pt>
                <c:pt idx="269">
                  <c:v>-163206.25</c:v>
                </c:pt>
                <c:pt idx="270">
                  <c:v>-162073.70000000001</c:v>
                </c:pt>
                <c:pt idx="271">
                  <c:v>-160947.75</c:v>
                </c:pt>
                <c:pt idx="272">
                  <c:v>-159753.75</c:v>
                </c:pt>
                <c:pt idx="273">
                  <c:v>-158651.41</c:v>
                </c:pt>
                <c:pt idx="274">
                  <c:v>-157497.29999999999</c:v>
                </c:pt>
                <c:pt idx="275">
                  <c:v>-156347.53</c:v>
                </c:pt>
                <c:pt idx="276">
                  <c:v>-155183.64000000001</c:v>
                </c:pt>
                <c:pt idx="277">
                  <c:v>-154010.88</c:v>
                </c:pt>
                <c:pt idx="278">
                  <c:v>-152836.28</c:v>
                </c:pt>
                <c:pt idx="279">
                  <c:v>-151621.72</c:v>
                </c:pt>
                <c:pt idx="280">
                  <c:v>-150442.20000000001</c:v>
                </c:pt>
                <c:pt idx="281">
                  <c:v>-149286.09</c:v>
                </c:pt>
                <c:pt idx="282">
                  <c:v>-148037.35999999999</c:v>
                </c:pt>
                <c:pt idx="283">
                  <c:v>-146903.44</c:v>
                </c:pt>
                <c:pt idx="284">
                  <c:v>-145709.98000000001</c:v>
                </c:pt>
                <c:pt idx="285">
                  <c:v>-144507.53</c:v>
                </c:pt>
                <c:pt idx="286">
                  <c:v>-143299.69</c:v>
                </c:pt>
                <c:pt idx="287">
                  <c:v>-142082.94</c:v>
                </c:pt>
                <c:pt idx="288">
                  <c:v>-140872.01999999999</c:v>
                </c:pt>
                <c:pt idx="289">
                  <c:v>-139637.44</c:v>
                </c:pt>
                <c:pt idx="290">
                  <c:v>-138406.57999999999</c:v>
                </c:pt>
                <c:pt idx="291">
                  <c:v>-137172.70000000001</c:v>
                </c:pt>
                <c:pt idx="292">
                  <c:v>-135929.28</c:v>
                </c:pt>
                <c:pt idx="293">
                  <c:v>-134685.13</c:v>
                </c:pt>
                <c:pt idx="294">
                  <c:v>-133433.73000000001</c:v>
                </c:pt>
                <c:pt idx="295">
                  <c:v>-132168.28</c:v>
                </c:pt>
                <c:pt idx="296">
                  <c:v>-130880.82</c:v>
                </c:pt>
                <c:pt idx="297">
                  <c:v>-129631.09</c:v>
                </c:pt>
                <c:pt idx="298">
                  <c:v>-128361.26</c:v>
                </c:pt>
                <c:pt idx="299">
                  <c:v>-127073.29</c:v>
                </c:pt>
                <c:pt idx="300">
                  <c:v>-125781.29</c:v>
                </c:pt>
                <c:pt idx="301">
                  <c:v>-124485.52</c:v>
                </c:pt>
                <c:pt idx="302">
                  <c:v>-123179.91</c:v>
                </c:pt>
                <c:pt idx="303">
                  <c:v>-121871.88</c:v>
                </c:pt>
                <c:pt idx="304">
                  <c:v>-120574.47</c:v>
                </c:pt>
                <c:pt idx="305">
                  <c:v>-119248.16</c:v>
                </c:pt>
                <c:pt idx="306">
                  <c:v>-117917.8</c:v>
                </c:pt>
                <c:pt idx="307">
                  <c:v>-116580.57</c:v>
                </c:pt>
                <c:pt idx="308">
                  <c:v>-115236.52</c:v>
                </c:pt>
                <c:pt idx="309">
                  <c:v>-113877.24</c:v>
                </c:pt>
                <c:pt idx="310">
                  <c:v>-112501.77</c:v>
                </c:pt>
                <c:pt idx="311">
                  <c:v>-111147.3</c:v>
                </c:pt>
                <c:pt idx="312">
                  <c:v>-109762.07</c:v>
                </c:pt>
                <c:pt idx="313">
                  <c:v>-108389.45</c:v>
                </c:pt>
                <c:pt idx="314">
                  <c:v>-106999.63</c:v>
                </c:pt>
                <c:pt idx="315">
                  <c:v>-105597.88</c:v>
                </c:pt>
                <c:pt idx="316">
                  <c:v>-104190.91</c:v>
                </c:pt>
                <c:pt idx="317">
                  <c:v>-102774.22</c:v>
                </c:pt>
                <c:pt idx="318">
                  <c:v>-101348.02</c:v>
                </c:pt>
                <c:pt idx="319">
                  <c:v>-99915.687999999995</c:v>
                </c:pt>
                <c:pt idx="320">
                  <c:v>-98446.187999999995</c:v>
                </c:pt>
                <c:pt idx="321">
                  <c:v>-96996.601999999999</c:v>
                </c:pt>
                <c:pt idx="322">
                  <c:v>-95525.577999999994</c:v>
                </c:pt>
                <c:pt idx="323">
                  <c:v>-94055.601999999999</c:v>
                </c:pt>
                <c:pt idx="324">
                  <c:v>-92566.672000000006</c:v>
                </c:pt>
                <c:pt idx="325">
                  <c:v>-91065.452999999994</c:v>
                </c:pt>
                <c:pt idx="326">
                  <c:v>-89556.062999999995</c:v>
                </c:pt>
                <c:pt idx="327">
                  <c:v>-88039.585999999996</c:v>
                </c:pt>
                <c:pt idx="328">
                  <c:v>-86511.695000000007</c:v>
                </c:pt>
                <c:pt idx="329">
                  <c:v>-84970.656000000003</c:v>
                </c:pt>
                <c:pt idx="330">
                  <c:v>-83407.108999999997</c:v>
                </c:pt>
                <c:pt idx="331">
                  <c:v>-81820.593999999997</c:v>
                </c:pt>
                <c:pt idx="332">
                  <c:v>-80257.289000000004</c:v>
                </c:pt>
                <c:pt idx="333">
                  <c:v>-78665.133000000002</c:v>
                </c:pt>
                <c:pt idx="334">
                  <c:v>-77057.375</c:v>
                </c:pt>
                <c:pt idx="335">
                  <c:v>-75439.781000000003</c:v>
                </c:pt>
                <c:pt idx="336">
                  <c:v>-73815.601999999999</c:v>
                </c:pt>
                <c:pt idx="337">
                  <c:v>-72183.406000000003</c:v>
                </c:pt>
                <c:pt idx="338">
                  <c:v>-70541.702999999994</c:v>
                </c:pt>
                <c:pt idx="339">
                  <c:v>-68891.406000000003</c:v>
                </c:pt>
                <c:pt idx="340">
                  <c:v>-67196.741999999998</c:v>
                </c:pt>
                <c:pt idx="341">
                  <c:v>-65472.781000000003</c:v>
                </c:pt>
                <c:pt idx="342">
                  <c:v>-63781.440999999999</c:v>
                </c:pt>
                <c:pt idx="343">
                  <c:v>-62060.487999999998</c:v>
                </c:pt>
                <c:pt idx="344">
                  <c:v>-60322.656000000003</c:v>
                </c:pt>
                <c:pt idx="345">
                  <c:v>-58584.894999999997</c:v>
                </c:pt>
                <c:pt idx="346">
                  <c:v>-56847.125</c:v>
                </c:pt>
                <c:pt idx="347">
                  <c:v>-55109.332000000002</c:v>
                </c:pt>
                <c:pt idx="348">
                  <c:v>-53371.565999999999</c:v>
                </c:pt>
                <c:pt idx="349">
                  <c:v>-51627.508000000002</c:v>
                </c:pt>
                <c:pt idx="350">
                  <c:v>-49885.449000000001</c:v>
                </c:pt>
                <c:pt idx="351">
                  <c:v>-48156.144999999997</c:v>
                </c:pt>
                <c:pt idx="352">
                  <c:v>-46422.983999999997</c:v>
                </c:pt>
                <c:pt idx="353">
                  <c:v>-44703.847999999998</c:v>
                </c:pt>
                <c:pt idx="354">
                  <c:v>-43015.332000000002</c:v>
                </c:pt>
                <c:pt idx="355">
                  <c:v>-41343.542999999998</c:v>
                </c:pt>
                <c:pt idx="356">
                  <c:v>-39689.125</c:v>
                </c:pt>
                <c:pt idx="357">
                  <c:v>-38052.163999999997</c:v>
                </c:pt>
                <c:pt idx="358">
                  <c:v>-36458.523000000001</c:v>
                </c:pt>
                <c:pt idx="359">
                  <c:v>-35003.398000000001</c:v>
                </c:pt>
                <c:pt idx="360">
                  <c:v>-33585.910000000003</c:v>
                </c:pt>
                <c:pt idx="361">
                  <c:v>-32144.666000000001</c:v>
                </c:pt>
                <c:pt idx="362">
                  <c:v>-30711.594000000001</c:v>
                </c:pt>
                <c:pt idx="363">
                  <c:v>-29346.812999999998</c:v>
                </c:pt>
                <c:pt idx="364">
                  <c:v>-27990.641</c:v>
                </c:pt>
                <c:pt idx="365">
                  <c:v>-26653.495999999999</c:v>
                </c:pt>
                <c:pt idx="366">
                  <c:v>-25325.313999999998</c:v>
                </c:pt>
                <c:pt idx="367">
                  <c:v>-24007.391</c:v>
                </c:pt>
                <c:pt idx="368">
                  <c:v>-22708.258000000002</c:v>
                </c:pt>
                <c:pt idx="369">
                  <c:v>-21480.796999999999</c:v>
                </c:pt>
                <c:pt idx="370">
                  <c:v>-20214.355</c:v>
                </c:pt>
                <c:pt idx="371">
                  <c:v>-19012.388999999999</c:v>
                </c:pt>
                <c:pt idx="372">
                  <c:v>-17818.478999999999</c:v>
                </c:pt>
                <c:pt idx="373">
                  <c:v>-16634.315999999999</c:v>
                </c:pt>
                <c:pt idx="374">
                  <c:v>-15451.674999999999</c:v>
                </c:pt>
                <c:pt idx="375">
                  <c:v>-14276.852999999999</c:v>
                </c:pt>
                <c:pt idx="376">
                  <c:v>-13107.851000000001</c:v>
                </c:pt>
                <c:pt idx="377">
                  <c:v>-11944.432000000001</c:v>
                </c:pt>
                <c:pt idx="378">
                  <c:v>-10838.412</c:v>
                </c:pt>
                <c:pt idx="379">
                  <c:v>-9804.8984</c:v>
                </c:pt>
                <c:pt idx="380">
                  <c:v>-8837.7147999999997</c:v>
                </c:pt>
                <c:pt idx="381">
                  <c:v>-7939.4673000000003</c:v>
                </c:pt>
                <c:pt idx="382">
                  <c:v>-7111.9551000000001</c:v>
                </c:pt>
                <c:pt idx="383">
                  <c:v>-6351.2671</c:v>
                </c:pt>
                <c:pt idx="384">
                  <c:v>-5599.9312</c:v>
                </c:pt>
                <c:pt idx="385">
                  <c:v>-4872.0698000000002</c:v>
                </c:pt>
                <c:pt idx="386">
                  <c:v>-4277.5219999999999</c:v>
                </c:pt>
                <c:pt idx="387">
                  <c:v>-3799.9340999999999</c:v>
                </c:pt>
                <c:pt idx="388">
                  <c:v>-3351.5884000000001</c:v>
                </c:pt>
                <c:pt idx="389">
                  <c:v>-2962.8035</c:v>
                </c:pt>
                <c:pt idx="390">
                  <c:v>-2649.9486999999999</c:v>
                </c:pt>
                <c:pt idx="391">
                  <c:v>-2413.04</c:v>
                </c:pt>
                <c:pt idx="392">
                  <c:v>-2251.7139000000002</c:v>
                </c:pt>
              </c:numCache>
            </c:numRef>
          </c:yVal>
          <c:smooth val="1"/>
          <c:extLst>
            <c:ext xmlns:c16="http://schemas.microsoft.com/office/drawing/2014/chart" uri="{C3380CC4-5D6E-409C-BE32-E72D297353CC}">
              <c16:uniqueId val="{00000002-CF22-4284-9B43-5C79EA4C00FE}"/>
            </c:ext>
          </c:extLst>
        </c:ser>
        <c:dLbls>
          <c:showLegendKey val="0"/>
          <c:showVal val="0"/>
          <c:showCatName val="0"/>
          <c:showSerName val="0"/>
          <c:showPercent val="0"/>
          <c:showBubbleSize val="0"/>
        </c:dLbls>
        <c:axId val="435869664"/>
        <c:axId val="435872288"/>
      </c:scatterChart>
      <c:valAx>
        <c:axId val="435869664"/>
        <c:scaling>
          <c:orientation val="minMax"/>
          <c:max val="0.4"/>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a:t>Curve length [cm]</a:t>
                </a:r>
              </a:p>
            </c:rich>
          </c:tx>
          <c:layout/>
          <c:overlay val="0"/>
          <c:spPr>
            <a:noFill/>
            <a:ln>
              <a:noFill/>
            </a:ln>
            <a:effectLst/>
          </c:spPr>
          <c:txPr>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72288"/>
        <c:crosses val="autoZero"/>
        <c:crossBetween val="midCat"/>
        <c:dispUnits>
          <c:custUnit val="1.0000000000000002E-2"/>
          <c:dispUnitsLbl>
            <c:layout/>
            <c:spPr>
              <a:noFill/>
              <a:ln>
                <a:noFill/>
              </a:ln>
              <a:effectLst/>
            </c:spPr>
            <c:txPr>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dispUnitsLbl>
        </c:dispUnits>
      </c:valAx>
      <c:valAx>
        <c:axId val="43587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a:t>Potential [V]</a:t>
                </a:r>
              </a:p>
            </c:rich>
          </c:tx>
          <c:layout/>
          <c:overlay val="0"/>
          <c:spPr>
            <a:noFill/>
            <a:ln>
              <a:noFill/>
            </a:ln>
            <a:effectLst/>
          </c:spPr>
          <c:txPr>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69664"/>
        <c:crosses val="autoZero"/>
        <c:crossBetween val="midCat"/>
        <c:dispUnits>
          <c:custUnit val="1000"/>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3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8670166229221"/>
          <c:y val="5.0925925925925923E-2"/>
          <c:w val="0.84423840769903746"/>
          <c:h val="0.68674993818109842"/>
        </c:manualLayout>
      </c:layout>
      <c:scatterChart>
        <c:scatterStyle val="smoothMarker"/>
        <c:varyColors val="0"/>
        <c:ser>
          <c:idx val="1"/>
          <c:order val="0"/>
          <c:tx>
            <c:strRef>
              <c:f>Potential!$A$2</c:f>
              <c:strCache>
                <c:ptCount val="1"/>
                <c:pt idx="0">
                  <c:v>No-receptacle</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Potential!$A$4:$A$396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Potential!$B$4:$B$396</c:f>
              <c:numCache>
                <c:formatCode>General</c:formatCode>
                <c:ptCount val="393"/>
                <c:pt idx="0">
                  <c:v>-492468.44</c:v>
                </c:pt>
                <c:pt idx="1">
                  <c:v>-492203.5</c:v>
                </c:pt>
                <c:pt idx="2">
                  <c:v>-492006.53</c:v>
                </c:pt>
                <c:pt idx="3">
                  <c:v>-491761.75</c:v>
                </c:pt>
                <c:pt idx="4">
                  <c:v>-491469.41</c:v>
                </c:pt>
                <c:pt idx="5">
                  <c:v>-491124.97</c:v>
                </c:pt>
                <c:pt idx="6">
                  <c:v>-490732.84</c:v>
                </c:pt>
                <c:pt idx="7">
                  <c:v>-490296.97</c:v>
                </c:pt>
                <c:pt idx="8">
                  <c:v>-489821.69</c:v>
                </c:pt>
                <c:pt idx="9">
                  <c:v>-489290.09</c:v>
                </c:pt>
                <c:pt idx="10">
                  <c:v>-488697.38</c:v>
                </c:pt>
                <c:pt idx="11">
                  <c:v>-488098.66</c:v>
                </c:pt>
                <c:pt idx="12">
                  <c:v>-487463.34</c:v>
                </c:pt>
                <c:pt idx="13">
                  <c:v>-486779</c:v>
                </c:pt>
                <c:pt idx="14">
                  <c:v>-486053.44</c:v>
                </c:pt>
                <c:pt idx="15">
                  <c:v>-485283.69</c:v>
                </c:pt>
                <c:pt idx="16">
                  <c:v>-484471.09</c:v>
                </c:pt>
                <c:pt idx="17">
                  <c:v>-483612.22</c:v>
                </c:pt>
                <c:pt idx="18">
                  <c:v>-482718.41</c:v>
                </c:pt>
                <c:pt idx="19">
                  <c:v>-481804.31</c:v>
                </c:pt>
                <c:pt idx="20">
                  <c:v>-480871.06</c:v>
                </c:pt>
                <c:pt idx="21">
                  <c:v>-479918.34</c:v>
                </c:pt>
                <c:pt idx="22">
                  <c:v>-478947.16</c:v>
                </c:pt>
                <c:pt idx="23">
                  <c:v>-477964.06</c:v>
                </c:pt>
                <c:pt idx="24">
                  <c:v>-476967.44</c:v>
                </c:pt>
                <c:pt idx="25">
                  <c:v>-475943</c:v>
                </c:pt>
                <c:pt idx="26">
                  <c:v>-474903.03</c:v>
                </c:pt>
                <c:pt idx="27">
                  <c:v>-473843.63</c:v>
                </c:pt>
                <c:pt idx="28">
                  <c:v>-472780.81</c:v>
                </c:pt>
                <c:pt idx="29">
                  <c:v>-471718.94</c:v>
                </c:pt>
                <c:pt idx="30">
                  <c:v>-470657.75</c:v>
                </c:pt>
                <c:pt idx="31">
                  <c:v>-469603.66</c:v>
                </c:pt>
                <c:pt idx="32">
                  <c:v>-468547.56</c:v>
                </c:pt>
                <c:pt idx="33">
                  <c:v>-467496.28</c:v>
                </c:pt>
                <c:pt idx="34">
                  <c:v>-466438.47</c:v>
                </c:pt>
                <c:pt idx="35">
                  <c:v>-465373</c:v>
                </c:pt>
                <c:pt idx="36">
                  <c:v>-464237.72</c:v>
                </c:pt>
                <c:pt idx="37">
                  <c:v>-463115.69</c:v>
                </c:pt>
                <c:pt idx="38">
                  <c:v>-461990.38</c:v>
                </c:pt>
                <c:pt idx="39">
                  <c:v>-460846.94</c:v>
                </c:pt>
                <c:pt idx="40">
                  <c:v>-459685.19</c:v>
                </c:pt>
                <c:pt idx="41">
                  <c:v>-458511.38</c:v>
                </c:pt>
                <c:pt idx="42">
                  <c:v>-457314.28</c:v>
                </c:pt>
                <c:pt idx="43">
                  <c:v>-456098.22</c:v>
                </c:pt>
                <c:pt idx="44">
                  <c:v>-454884.41</c:v>
                </c:pt>
                <c:pt idx="45">
                  <c:v>-453638.75</c:v>
                </c:pt>
                <c:pt idx="46">
                  <c:v>-452373.59</c:v>
                </c:pt>
                <c:pt idx="47">
                  <c:v>-451089.41</c:v>
                </c:pt>
                <c:pt idx="48">
                  <c:v>-449787.28</c:v>
                </c:pt>
                <c:pt idx="49">
                  <c:v>-448473.88</c:v>
                </c:pt>
                <c:pt idx="50">
                  <c:v>-447136.25</c:v>
                </c:pt>
                <c:pt idx="51">
                  <c:v>-445782.81</c:v>
                </c:pt>
                <c:pt idx="52">
                  <c:v>-444417.31</c:v>
                </c:pt>
                <c:pt idx="53">
                  <c:v>-443016.13</c:v>
                </c:pt>
                <c:pt idx="54">
                  <c:v>-441610.91</c:v>
                </c:pt>
                <c:pt idx="55">
                  <c:v>-440190.59</c:v>
                </c:pt>
                <c:pt idx="56">
                  <c:v>-438734.16</c:v>
                </c:pt>
                <c:pt idx="57">
                  <c:v>-437288.31</c:v>
                </c:pt>
                <c:pt idx="58">
                  <c:v>-435809.56</c:v>
                </c:pt>
                <c:pt idx="59">
                  <c:v>-434314.66</c:v>
                </c:pt>
                <c:pt idx="60">
                  <c:v>-432802.97</c:v>
                </c:pt>
                <c:pt idx="61">
                  <c:v>-431276.03</c:v>
                </c:pt>
                <c:pt idx="62">
                  <c:v>-429733.16</c:v>
                </c:pt>
                <c:pt idx="63">
                  <c:v>-428167.94</c:v>
                </c:pt>
                <c:pt idx="64">
                  <c:v>-426596.34</c:v>
                </c:pt>
                <c:pt idx="65">
                  <c:v>-425020.94</c:v>
                </c:pt>
                <c:pt idx="66">
                  <c:v>-423413.13</c:v>
                </c:pt>
                <c:pt idx="67">
                  <c:v>-421815.72</c:v>
                </c:pt>
                <c:pt idx="68">
                  <c:v>-420204.75</c:v>
                </c:pt>
                <c:pt idx="69">
                  <c:v>-418567</c:v>
                </c:pt>
                <c:pt idx="70">
                  <c:v>-416919.06</c:v>
                </c:pt>
                <c:pt idx="71">
                  <c:v>-415261.28</c:v>
                </c:pt>
                <c:pt idx="72">
                  <c:v>-413592.94</c:v>
                </c:pt>
                <c:pt idx="73">
                  <c:v>-411923.09</c:v>
                </c:pt>
                <c:pt idx="74">
                  <c:v>-410237.06</c:v>
                </c:pt>
                <c:pt idx="75">
                  <c:v>-408542.31</c:v>
                </c:pt>
                <c:pt idx="76">
                  <c:v>-406845.19</c:v>
                </c:pt>
                <c:pt idx="77">
                  <c:v>-405138.91</c:v>
                </c:pt>
                <c:pt idx="78">
                  <c:v>-403421.72</c:v>
                </c:pt>
                <c:pt idx="79">
                  <c:v>-401702.09</c:v>
                </c:pt>
                <c:pt idx="80">
                  <c:v>-399977.13</c:v>
                </c:pt>
                <c:pt idx="81">
                  <c:v>-398248.88</c:v>
                </c:pt>
                <c:pt idx="82">
                  <c:v>-396516.66</c:v>
                </c:pt>
                <c:pt idx="83">
                  <c:v>-394779.09</c:v>
                </c:pt>
                <c:pt idx="84">
                  <c:v>-393042.16</c:v>
                </c:pt>
                <c:pt idx="85">
                  <c:v>-391303.34</c:v>
                </c:pt>
                <c:pt idx="86">
                  <c:v>-389562.28</c:v>
                </c:pt>
                <c:pt idx="87">
                  <c:v>-387819.13</c:v>
                </c:pt>
                <c:pt idx="88">
                  <c:v>-386069</c:v>
                </c:pt>
                <c:pt idx="89">
                  <c:v>-384322.81</c:v>
                </c:pt>
                <c:pt idx="90">
                  <c:v>-382575.72</c:v>
                </c:pt>
                <c:pt idx="91">
                  <c:v>-380830.84</c:v>
                </c:pt>
                <c:pt idx="92">
                  <c:v>-379084</c:v>
                </c:pt>
                <c:pt idx="93">
                  <c:v>-377341.63</c:v>
                </c:pt>
                <c:pt idx="94">
                  <c:v>-375612.22</c:v>
                </c:pt>
                <c:pt idx="95">
                  <c:v>-373835.38</c:v>
                </c:pt>
                <c:pt idx="96">
                  <c:v>-372123.5</c:v>
                </c:pt>
                <c:pt idx="97">
                  <c:v>-370382.75</c:v>
                </c:pt>
                <c:pt idx="98">
                  <c:v>-368641.78</c:v>
                </c:pt>
                <c:pt idx="99">
                  <c:v>-366911.5</c:v>
                </c:pt>
                <c:pt idx="100">
                  <c:v>-365182.5</c:v>
                </c:pt>
                <c:pt idx="101">
                  <c:v>-363459.63</c:v>
                </c:pt>
                <c:pt idx="102">
                  <c:v>-361738.63</c:v>
                </c:pt>
                <c:pt idx="103">
                  <c:v>-360020.16</c:v>
                </c:pt>
                <c:pt idx="104">
                  <c:v>-358305.88</c:v>
                </c:pt>
                <c:pt idx="105">
                  <c:v>-356596.47</c:v>
                </c:pt>
                <c:pt idx="106">
                  <c:v>-354874.78</c:v>
                </c:pt>
                <c:pt idx="107">
                  <c:v>-353187.53</c:v>
                </c:pt>
                <c:pt idx="108">
                  <c:v>-351502</c:v>
                </c:pt>
                <c:pt idx="109">
                  <c:v>-349815.5</c:v>
                </c:pt>
                <c:pt idx="110">
                  <c:v>-348134.59</c:v>
                </c:pt>
                <c:pt idx="111">
                  <c:v>-346460.5</c:v>
                </c:pt>
                <c:pt idx="112">
                  <c:v>-344792.81</c:v>
                </c:pt>
                <c:pt idx="113">
                  <c:v>-343130.84</c:v>
                </c:pt>
                <c:pt idx="114">
                  <c:v>-341475.41</c:v>
                </c:pt>
                <c:pt idx="115">
                  <c:v>-339826.78</c:v>
                </c:pt>
                <c:pt idx="116">
                  <c:v>-338186.94</c:v>
                </c:pt>
                <c:pt idx="117">
                  <c:v>-336550.66</c:v>
                </c:pt>
                <c:pt idx="118">
                  <c:v>-334921.09000000003</c:v>
                </c:pt>
                <c:pt idx="119">
                  <c:v>-333298.96999999997</c:v>
                </c:pt>
                <c:pt idx="120">
                  <c:v>-331683.09000000003</c:v>
                </c:pt>
                <c:pt idx="121">
                  <c:v>-330076</c:v>
                </c:pt>
                <c:pt idx="122">
                  <c:v>-328476.13</c:v>
                </c:pt>
                <c:pt idx="123">
                  <c:v>-326883.38</c:v>
                </c:pt>
                <c:pt idx="124">
                  <c:v>-325319.44</c:v>
                </c:pt>
                <c:pt idx="125">
                  <c:v>-323712.38</c:v>
                </c:pt>
                <c:pt idx="126">
                  <c:v>-322155.19</c:v>
                </c:pt>
                <c:pt idx="127">
                  <c:v>-320583.75</c:v>
                </c:pt>
                <c:pt idx="128">
                  <c:v>-319028.71999999997</c:v>
                </c:pt>
                <c:pt idx="129">
                  <c:v>-317480.44</c:v>
                </c:pt>
                <c:pt idx="130">
                  <c:v>-315942.63</c:v>
                </c:pt>
                <c:pt idx="131">
                  <c:v>-314410.69</c:v>
                </c:pt>
                <c:pt idx="132">
                  <c:v>-312883.19</c:v>
                </c:pt>
                <c:pt idx="133">
                  <c:v>-311365.65999999997</c:v>
                </c:pt>
                <c:pt idx="134">
                  <c:v>-309869.19</c:v>
                </c:pt>
                <c:pt idx="135">
                  <c:v>-308374.44</c:v>
                </c:pt>
                <c:pt idx="136">
                  <c:v>-306882.44</c:v>
                </c:pt>
                <c:pt idx="137">
                  <c:v>-305374.44</c:v>
                </c:pt>
                <c:pt idx="138">
                  <c:v>-303898.90999999997</c:v>
                </c:pt>
                <c:pt idx="139">
                  <c:v>-302430.40999999997</c:v>
                </c:pt>
                <c:pt idx="140">
                  <c:v>-300972.71999999997</c:v>
                </c:pt>
                <c:pt idx="141">
                  <c:v>-299520.94</c:v>
                </c:pt>
                <c:pt idx="142">
                  <c:v>-298078.63</c:v>
                </c:pt>
                <c:pt idx="143">
                  <c:v>-296645.06</c:v>
                </c:pt>
                <c:pt idx="144">
                  <c:v>-295237.34000000003</c:v>
                </c:pt>
                <c:pt idx="145">
                  <c:v>-293832.09000000003</c:v>
                </c:pt>
                <c:pt idx="146">
                  <c:v>-292416.09000000003</c:v>
                </c:pt>
                <c:pt idx="147">
                  <c:v>-290990.40999999997</c:v>
                </c:pt>
                <c:pt idx="148">
                  <c:v>-289594.88</c:v>
                </c:pt>
                <c:pt idx="149">
                  <c:v>-288207.19</c:v>
                </c:pt>
                <c:pt idx="150">
                  <c:v>-286829.65999999997</c:v>
                </c:pt>
                <c:pt idx="151">
                  <c:v>-285459.09000000003</c:v>
                </c:pt>
                <c:pt idx="152">
                  <c:v>-284096.25</c:v>
                </c:pt>
                <c:pt idx="153">
                  <c:v>-282743.96999999997</c:v>
                </c:pt>
                <c:pt idx="154">
                  <c:v>-281404.96999999997</c:v>
                </c:pt>
                <c:pt idx="155">
                  <c:v>-280087.71999999997</c:v>
                </c:pt>
                <c:pt idx="156">
                  <c:v>-278746.19</c:v>
                </c:pt>
                <c:pt idx="157">
                  <c:v>-277408.40999999997</c:v>
                </c:pt>
                <c:pt idx="158">
                  <c:v>-276095.53000000003</c:v>
                </c:pt>
                <c:pt idx="159">
                  <c:v>-274787.90999999997</c:v>
                </c:pt>
                <c:pt idx="160">
                  <c:v>-273491.63</c:v>
                </c:pt>
                <c:pt idx="161">
                  <c:v>-272200.65999999997</c:v>
                </c:pt>
                <c:pt idx="162">
                  <c:v>-270918.46999999997</c:v>
                </c:pt>
                <c:pt idx="163">
                  <c:v>-269645</c:v>
                </c:pt>
                <c:pt idx="164">
                  <c:v>-268379.71999999997</c:v>
                </c:pt>
                <c:pt idx="165">
                  <c:v>-267140.09000000003</c:v>
                </c:pt>
                <c:pt idx="166">
                  <c:v>-265860.19</c:v>
                </c:pt>
                <c:pt idx="167">
                  <c:v>-264612.81</c:v>
                </c:pt>
                <c:pt idx="168">
                  <c:v>-263376.71999999997</c:v>
                </c:pt>
                <c:pt idx="169">
                  <c:v>-262146.34000000003</c:v>
                </c:pt>
                <c:pt idx="170">
                  <c:v>-260925.78</c:v>
                </c:pt>
                <c:pt idx="171">
                  <c:v>-259710.41</c:v>
                </c:pt>
                <c:pt idx="172">
                  <c:v>-258504.45</c:v>
                </c:pt>
                <c:pt idx="173">
                  <c:v>-257305.97</c:v>
                </c:pt>
                <c:pt idx="174">
                  <c:v>-256113.38</c:v>
                </c:pt>
                <c:pt idx="175">
                  <c:v>-254956.08</c:v>
                </c:pt>
                <c:pt idx="176">
                  <c:v>-253754.14</c:v>
                </c:pt>
                <c:pt idx="177">
                  <c:v>-252584.13</c:v>
                </c:pt>
                <c:pt idx="178">
                  <c:v>-251424.16</c:v>
                </c:pt>
                <c:pt idx="179">
                  <c:v>-250269.34</c:v>
                </c:pt>
                <c:pt idx="180">
                  <c:v>-249123.28</c:v>
                </c:pt>
                <c:pt idx="181">
                  <c:v>-247982.88</c:v>
                </c:pt>
                <c:pt idx="182">
                  <c:v>-246850.59</c:v>
                </c:pt>
                <c:pt idx="183">
                  <c:v>-245725.23</c:v>
                </c:pt>
                <c:pt idx="184">
                  <c:v>-244606.02</c:v>
                </c:pt>
                <c:pt idx="185">
                  <c:v>-243502.11</c:v>
                </c:pt>
                <c:pt idx="186">
                  <c:v>-242396.7</c:v>
                </c:pt>
                <c:pt idx="187">
                  <c:v>-241302.09</c:v>
                </c:pt>
                <c:pt idx="188">
                  <c:v>-240213.77</c:v>
                </c:pt>
                <c:pt idx="189">
                  <c:v>-239131.69</c:v>
                </c:pt>
                <c:pt idx="190">
                  <c:v>-238055.86</c:v>
                </c:pt>
                <c:pt idx="191">
                  <c:v>-236986.31</c:v>
                </c:pt>
                <c:pt idx="192">
                  <c:v>-235923.02</c:v>
                </c:pt>
                <c:pt idx="193">
                  <c:v>-234866.05</c:v>
                </c:pt>
                <c:pt idx="194">
                  <c:v>-233815.2</c:v>
                </c:pt>
                <c:pt idx="195">
                  <c:v>-232770.44</c:v>
                </c:pt>
                <c:pt idx="196">
                  <c:v>-231733.72</c:v>
                </c:pt>
                <c:pt idx="197">
                  <c:v>-230704.78</c:v>
                </c:pt>
                <c:pt idx="198">
                  <c:v>-229681.19</c:v>
                </c:pt>
                <c:pt idx="199">
                  <c:v>-228662.95</c:v>
                </c:pt>
                <c:pt idx="200">
                  <c:v>-227650.03</c:v>
                </c:pt>
                <c:pt idx="201">
                  <c:v>-226642.5</c:v>
                </c:pt>
                <c:pt idx="202">
                  <c:v>-225640.27</c:v>
                </c:pt>
                <c:pt idx="203">
                  <c:v>-224643.36</c:v>
                </c:pt>
                <c:pt idx="204">
                  <c:v>-223651.84</c:v>
                </c:pt>
                <c:pt idx="205">
                  <c:v>-222663.56</c:v>
                </c:pt>
                <c:pt idx="206">
                  <c:v>-221674.22</c:v>
                </c:pt>
                <c:pt idx="207">
                  <c:v>-220683.45</c:v>
                </c:pt>
                <c:pt idx="208">
                  <c:v>-219710.09</c:v>
                </c:pt>
                <c:pt idx="209">
                  <c:v>-218769.73</c:v>
                </c:pt>
                <c:pt idx="210">
                  <c:v>-217782.06</c:v>
                </c:pt>
                <c:pt idx="211">
                  <c:v>-216837.75</c:v>
                </c:pt>
                <c:pt idx="212">
                  <c:v>-215878.78</c:v>
                </c:pt>
                <c:pt idx="213">
                  <c:v>-214919.33</c:v>
                </c:pt>
                <c:pt idx="214">
                  <c:v>-214011.51999999999</c:v>
                </c:pt>
                <c:pt idx="215">
                  <c:v>-213071.59</c:v>
                </c:pt>
                <c:pt idx="216">
                  <c:v>-212133.83</c:v>
                </c:pt>
                <c:pt idx="217">
                  <c:v>-211184.3</c:v>
                </c:pt>
                <c:pt idx="218">
                  <c:v>-210218.14</c:v>
                </c:pt>
                <c:pt idx="219">
                  <c:v>-209334.8</c:v>
                </c:pt>
                <c:pt idx="220">
                  <c:v>-208372.05</c:v>
                </c:pt>
                <c:pt idx="221">
                  <c:v>-207457.83</c:v>
                </c:pt>
                <c:pt idx="222">
                  <c:v>-206555.33</c:v>
                </c:pt>
                <c:pt idx="223">
                  <c:v>-205594.25</c:v>
                </c:pt>
                <c:pt idx="224">
                  <c:v>-204730.91</c:v>
                </c:pt>
                <c:pt idx="225">
                  <c:v>-203806.5</c:v>
                </c:pt>
                <c:pt idx="226">
                  <c:v>-202893.72</c:v>
                </c:pt>
                <c:pt idx="227">
                  <c:v>-201991.48</c:v>
                </c:pt>
                <c:pt idx="228">
                  <c:v>-201032.64</c:v>
                </c:pt>
                <c:pt idx="229">
                  <c:v>-200128.77</c:v>
                </c:pt>
                <c:pt idx="230">
                  <c:v>-199237.81</c:v>
                </c:pt>
                <c:pt idx="231">
                  <c:v>-198287.05</c:v>
                </c:pt>
                <c:pt idx="232">
                  <c:v>-197425.94</c:v>
                </c:pt>
                <c:pt idx="233">
                  <c:v>-196480.97</c:v>
                </c:pt>
                <c:pt idx="234">
                  <c:v>-195581.03</c:v>
                </c:pt>
                <c:pt idx="235">
                  <c:v>-194703.83</c:v>
                </c:pt>
                <c:pt idx="236">
                  <c:v>-193793.73</c:v>
                </c:pt>
                <c:pt idx="237">
                  <c:v>-192883.56</c:v>
                </c:pt>
                <c:pt idx="238">
                  <c:v>-191923.28</c:v>
                </c:pt>
                <c:pt idx="239">
                  <c:v>-191052.56</c:v>
                </c:pt>
                <c:pt idx="240">
                  <c:v>-190125.89</c:v>
                </c:pt>
                <c:pt idx="241">
                  <c:v>-189199.95</c:v>
                </c:pt>
                <c:pt idx="242">
                  <c:v>-188319.16</c:v>
                </c:pt>
                <c:pt idx="243">
                  <c:v>-187370.09</c:v>
                </c:pt>
                <c:pt idx="244">
                  <c:v>-186492.52</c:v>
                </c:pt>
                <c:pt idx="245">
                  <c:v>-185580.08</c:v>
                </c:pt>
                <c:pt idx="246">
                  <c:v>-184665.66</c:v>
                </c:pt>
                <c:pt idx="247">
                  <c:v>-183774.3</c:v>
                </c:pt>
                <c:pt idx="248">
                  <c:v>-182800.25</c:v>
                </c:pt>
                <c:pt idx="249">
                  <c:v>-181892.39</c:v>
                </c:pt>
                <c:pt idx="250">
                  <c:v>-180988.41</c:v>
                </c:pt>
                <c:pt idx="251">
                  <c:v>-180018.56</c:v>
                </c:pt>
                <c:pt idx="252">
                  <c:v>-179151.02</c:v>
                </c:pt>
                <c:pt idx="253">
                  <c:v>-178187.33</c:v>
                </c:pt>
                <c:pt idx="254">
                  <c:v>-177273.13</c:v>
                </c:pt>
                <c:pt idx="255">
                  <c:v>-176371.88</c:v>
                </c:pt>
                <c:pt idx="256">
                  <c:v>-175441.38</c:v>
                </c:pt>
                <c:pt idx="257">
                  <c:v>-174510.25</c:v>
                </c:pt>
                <c:pt idx="258">
                  <c:v>-173581.34</c:v>
                </c:pt>
                <c:pt idx="259">
                  <c:v>-172623.5</c:v>
                </c:pt>
                <c:pt idx="260">
                  <c:v>-171701.58</c:v>
                </c:pt>
                <c:pt idx="261">
                  <c:v>-170760.58</c:v>
                </c:pt>
                <c:pt idx="262">
                  <c:v>-169800.53</c:v>
                </c:pt>
                <c:pt idx="263">
                  <c:v>-168889.56</c:v>
                </c:pt>
                <c:pt idx="264">
                  <c:v>-167944.64</c:v>
                </c:pt>
                <c:pt idx="265">
                  <c:v>-167002.54999999999</c:v>
                </c:pt>
                <c:pt idx="266">
                  <c:v>-166055.47</c:v>
                </c:pt>
                <c:pt idx="267">
                  <c:v>-165107.23000000001</c:v>
                </c:pt>
                <c:pt idx="268">
                  <c:v>-164148.20000000001</c:v>
                </c:pt>
                <c:pt idx="269">
                  <c:v>-163196.53</c:v>
                </c:pt>
                <c:pt idx="270">
                  <c:v>-162246.01999999999</c:v>
                </c:pt>
                <c:pt idx="271">
                  <c:v>-161286.07999999999</c:v>
                </c:pt>
                <c:pt idx="272">
                  <c:v>-160323.57999999999</c:v>
                </c:pt>
                <c:pt idx="273">
                  <c:v>-159359.16</c:v>
                </c:pt>
                <c:pt idx="274">
                  <c:v>-158390.76999999999</c:v>
                </c:pt>
                <c:pt idx="275">
                  <c:v>-157424.19</c:v>
                </c:pt>
                <c:pt idx="276">
                  <c:v>-156451.63</c:v>
                </c:pt>
                <c:pt idx="277">
                  <c:v>-155475.39000000001</c:v>
                </c:pt>
                <c:pt idx="278">
                  <c:v>-154498.97</c:v>
                </c:pt>
                <c:pt idx="279">
                  <c:v>-153475.34</c:v>
                </c:pt>
                <c:pt idx="280">
                  <c:v>-152515.69</c:v>
                </c:pt>
                <c:pt idx="281">
                  <c:v>-151520.31</c:v>
                </c:pt>
                <c:pt idx="282">
                  <c:v>-150512.26999999999</c:v>
                </c:pt>
                <c:pt idx="283">
                  <c:v>-149576.16</c:v>
                </c:pt>
                <c:pt idx="284">
                  <c:v>-148572.88</c:v>
                </c:pt>
                <c:pt idx="285">
                  <c:v>-147574.41</c:v>
                </c:pt>
                <c:pt idx="286">
                  <c:v>-146573.98000000001</c:v>
                </c:pt>
                <c:pt idx="287">
                  <c:v>-145568.82999999999</c:v>
                </c:pt>
                <c:pt idx="288">
                  <c:v>-144561.85999999999</c:v>
                </c:pt>
                <c:pt idx="289">
                  <c:v>-143551.79999999999</c:v>
                </c:pt>
                <c:pt idx="290">
                  <c:v>-142542.44</c:v>
                </c:pt>
                <c:pt idx="291">
                  <c:v>-141525.45000000001</c:v>
                </c:pt>
                <c:pt idx="292">
                  <c:v>-140506.84</c:v>
                </c:pt>
                <c:pt idx="293">
                  <c:v>-139481.32999999999</c:v>
                </c:pt>
                <c:pt idx="294">
                  <c:v>-138449.60999999999</c:v>
                </c:pt>
                <c:pt idx="295">
                  <c:v>-137418.23000000001</c:v>
                </c:pt>
                <c:pt idx="296">
                  <c:v>-136380.09</c:v>
                </c:pt>
                <c:pt idx="297">
                  <c:v>-135340.5</c:v>
                </c:pt>
                <c:pt idx="298">
                  <c:v>-134299.34</c:v>
                </c:pt>
                <c:pt idx="299">
                  <c:v>-133251.53</c:v>
                </c:pt>
                <c:pt idx="300">
                  <c:v>-132198.70000000001</c:v>
                </c:pt>
                <c:pt idx="301">
                  <c:v>-131145.07999999999</c:v>
                </c:pt>
                <c:pt idx="302">
                  <c:v>-130083.69</c:v>
                </c:pt>
                <c:pt idx="303">
                  <c:v>-129019.8</c:v>
                </c:pt>
                <c:pt idx="304">
                  <c:v>-127953.54</c:v>
                </c:pt>
                <c:pt idx="305">
                  <c:v>-126883.5</c:v>
                </c:pt>
                <c:pt idx="306">
                  <c:v>-125809.08</c:v>
                </c:pt>
                <c:pt idx="307">
                  <c:v>-124729.64</c:v>
                </c:pt>
                <c:pt idx="308">
                  <c:v>-123649.45</c:v>
                </c:pt>
                <c:pt idx="309">
                  <c:v>-122508.48</c:v>
                </c:pt>
                <c:pt idx="310">
                  <c:v>-121409.24</c:v>
                </c:pt>
                <c:pt idx="311">
                  <c:v>-120336.23</c:v>
                </c:pt>
                <c:pt idx="312">
                  <c:v>-119188.88</c:v>
                </c:pt>
                <c:pt idx="313">
                  <c:v>-118121.46</c:v>
                </c:pt>
                <c:pt idx="314">
                  <c:v>-117010.03</c:v>
                </c:pt>
                <c:pt idx="315">
                  <c:v>-115889.95</c:v>
                </c:pt>
                <c:pt idx="316">
                  <c:v>-114767.61</c:v>
                </c:pt>
                <c:pt idx="317">
                  <c:v>-113638.12</c:v>
                </c:pt>
                <c:pt idx="318">
                  <c:v>-112530.02</c:v>
                </c:pt>
                <c:pt idx="319">
                  <c:v>-111336.84</c:v>
                </c:pt>
                <c:pt idx="320">
                  <c:v>-110186.07</c:v>
                </c:pt>
                <c:pt idx="321">
                  <c:v>-109060.86</c:v>
                </c:pt>
                <c:pt idx="322">
                  <c:v>-107882.02</c:v>
                </c:pt>
                <c:pt idx="323">
                  <c:v>-106740.91</c:v>
                </c:pt>
                <c:pt idx="324">
                  <c:v>-105574.74</c:v>
                </c:pt>
                <c:pt idx="325">
                  <c:v>-104398.83</c:v>
                </c:pt>
                <c:pt idx="326">
                  <c:v>-103219.39</c:v>
                </c:pt>
                <c:pt idx="327">
                  <c:v>-102032.34</c:v>
                </c:pt>
                <c:pt idx="328">
                  <c:v>-100843.58</c:v>
                </c:pt>
                <c:pt idx="329">
                  <c:v>-99638.491999999998</c:v>
                </c:pt>
                <c:pt idx="330">
                  <c:v>-98431.297000000006</c:v>
                </c:pt>
                <c:pt idx="331">
                  <c:v>-97190.648000000001</c:v>
                </c:pt>
                <c:pt idx="332">
                  <c:v>-95994.43</c:v>
                </c:pt>
                <c:pt idx="333">
                  <c:v>-94769.476999999999</c:v>
                </c:pt>
                <c:pt idx="334">
                  <c:v>-93536.125</c:v>
                </c:pt>
                <c:pt idx="335">
                  <c:v>-92293.210999999996</c:v>
                </c:pt>
                <c:pt idx="336">
                  <c:v>-91044.304999999993</c:v>
                </c:pt>
                <c:pt idx="337">
                  <c:v>-89787.968999999997</c:v>
                </c:pt>
                <c:pt idx="338">
                  <c:v>-88522.391000000003</c:v>
                </c:pt>
                <c:pt idx="339">
                  <c:v>-87248.968999999997</c:v>
                </c:pt>
                <c:pt idx="340">
                  <c:v>-85970.077999999994</c:v>
                </c:pt>
                <c:pt idx="341">
                  <c:v>-84672.054999999993</c:v>
                </c:pt>
                <c:pt idx="342">
                  <c:v>-83384.641000000003</c:v>
                </c:pt>
                <c:pt idx="343">
                  <c:v>-82079.327999999994</c:v>
                </c:pt>
                <c:pt idx="344">
                  <c:v>-80765.437999999995</c:v>
                </c:pt>
                <c:pt idx="345">
                  <c:v>-79440.929999999993</c:v>
                </c:pt>
                <c:pt idx="346">
                  <c:v>-78107.366999999998</c:v>
                </c:pt>
                <c:pt idx="347">
                  <c:v>-76763.898000000001</c:v>
                </c:pt>
                <c:pt idx="348">
                  <c:v>-75411.016000000003</c:v>
                </c:pt>
                <c:pt idx="349">
                  <c:v>-74072.508000000002</c:v>
                </c:pt>
                <c:pt idx="350">
                  <c:v>-72675.031000000003</c:v>
                </c:pt>
                <c:pt idx="351">
                  <c:v>-71243.202999999994</c:v>
                </c:pt>
                <c:pt idx="352">
                  <c:v>-69906.093999999997</c:v>
                </c:pt>
                <c:pt idx="353">
                  <c:v>-68503.539000000004</c:v>
                </c:pt>
                <c:pt idx="354">
                  <c:v>-67090.616999999998</c:v>
                </c:pt>
                <c:pt idx="355">
                  <c:v>-65659.937999999995</c:v>
                </c:pt>
                <c:pt idx="356">
                  <c:v>-64218.375</c:v>
                </c:pt>
                <c:pt idx="357">
                  <c:v>-62760.703000000001</c:v>
                </c:pt>
                <c:pt idx="358">
                  <c:v>-61281.582000000002</c:v>
                </c:pt>
                <c:pt idx="359">
                  <c:v>-59781.258000000002</c:v>
                </c:pt>
                <c:pt idx="360">
                  <c:v>-58297.925999999999</c:v>
                </c:pt>
                <c:pt idx="361">
                  <c:v>-56751.445</c:v>
                </c:pt>
                <c:pt idx="362">
                  <c:v>-55222.538999999997</c:v>
                </c:pt>
                <c:pt idx="363">
                  <c:v>-53710.574000000001</c:v>
                </c:pt>
                <c:pt idx="364">
                  <c:v>-52144.637000000002</c:v>
                </c:pt>
                <c:pt idx="365">
                  <c:v>-50557.351999999999</c:v>
                </c:pt>
                <c:pt idx="366">
                  <c:v>-48948.565999999999</c:v>
                </c:pt>
                <c:pt idx="367">
                  <c:v>-47297.055</c:v>
                </c:pt>
                <c:pt idx="368">
                  <c:v>-45635.413999999997</c:v>
                </c:pt>
                <c:pt idx="369">
                  <c:v>-43940.112999999998</c:v>
                </c:pt>
                <c:pt idx="370">
                  <c:v>-42230.733999999997</c:v>
                </c:pt>
                <c:pt idx="371">
                  <c:v>-40516.726999999999</c:v>
                </c:pt>
                <c:pt idx="372">
                  <c:v>-38797.75</c:v>
                </c:pt>
                <c:pt idx="373">
                  <c:v>-37049.883000000002</c:v>
                </c:pt>
                <c:pt idx="374">
                  <c:v>-35281.211000000003</c:v>
                </c:pt>
                <c:pt idx="375">
                  <c:v>-33497.008000000002</c:v>
                </c:pt>
                <c:pt idx="376">
                  <c:v>-31714.907999999999</c:v>
                </c:pt>
                <c:pt idx="377">
                  <c:v>-29924.186000000002</c:v>
                </c:pt>
                <c:pt idx="378">
                  <c:v>-28238.701000000001</c:v>
                </c:pt>
                <c:pt idx="379">
                  <c:v>-26504.793000000001</c:v>
                </c:pt>
                <c:pt idx="380">
                  <c:v>-24851.046999999999</c:v>
                </c:pt>
                <c:pt idx="381">
                  <c:v>-23369.282999999999</c:v>
                </c:pt>
                <c:pt idx="382">
                  <c:v>-22009.891</c:v>
                </c:pt>
                <c:pt idx="383">
                  <c:v>-20736.984</c:v>
                </c:pt>
                <c:pt idx="384">
                  <c:v>-19574.613000000001</c:v>
                </c:pt>
                <c:pt idx="385">
                  <c:v>-18517.256000000001</c:v>
                </c:pt>
                <c:pt idx="386">
                  <c:v>-17621.030999999999</c:v>
                </c:pt>
                <c:pt idx="387">
                  <c:v>-16977.969000000001</c:v>
                </c:pt>
                <c:pt idx="388">
                  <c:v>-16507.653999999999</c:v>
                </c:pt>
                <c:pt idx="389">
                  <c:v>-16218.088</c:v>
                </c:pt>
                <c:pt idx="390">
                  <c:v>-16096.367</c:v>
                </c:pt>
                <c:pt idx="391">
                  <c:v>-16197.031999999999</c:v>
                </c:pt>
                <c:pt idx="392">
                  <c:v>-16601.905999999999</c:v>
                </c:pt>
              </c:numCache>
            </c:numRef>
          </c:yVal>
          <c:smooth val="1"/>
          <c:extLst>
            <c:ext xmlns:c16="http://schemas.microsoft.com/office/drawing/2014/chart" uri="{C3380CC4-5D6E-409C-BE32-E72D297353CC}">
              <c16:uniqueId val="{00000000-71ED-43D2-BB45-47573570581F}"/>
            </c:ext>
          </c:extLst>
        </c:ser>
        <c:ser>
          <c:idx val="0"/>
          <c:order val="1"/>
          <c:tx>
            <c:strRef>
              <c:f>Potential!$C$2</c:f>
              <c:strCache>
                <c:ptCount val="1"/>
                <c:pt idx="0">
                  <c:v>With-receptacle</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Potential!$C$4:$C$396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Potential!$D$4:$D$396</c:f>
              <c:numCache>
                <c:formatCode>General</c:formatCode>
                <c:ptCount val="393"/>
                <c:pt idx="0">
                  <c:v>-494884.34</c:v>
                </c:pt>
                <c:pt idx="1">
                  <c:v>-494731.75</c:v>
                </c:pt>
                <c:pt idx="2">
                  <c:v>-494590.06</c:v>
                </c:pt>
                <c:pt idx="3">
                  <c:v>-494414.16</c:v>
                </c:pt>
                <c:pt idx="4">
                  <c:v>-494204.81</c:v>
                </c:pt>
                <c:pt idx="5">
                  <c:v>-493961.78</c:v>
                </c:pt>
                <c:pt idx="6">
                  <c:v>-493684.56</c:v>
                </c:pt>
                <c:pt idx="7">
                  <c:v>-493380.53</c:v>
                </c:pt>
                <c:pt idx="8">
                  <c:v>-493046.63</c:v>
                </c:pt>
                <c:pt idx="9">
                  <c:v>-492677.56</c:v>
                </c:pt>
                <c:pt idx="10">
                  <c:v>-492293.41</c:v>
                </c:pt>
                <c:pt idx="11">
                  <c:v>-491884.47</c:v>
                </c:pt>
                <c:pt idx="12">
                  <c:v>-491447.53</c:v>
                </c:pt>
                <c:pt idx="13">
                  <c:v>-490980.09</c:v>
                </c:pt>
                <c:pt idx="14">
                  <c:v>-490480.19</c:v>
                </c:pt>
                <c:pt idx="15">
                  <c:v>-489947.56</c:v>
                </c:pt>
                <c:pt idx="16">
                  <c:v>-489382.47</c:v>
                </c:pt>
                <c:pt idx="17">
                  <c:v>-488791.56</c:v>
                </c:pt>
                <c:pt idx="18">
                  <c:v>-488190.63</c:v>
                </c:pt>
                <c:pt idx="19">
                  <c:v>-487551.63</c:v>
                </c:pt>
                <c:pt idx="20">
                  <c:v>-486905.88</c:v>
                </c:pt>
                <c:pt idx="21">
                  <c:v>-486243.56</c:v>
                </c:pt>
                <c:pt idx="22">
                  <c:v>-485569.56</c:v>
                </c:pt>
                <c:pt idx="23">
                  <c:v>-484876.25</c:v>
                </c:pt>
                <c:pt idx="24">
                  <c:v>-484178.19</c:v>
                </c:pt>
                <c:pt idx="25">
                  <c:v>-483458.81</c:v>
                </c:pt>
                <c:pt idx="26">
                  <c:v>-482736.31</c:v>
                </c:pt>
                <c:pt idx="27">
                  <c:v>-482003.38</c:v>
                </c:pt>
                <c:pt idx="28">
                  <c:v>-481266.28</c:v>
                </c:pt>
                <c:pt idx="29">
                  <c:v>-480538.13</c:v>
                </c:pt>
                <c:pt idx="30">
                  <c:v>-479800.5</c:v>
                </c:pt>
                <c:pt idx="31">
                  <c:v>-479069</c:v>
                </c:pt>
                <c:pt idx="32">
                  <c:v>-478334.63</c:v>
                </c:pt>
                <c:pt idx="33">
                  <c:v>-477600.91</c:v>
                </c:pt>
                <c:pt idx="34">
                  <c:v>-476862.84</c:v>
                </c:pt>
                <c:pt idx="35">
                  <c:v>-476120.63</c:v>
                </c:pt>
                <c:pt idx="36">
                  <c:v>-475338.47</c:v>
                </c:pt>
                <c:pt idx="37">
                  <c:v>-474542.28</c:v>
                </c:pt>
                <c:pt idx="38">
                  <c:v>-473735.91</c:v>
                </c:pt>
                <c:pt idx="39">
                  <c:v>-472924.41</c:v>
                </c:pt>
                <c:pt idx="40">
                  <c:v>-472095.88</c:v>
                </c:pt>
                <c:pt idx="41">
                  <c:v>-471248.34</c:v>
                </c:pt>
                <c:pt idx="42">
                  <c:v>-470388.19</c:v>
                </c:pt>
                <c:pt idx="43">
                  <c:v>-469503.47</c:v>
                </c:pt>
                <c:pt idx="44">
                  <c:v>-468633.59</c:v>
                </c:pt>
                <c:pt idx="45">
                  <c:v>-467738.69</c:v>
                </c:pt>
                <c:pt idx="46">
                  <c:v>-466823.09</c:v>
                </c:pt>
                <c:pt idx="47">
                  <c:v>-465882.06</c:v>
                </c:pt>
                <c:pt idx="48">
                  <c:v>-464940.34</c:v>
                </c:pt>
                <c:pt idx="49">
                  <c:v>-463973.88</c:v>
                </c:pt>
                <c:pt idx="50">
                  <c:v>-463008.88</c:v>
                </c:pt>
                <c:pt idx="51">
                  <c:v>-462028.59</c:v>
                </c:pt>
                <c:pt idx="52">
                  <c:v>-461027.78</c:v>
                </c:pt>
                <c:pt idx="53">
                  <c:v>-459992.66</c:v>
                </c:pt>
                <c:pt idx="54">
                  <c:v>-458961.13</c:v>
                </c:pt>
                <c:pt idx="55">
                  <c:v>-457940.34</c:v>
                </c:pt>
                <c:pt idx="56">
                  <c:v>-456851.06</c:v>
                </c:pt>
                <c:pt idx="57">
                  <c:v>-455813.63</c:v>
                </c:pt>
                <c:pt idx="58">
                  <c:v>-454732.16</c:v>
                </c:pt>
                <c:pt idx="59">
                  <c:v>-453628.69</c:v>
                </c:pt>
                <c:pt idx="60">
                  <c:v>-452513.63</c:v>
                </c:pt>
                <c:pt idx="61">
                  <c:v>-451383.16</c:v>
                </c:pt>
                <c:pt idx="62">
                  <c:v>-450245.47</c:v>
                </c:pt>
                <c:pt idx="63">
                  <c:v>-449100.44</c:v>
                </c:pt>
                <c:pt idx="64">
                  <c:v>-447923.09</c:v>
                </c:pt>
                <c:pt idx="65">
                  <c:v>-446758.63</c:v>
                </c:pt>
                <c:pt idx="66">
                  <c:v>-445563.69</c:v>
                </c:pt>
                <c:pt idx="67">
                  <c:v>-444366.78</c:v>
                </c:pt>
                <c:pt idx="68">
                  <c:v>-443150.69</c:v>
                </c:pt>
                <c:pt idx="69">
                  <c:v>-441928.94</c:v>
                </c:pt>
                <c:pt idx="70">
                  <c:v>-440700.41</c:v>
                </c:pt>
                <c:pt idx="71">
                  <c:v>-439459.66</c:v>
                </c:pt>
                <c:pt idx="72">
                  <c:v>-438213.28</c:v>
                </c:pt>
                <c:pt idx="73">
                  <c:v>-436954.66</c:v>
                </c:pt>
                <c:pt idx="74">
                  <c:v>-435687.97</c:v>
                </c:pt>
                <c:pt idx="75">
                  <c:v>-434412.31</c:v>
                </c:pt>
                <c:pt idx="76">
                  <c:v>-433135.03</c:v>
                </c:pt>
                <c:pt idx="77">
                  <c:v>-431847.75</c:v>
                </c:pt>
                <c:pt idx="78">
                  <c:v>-430558.81</c:v>
                </c:pt>
                <c:pt idx="79">
                  <c:v>-429263.38</c:v>
                </c:pt>
                <c:pt idx="80">
                  <c:v>-427963.81</c:v>
                </c:pt>
                <c:pt idx="81">
                  <c:v>-426661.94</c:v>
                </c:pt>
                <c:pt idx="82">
                  <c:v>-425351.88</c:v>
                </c:pt>
                <c:pt idx="83">
                  <c:v>-424036.94</c:v>
                </c:pt>
                <c:pt idx="84">
                  <c:v>-422715.88</c:v>
                </c:pt>
                <c:pt idx="85">
                  <c:v>-421392.34</c:v>
                </c:pt>
                <c:pt idx="86">
                  <c:v>-420066.72</c:v>
                </c:pt>
                <c:pt idx="87">
                  <c:v>-418739.59</c:v>
                </c:pt>
                <c:pt idx="88">
                  <c:v>-417412.69</c:v>
                </c:pt>
                <c:pt idx="89">
                  <c:v>-416084.44</c:v>
                </c:pt>
                <c:pt idx="90">
                  <c:v>-414754.88</c:v>
                </c:pt>
                <c:pt idx="91">
                  <c:v>-413426.03</c:v>
                </c:pt>
                <c:pt idx="92">
                  <c:v>-412094.71999999997</c:v>
                </c:pt>
                <c:pt idx="93">
                  <c:v>-410768.34</c:v>
                </c:pt>
                <c:pt idx="94">
                  <c:v>-409433.25</c:v>
                </c:pt>
                <c:pt idx="95">
                  <c:v>-408037.06</c:v>
                </c:pt>
                <c:pt idx="96">
                  <c:v>-406743</c:v>
                </c:pt>
                <c:pt idx="97">
                  <c:v>-405414.31</c:v>
                </c:pt>
                <c:pt idx="98">
                  <c:v>-404077.22</c:v>
                </c:pt>
                <c:pt idx="99">
                  <c:v>-402742.5</c:v>
                </c:pt>
                <c:pt idx="100">
                  <c:v>-401414.91</c:v>
                </c:pt>
                <c:pt idx="101">
                  <c:v>-400085.91</c:v>
                </c:pt>
                <c:pt idx="102">
                  <c:v>-398759.34</c:v>
                </c:pt>
                <c:pt idx="103">
                  <c:v>-397439.28</c:v>
                </c:pt>
                <c:pt idx="104">
                  <c:v>-396123.19</c:v>
                </c:pt>
                <c:pt idx="105">
                  <c:v>-394800.25</c:v>
                </c:pt>
                <c:pt idx="106">
                  <c:v>-393470.63</c:v>
                </c:pt>
                <c:pt idx="107">
                  <c:v>-392159.25</c:v>
                </c:pt>
                <c:pt idx="108">
                  <c:v>-390844.56</c:v>
                </c:pt>
                <c:pt idx="109">
                  <c:v>-389536.88</c:v>
                </c:pt>
                <c:pt idx="110">
                  <c:v>-388228.25</c:v>
                </c:pt>
                <c:pt idx="111">
                  <c:v>-386927.56</c:v>
                </c:pt>
                <c:pt idx="112">
                  <c:v>-385629.41</c:v>
                </c:pt>
                <c:pt idx="113">
                  <c:v>-384339.56</c:v>
                </c:pt>
                <c:pt idx="114">
                  <c:v>-383103.78</c:v>
                </c:pt>
                <c:pt idx="115">
                  <c:v>-381799.88</c:v>
                </c:pt>
                <c:pt idx="116">
                  <c:v>-380510.71999999997</c:v>
                </c:pt>
                <c:pt idx="117">
                  <c:v>-379198.56</c:v>
                </c:pt>
                <c:pt idx="118">
                  <c:v>-377896.75</c:v>
                </c:pt>
                <c:pt idx="119">
                  <c:v>-376620.63</c:v>
                </c:pt>
                <c:pt idx="120">
                  <c:v>-375347.34</c:v>
                </c:pt>
                <c:pt idx="121">
                  <c:v>-374078.56</c:v>
                </c:pt>
                <c:pt idx="122">
                  <c:v>-372814.38</c:v>
                </c:pt>
                <c:pt idx="123">
                  <c:v>-371553.28000000003</c:v>
                </c:pt>
                <c:pt idx="124">
                  <c:v>-370311.91</c:v>
                </c:pt>
                <c:pt idx="125">
                  <c:v>-369106.38</c:v>
                </c:pt>
                <c:pt idx="126">
                  <c:v>-367848.47</c:v>
                </c:pt>
                <c:pt idx="127">
                  <c:v>-366553</c:v>
                </c:pt>
                <c:pt idx="128">
                  <c:v>-365305.38</c:v>
                </c:pt>
                <c:pt idx="129">
                  <c:v>-364067.53</c:v>
                </c:pt>
                <c:pt idx="130">
                  <c:v>-362831.22</c:v>
                </c:pt>
                <c:pt idx="131">
                  <c:v>-361597.94</c:v>
                </c:pt>
                <c:pt idx="132">
                  <c:v>-360368.91</c:v>
                </c:pt>
                <c:pt idx="133">
                  <c:v>-359144.84</c:v>
                </c:pt>
                <c:pt idx="134">
                  <c:v>-357989.53</c:v>
                </c:pt>
                <c:pt idx="135">
                  <c:v>-356769.81</c:v>
                </c:pt>
                <c:pt idx="136">
                  <c:v>-355553.78</c:v>
                </c:pt>
                <c:pt idx="137">
                  <c:v>-354312.44</c:v>
                </c:pt>
                <c:pt idx="138">
                  <c:v>-353104.25</c:v>
                </c:pt>
                <c:pt idx="139">
                  <c:v>-351903.25</c:v>
                </c:pt>
                <c:pt idx="140">
                  <c:v>-350704.81</c:v>
                </c:pt>
                <c:pt idx="141">
                  <c:v>-349512.19</c:v>
                </c:pt>
                <c:pt idx="142">
                  <c:v>-348323.03</c:v>
                </c:pt>
                <c:pt idx="143">
                  <c:v>-347142.03</c:v>
                </c:pt>
                <c:pt idx="144">
                  <c:v>-345995.78</c:v>
                </c:pt>
                <c:pt idx="145">
                  <c:v>-344774.38</c:v>
                </c:pt>
                <c:pt idx="146">
                  <c:v>-343594.91</c:v>
                </c:pt>
                <c:pt idx="147">
                  <c:v>-342425.25</c:v>
                </c:pt>
                <c:pt idx="148">
                  <c:v>-341256.97</c:v>
                </c:pt>
                <c:pt idx="149">
                  <c:v>-340093.03</c:v>
                </c:pt>
                <c:pt idx="150">
                  <c:v>-338933.53</c:v>
                </c:pt>
                <c:pt idx="151">
                  <c:v>-337775.19</c:v>
                </c:pt>
                <c:pt idx="152">
                  <c:v>-336622.44</c:v>
                </c:pt>
                <c:pt idx="153">
                  <c:v>-335472.03000000003</c:v>
                </c:pt>
                <c:pt idx="154">
                  <c:v>-334324.34000000003</c:v>
                </c:pt>
                <c:pt idx="155">
                  <c:v>-333154.94</c:v>
                </c:pt>
                <c:pt idx="156">
                  <c:v>-331927.90999999997</c:v>
                </c:pt>
                <c:pt idx="157">
                  <c:v>-330732.56</c:v>
                </c:pt>
                <c:pt idx="158">
                  <c:v>-329567.75</c:v>
                </c:pt>
                <c:pt idx="159">
                  <c:v>-328485.13</c:v>
                </c:pt>
                <c:pt idx="160">
                  <c:v>-327270.46999999997</c:v>
                </c:pt>
                <c:pt idx="161">
                  <c:v>-326207.06</c:v>
                </c:pt>
                <c:pt idx="162">
                  <c:v>-325053.03000000003</c:v>
                </c:pt>
                <c:pt idx="163">
                  <c:v>-323900.78000000003</c:v>
                </c:pt>
                <c:pt idx="164">
                  <c:v>-322823.5</c:v>
                </c:pt>
                <c:pt idx="165">
                  <c:v>-321790.88</c:v>
                </c:pt>
                <c:pt idx="166">
                  <c:v>-320700.25</c:v>
                </c:pt>
                <c:pt idx="167">
                  <c:v>-319491.81</c:v>
                </c:pt>
                <c:pt idx="168">
                  <c:v>-318371.90999999997</c:v>
                </c:pt>
                <c:pt idx="169">
                  <c:v>-317250.31</c:v>
                </c:pt>
                <c:pt idx="170">
                  <c:v>-316131.21999999997</c:v>
                </c:pt>
                <c:pt idx="171">
                  <c:v>-315017.40999999997</c:v>
                </c:pt>
                <c:pt idx="172">
                  <c:v>-313899.84000000003</c:v>
                </c:pt>
                <c:pt idx="173">
                  <c:v>-312790.06</c:v>
                </c:pt>
                <c:pt idx="174">
                  <c:v>-311679.90999999997</c:v>
                </c:pt>
                <c:pt idx="175">
                  <c:v>-310571.15999999997</c:v>
                </c:pt>
                <c:pt idx="176">
                  <c:v>-309466</c:v>
                </c:pt>
                <c:pt idx="177">
                  <c:v>-308362.38</c:v>
                </c:pt>
                <c:pt idx="178">
                  <c:v>-307253.88</c:v>
                </c:pt>
                <c:pt idx="179">
                  <c:v>-306141.96999999997</c:v>
                </c:pt>
                <c:pt idx="180">
                  <c:v>-305034.71999999997</c:v>
                </c:pt>
                <c:pt idx="181">
                  <c:v>-303929.65999999997</c:v>
                </c:pt>
                <c:pt idx="182">
                  <c:v>-302821.28000000003</c:v>
                </c:pt>
                <c:pt idx="183">
                  <c:v>-301718.44</c:v>
                </c:pt>
                <c:pt idx="184">
                  <c:v>-300613.75</c:v>
                </c:pt>
                <c:pt idx="185">
                  <c:v>-299519.71999999997</c:v>
                </c:pt>
                <c:pt idx="186">
                  <c:v>-298428.34000000003</c:v>
                </c:pt>
                <c:pt idx="187">
                  <c:v>-297324</c:v>
                </c:pt>
                <c:pt idx="188">
                  <c:v>-296219.13</c:v>
                </c:pt>
                <c:pt idx="189">
                  <c:v>-295114.09000000003</c:v>
                </c:pt>
                <c:pt idx="190">
                  <c:v>-294009.15999999997</c:v>
                </c:pt>
                <c:pt idx="191">
                  <c:v>-292904.21999999997</c:v>
                </c:pt>
                <c:pt idx="192">
                  <c:v>-291799.15999999997</c:v>
                </c:pt>
                <c:pt idx="193">
                  <c:v>-290694.21999999997</c:v>
                </c:pt>
                <c:pt idx="194">
                  <c:v>-289589.09000000003</c:v>
                </c:pt>
                <c:pt idx="195">
                  <c:v>-288483.06</c:v>
                </c:pt>
                <c:pt idx="196">
                  <c:v>-287378.75</c:v>
                </c:pt>
                <c:pt idx="197">
                  <c:v>-286272.40999999997</c:v>
                </c:pt>
                <c:pt idx="198">
                  <c:v>-285161.38</c:v>
                </c:pt>
                <c:pt idx="199">
                  <c:v>-284049.69</c:v>
                </c:pt>
                <c:pt idx="200">
                  <c:v>-282937.38</c:v>
                </c:pt>
                <c:pt idx="201">
                  <c:v>-281824.46999999997</c:v>
                </c:pt>
                <c:pt idx="202">
                  <c:v>-280710.96999999997</c:v>
                </c:pt>
                <c:pt idx="203">
                  <c:v>-279596.88</c:v>
                </c:pt>
                <c:pt idx="204">
                  <c:v>-278482.21999999997</c:v>
                </c:pt>
                <c:pt idx="205">
                  <c:v>-277366.88</c:v>
                </c:pt>
                <c:pt idx="206">
                  <c:v>-276249.63</c:v>
                </c:pt>
                <c:pt idx="207">
                  <c:v>-275130.09000000003</c:v>
                </c:pt>
                <c:pt idx="208">
                  <c:v>-274010.19</c:v>
                </c:pt>
                <c:pt idx="209">
                  <c:v>-272889.88</c:v>
                </c:pt>
                <c:pt idx="210">
                  <c:v>-271765.06</c:v>
                </c:pt>
                <c:pt idx="211">
                  <c:v>-270646.69</c:v>
                </c:pt>
                <c:pt idx="212">
                  <c:v>-269513.40999999997</c:v>
                </c:pt>
                <c:pt idx="213">
                  <c:v>-268396.06</c:v>
                </c:pt>
                <c:pt idx="214">
                  <c:v>-267279.84000000003</c:v>
                </c:pt>
                <c:pt idx="215">
                  <c:v>-266157.25</c:v>
                </c:pt>
                <c:pt idx="216">
                  <c:v>-265031.38</c:v>
                </c:pt>
                <c:pt idx="217">
                  <c:v>-263894.15999999997</c:v>
                </c:pt>
                <c:pt idx="218">
                  <c:v>-262744.75</c:v>
                </c:pt>
                <c:pt idx="219">
                  <c:v>-261638.84</c:v>
                </c:pt>
                <c:pt idx="220">
                  <c:v>-260475.64</c:v>
                </c:pt>
                <c:pt idx="221">
                  <c:v>-259376.31</c:v>
                </c:pt>
                <c:pt idx="222">
                  <c:v>-258230.09</c:v>
                </c:pt>
                <c:pt idx="223">
                  <c:v>-257069.02</c:v>
                </c:pt>
                <c:pt idx="224">
                  <c:v>-255980.38</c:v>
                </c:pt>
                <c:pt idx="225">
                  <c:v>-254858.44</c:v>
                </c:pt>
                <c:pt idx="226">
                  <c:v>-253735.23</c:v>
                </c:pt>
                <c:pt idx="227">
                  <c:v>-252565.69</c:v>
                </c:pt>
                <c:pt idx="228">
                  <c:v>-251416.33</c:v>
                </c:pt>
                <c:pt idx="229">
                  <c:v>-250329.66</c:v>
                </c:pt>
                <c:pt idx="230">
                  <c:v>-249137.3</c:v>
                </c:pt>
                <c:pt idx="231">
                  <c:v>-248047.75</c:v>
                </c:pt>
                <c:pt idx="232">
                  <c:v>-246880.3</c:v>
                </c:pt>
                <c:pt idx="233">
                  <c:v>-245727.86</c:v>
                </c:pt>
                <c:pt idx="234">
                  <c:v>-244648.38</c:v>
                </c:pt>
                <c:pt idx="235">
                  <c:v>-243521.13</c:v>
                </c:pt>
                <c:pt idx="236">
                  <c:v>-242368.63</c:v>
                </c:pt>
                <c:pt idx="237">
                  <c:v>-241197.47</c:v>
                </c:pt>
                <c:pt idx="238">
                  <c:v>-240023.58</c:v>
                </c:pt>
                <c:pt idx="239">
                  <c:v>-238949.8</c:v>
                </c:pt>
                <c:pt idx="240">
                  <c:v>-237743.22</c:v>
                </c:pt>
                <c:pt idx="241">
                  <c:v>-236648.55</c:v>
                </c:pt>
                <c:pt idx="242">
                  <c:v>-235505.63</c:v>
                </c:pt>
                <c:pt idx="243">
                  <c:v>-234327.95</c:v>
                </c:pt>
                <c:pt idx="244">
                  <c:v>-233241.73</c:v>
                </c:pt>
                <c:pt idx="245">
                  <c:v>-232099.97</c:v>
                </c:pt>
                <c:pt idx="246">
                  <c:v>-230961.25</c:v>
                </c:pt>
                <c:pt idx="247">
                  <c:v>-229817.5</c:v>
                </c:pt>
                <c:pt idx="248">
                  <c:v>-228625.03</c:v>
                </c:pt>
                <c:pt idx="249">
                  <c:v>-227530.25</c:v>
                </c:pt>
                <c:pt idx="250">
                  <c:v>-226371.89</c:v>
                </c:pt>
                <c:pt idx="251">
                  <c:v>-225217.63</c:v>
                </c:pt>
                <c:pt idx="252">
                  <c:v>-224095.17</c:v>
                </c:pt>
                <c:pt idx="253">
                  <c:v>-222915.09</c:v>
                </c:pt>
                <c:pt idx="254">
                  <c:v>-221802.47</c:v>
                </c:pt>
                <c:pt idx="255">
                  <c:v>-220687.39</c:v>
                </c:pt>
                <c:pt idx="256">
                  <c:v>-219540.67</c:v>
                </c:pt>
                <c:pt idx="257">
                  <c:v>-218408.08</c:v>
                </c:pt>
                <c:pt idx="258">
                  <c:v>-217221.42</c:v>
                </c:pt>
                <c:pt idx="259">
                  <c:v>-216012.16</c:v>
                </c:pt>
                <c:pt idx="260">
                  <c:v>-214882.33</c:v>
                </c:pt>
                <c:pt idx="261">
                  <c:v>-213716.05</c:v>
                </c:pt>
                <c:pt idx="262">
                  <c:v>-212519.64</c:v>
                </c:pt>
                <c:pt idx="263">
                  <c:v>-211418</c:v>
                </c:pt>
                <c:pt idx="264">
                  <c:v>-210237.31</c:v>
                </c:pt>
                <c:pt idx="265">
                  <c:v>-209136.83</c:v>
                </c:pt>
                <c:pt idx="266">
                  <c:v>-207955.55</c:v>
                </c:pt>
                <c:pt idx="267">
                  <c:v>-206768.47</c:v>
                </c:pt>
                <c:pt idx="268">
                  <c:v>-205551.92</c:v>
                </c:pt>
                <c:pt idx="269">
                  <c:v>-204358.3</c:v>
                </c:pt>
                <c:pt idx="270">
                  <c:v>-203205.95</c:v>
                </c:pt>
                <c:pt idx="271">
                  <c:v>-202001.25</c:v>
                </c:pt>
                <c:pt idx="272">
                  <c:v>-200837.41</c:v>
                </c:pt>
                <c:pt idx="273">
                  <c:v>-199646.72</c:v>
                </c:pt>
                <c:pt idx="274">
                  <c:v>-198446.53</c:v>
                </c:pt>
                <c:pt idx="275">
                  <c:v>-197268.8</c:v>
                </c:pt>
                <c:pt idx="276">
                  <c:v>-196074.75</c:v>
                </c:pt>
                <c:pt idx="277">
                  <c:v>-194873.05</c:v>
                </c:pt>
                <c:pt idx="278">
                  <c:v>-193683.05</c:v>
                </c:pt>
                <c:pt idx="279">
                  <c:v>-192416.8</c:v>
                </c:pt>
                <c:pt idx="280">
                  <c:v>-191224</c:v>
                </c:pt>
                <c:pt idx="281">
                  <c:v>-190037.33</c:v>
                </c:pt>
                <c:pt idx="282">
                  <c:v>-188761.98</c:v>
                </c:pt>
                <c:pt idx="283">
                  <c:v>-187613.89</c:v>
                </c:pt>
                <c:pt idx="284">
                  <c:v>-186406.58</c:v>
                </c:pt>
                <c:pt idx="285">
                  <c:v>-185185.47</c:v>
                </c:pt>
                <c:pt idx="286">
                  <c:v>-183958.22</c:v>
                </c:pt>
                <c:pt idx="287">
                  <c:v>-182715.75</c:v>
                </c:pt>
                <c:pt idx="288">
                  <c:v>-181451.2</c:v>
                </c:pt>
                <c:pt idx="289">
                  <c:v>-180204.79999999999</c:v>
                </c:pt>
                <c:pt idx="290">
                  <c:v>-178958.94</c:v>
                </c:pt>
                <c:pt idx="291">
                  <c:v>-177713.72</c:v>
                </c:pt>
                <c:pt idx="292">
                  <c:v>-176459.27</c:v>
                </c:pt>
                <c:pt idx="293">
                  <c:v>-175203.81</c:v>
                </c:pt>
                <c:pt idx="294">
                  <c:v>-173944.59</c:v>
                </c:pt>
                <c:pt idx="295">
                  <c:v>-172680.13</c:v>
                </c:pt>
                <c:pt idx="296">
                  <c:v>-171410.67</c:v>
                </c:pt>
                <c:pt idx="297">
                  <c:v>-170135.64</c:v>
                </c:pt>
                <c:pt idx="298">
                  <c:v>-168895.23</c:v>
                </c:pt>
                <c:pt idx="299">
                  <c:v>-167586.31</c:v>
                </c:pt>
                <c:pt idx="300">
                  <c:v>-166298</c:v>
                </c:pt>
                <c:pt idx="301">
                  <c:v>-165004.75</c:v>
                </c:pt>
                <c:pt idx="302">
                  <c:v>-163705.10999999999</c:v>
                </c:pt>
                <c:pt idx="303">
                  <c:v>-162395.03</c:v>
                </c:pt>
                <c:pt idx="304">
                  <c:v>-161088.39000000001</c:v>
                </c:pt>
                <c:pt idx="305">
                  <c:v>-159775.20000000001</c:v>
                </c:pt>
                <c:pt idx="306">
                  <c:v>-158455.54999999999</c:v>
                </c:pt>
                <c:pt idx="307">
                  <c:v>-157129.20000000001</c:v>
                </c:pt>
                <c:pt idx="308">
                  <c:v>-155795.53</c:v>
                </c:pt>
                <c:pt idx="309">
                  <c:v>-154384.06</c:v>
                </c:pt>
                <c:pt idx="310">
                  <c:v>-153053.66</c:v>
                </c:pt>
                <c:pt idx="311">
                  <c:v>-151729.75</c:v>
                </c:pt>
                <c:pt idx="312">
                  <c:v>-150321.41</c:v>
                </c:pt>
                <c:pt idx="313">
                  <c:v>-149012.85999999999</c:v>
                </c:pt>
                <c:pt idx="314">
                  <c:v>-147653.07999999999</c:v>
                </c:pt>
                <c:pt idx="315">
                  <c:v>-146279.85999999999</c:v>
                </c:pt>
                <c:pt idx="316">
                  <c:v>-144897.57999999999</c:v>
                </c:pt>
                <c:pt idx="317">
                  <c:v>-143511.88</c:v>
                </c:pt>
                <c:pt idx="318">
                  <c:v>-142114.28</c:v>
                </c:pt>
                <c:pt idx="319">
                  <c:v>-140652.59</c:v>
                </c:pt>
                <c:pt idx="320">
                  <c:v>-139305.59</c:v>
                </c:pt>
                <c:pt idx="321">
                  <c:v>-137857.23000000001</c:v>
                </c:pt>
                <c:pt idx="322">
                  <c:v>-136443.70000000001</c:v>
                </c:pt>
                <c:pt idx="323">
                  <c:v>-135071.31</c:v>
                </c:pt>
                <c:pt idx="324">
                  <c:v>-133601.81</c:v>
                </c:pt>
                <c:pt idx="325">
                  <c:v>-132161.69</c:v>
                </c:pt>
                <c:pt idx="326">
                  <c:v>-130709.2</c:v>
                </c:pt>
                <c:pt idx="327">
                  <c:v>-129254.47</c:v>
                </c:pt>
                <c:pt idx="328">
                  <c:v>-127786.81</c:v>
                </c:pt>
                <c:pt idx="329">
                  <c:v>-126306.81</c:v>
                </c:pt>
                <c:pt idx="330">
                  <c:v>-124826.3</c:v>
                </c:pt>
                <c:pt idx="331">
                  <c:v>-123330.92</c:v>
                </c:pt>
                <c:pt idx="332">
                  <c:v>-121824.92</c:v>
                </c:pt>
                <c:pt idx="333">
                  <c:v>-120327.57</c:v>
                </c:pt>
                <c:pt idx="334">
                  <c:v>-118786.46</c:v>
                </c:pt>
                <c:pt idx="335">
                  <c:v>-117254.96</c:v>
                </c:pt>
                <c:pt idx="336">
                  <c:v>-115712.18</c:v>
                </c:pt>
                <c:pt idx="337">
                  <c:v>-114163.06</c:v>
                </c:pt>
                <c:pt idx="338">
                  <c:v>-112597.38</c:v>
                </c:pt>
                <c:pt idx="339">
                  <c:v>-111016.61</c:v>
                </c:pt>
                <c:pt idx="340">
                  <c:v>-109422.28</c:v>
                </c:pt>
                <c:pt idx="341">
                  <c:v>-107797.22</c:v>
                </c:pt>
                <c:pt idx="342">
                  <c:v>-106208.84</c:v>
                </c:pt>
                <c:pt idx="343">
                  <c:v>-104593.48</c:v>
                </c:pt>
                <c:pt idx="344">
                  <c:v>-102961.81</c:v>
                </c:pt>
                <c:pt idx="345">
                  <c:v>-101315.59</c:v>
                </c:pt>
                <c:pt idx="346">
                  <c:v>-99655.187999999995</c:v>
                </c:pt>
                <c:pt idx="347">
                  <c:v>-97981.398000000001</c:v>
                </c:pt>
                <c:pt idx="348">
                  <c:v>-96292.406000000003</c:v>
                </c:pt>
                <c:pt idx="349">
                  <c:v>-94591.57</c:v>
                </c:pt>
                <c:pt idx="350">
                  <c:v>-92871.406000000003</c:v>
                </c:pt>
                <c:pt idx="351">
                  <c:v>-91100.827999999994</c:v>
                </c:pt>
                <c:pt idx="352">
                  <c:v>-89330.687999999995</c:v>
                </c:pt>
                <c:pt idx="353">
                  <c:v>-87595.625</c:v>
                </c:pt>
                <c:pt idx="354">
                  <c:v>-85807.297000000006</c:v>
                </c:pt>
                <c:pt idx="355">
                  <c:v>-83999.766000000003</c:v>
                </c:pt>
                <c:pt idx="356">
                  <c:v>-82167.968999999997</c:v>
                </c:pt>
                <c:pt idx="357">
                  <c:v>-80320.891000000003</c:v>
                </c:pt>
                <c:pt idx="358">
                  <c:v>-78451.273000000001</c:v>
                </c:pt>
                <c:pt idx="359">
                  <c:v>-76575.070000000007</c:v>
                </c:pt>
                <c:pt idx="360">
                  <c:v>-74682.508000000002</c:v>
                </c:pt>
                <c:pt idx="361">
                  <c:v>-72723.141000000003</c:v>
                </c:pt>
                <c:pt idx="362">
                  <c:v>-70775.866999999998</c:v>
                </c:pt>
                <c:pt idx="363">
                  <c:v>-68783.648000000001</c:v>
                </c:pt>
                <c:pt idx="364">
                  <c:v>-66780.929999999993</c:v>
                </c:pt>
                <c:pt idx="365">
                  <c:v>-64744.035000000003</c:v>
                </c:pt>
                <c:pt idx="366">
                  <c:v>-62665.862999999998</c:v>
                </c:pt>
                <c:pt idx="367">
                  <c:v>-60577.383000000002</c:v>
                </c:pt>
                <c:pt idx="368">
                  <c:v>-58416.559000000001</c:v>
                </c:pt>
                <c:pt idx="369">
                  <c:v>-56246.898000000001</c:v>
                </c:pt>
                <c:pt idx="370">
                  <c:v>-54056.336000000003</c:v>
                </c:pt>
                <c:pt idx="371">
                  <c:v>-51856.082000000002</c:v>
                </c:pt>
                <c:pt idx="372">
                  <c:v>-49602.23</c:v>
                </c:pt>
                <c:pt idx="373">
                  <c:v>-47285.754000000001</c:v>
                </c:pt>
                <c:pt idx="374">
                  <c:v>-45033.91</c:v>
                </c:pt>
                <c:pt idx="375">
                  <c:v>-42792.254000000001</c:v>
                </c:pt>
                <c:pt idx="376">
                  <c:v>-40471.108999999997</c:v>
                </c:pt>
                <c:pt idx="377">
                  <c:v>-38201.866999999998</c:v>
                </c:pt>
                <c:pt idx="378">
                  <c:v>-35972.800999999999</c:v>
                </c:pt>
                <c:pt idx="379">
                  <c:v>-33686.612999999998</c:v>
                </c:pt>
                <c:pt idx="380">
                  <c:v>-31594.991999999998</c:v>
                </c:pt>
                <c:pt idx="381">
                  <c:v>-29603.275000000001</c:v>
                </c:pt>
                <c:pt idx="382">
                  <c:v>-27840.833999999999</c:v>
                </c:pt>
                <c:pt idx="383">
                  <c:v>-26126.921999999999</c:v>
                </c:pt>
                <c:pt idx="384">
                  <c:v>-24677.101999999999</c:v>
                </c:pt>
                <c:pt idx="385">
                  <c:v>-23361.745999999999</c:v>
                </c:pt>
                <c:pt idx="386">
                  <c:v>-22216.353999999999</c:v>
                </c:pt>
                <c:pt idx="387">
                  <c:v>-21245.379000000001</c:v>
                </c:pt>
                <c:pt idx="388">
                  <c:v>-20551.550999999999</c:v>
                </c:pt>
                <c:pt idx="389">
                  <c:v>-20046.648000000001</c:v>
                </c:pt>
                <c:pt idx="390">
                  <c:v>-19857.562999999998</c:v>
                </c:pt>
                <c:pt idx="391">
                  <c:v>-19950.143</c:v>
                </c:pt>
                <c:pt idx="392">
                  <c:v>-21005.148000000001</c:v>
                </c:pt>
              </c:numCache>
            </c:numRef>
          </c:yVal>
          <c:smooth val="1"/>
          <c:extLst>
            <c:ext xmlns:c16="http://schemas.microsoft.com/office/drawing/2014/chart" uri="{C3380CC4-5D6E-409C-BE32-E72D297353CC}">
              <c16:uniqueId val="{00000001-71ED-43D2-BB45-47573570581F}"/>
            </c:ext>
          </c:extLst>
        </c:ser>
        <c:ser>
          <c:idx val="2"/>
          <c:order val="2"/>
          <c:tx>
            <c:strRef>
              <c:f>Potential!$E$2</c:f>
              <c:strCache>
                <c:ptCount val="1"/>
                <c:pt idx="0">
                  <c:v>No-receptacle</c:v>
                </c:pt>
              </c:strCache>
            </c:strRef>
          </c:tx>
          <c:spPr>
            <a:ln w="9525" cap="rnd">
              <a:solidFill>
                <a:schemeClr val="accent3"/>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Potential!$E$4:$E$396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Potential!$F$4:$F$396</c:f>
              <c:numCache>
                <c:formatCode>General</c:formatCode>
                <c:ptCount val="393"/>
                <c:pt idx="0">
                  <c:v>-492580.03</c:v>
                </c:pt>
                <c:pt idx="1">
                  <c:v>-492364.41</c:v>
                </c:pt>
                <c:pt idx="2">
                  <c:v>-492153.97</c:v>
                </c:pt>
                <c:pt idx="3">
                  <c:v>-491896.38</c:v>
                </c:pt>
                <c:pt idx="4">
                  <c:v>-491589.91</c:v>
                </c:pt>
                <c:pt idx="5">
                  <c:v>-491236.31</c:v>
                </c:pt>
                <c:pt idx="6">
                  <c:v>-490834.72</c:v>
                </c:pt>
                <c:pt idx="7">
                  <c:v>-490384.56</c:v>
                </c:pt>
                <c:pt idx="8">
                  <c:v>-489902.88</c:v>
                </c:pt>
                <c:pt idx="9">
                  <c:v>-489413.19</c:v>
                </c:pt>
                <c:pt idx="10">
                  <c:v>-488848</c:v>
                </c:pt>
                <c:pt idx="11">
                  <c:v>-488225.81</c:v>
                </c:pt>
                <c:pt idx="12">
                  <c:v>-487603.03</c:v>
                </c:pt>
                <c:pt idx="13">
                  <c:v>-486939.34</c:v>
                </c:pt>
                <c:pt idx="14">
                  <c:v>-486230.44</c:v>
                </c:pt>
                <c:pt idx="15">
                  <c:v>-485480.25</c:v>
                </c:pt>
                <c:pt idx="16">
                  <c:v>-484688.41</c:v>
                </c:pt>
                <c:pt idx="17">
                  <c:v>-483852.94</c:v>
                </c:pt>
                <c:pt idx="18">
                  <c:v>-482975.63</c:v>
                </c:pt>
                <c:pt idx="19">
                  <c:v>-482074.41</c:v>
                </c:pt>
                <c:pt idx="20">
                  <c:v>-481154.19</c:v>
                </c:pt>
                <c:pt idx="21">
                  <c:v>-480214.22</c:v>
                </c:pt>
                <c:pt idx="22">
                  <c:v>-479256.53</c:v>
                </c:pt>
                <c:pt idx="23">
                  <c:v>-478280.75</c:v>
                </c:pt>
                <c:pt idx="24">
                  <c:v>-477286.56</c:v>
                </c:pt>
                <c:pt idx="25">
                  <c:v>-476274.59</c:v>
                </c:pt>
                <c:pt idx="26">
                  <c:v>-475254.94</c:v>
                </c:pt>
                <c:pt idx="27">
                  <c:v>-474213.19</c:v>
                </c:pt>
                <c:pt idx="28">
                  <c:v>-473175.84</c:v>
                </c:pt>
                <c:pt idx="29">
                  <c:v>-472138.22</c:v>
                </c:pt>
                <c:pt idx="30">
                  <c:v>-471101.31</c:v>
                </c:pt>
                <c:pt idx="31">
                  <c:v>-470064.31</c:v>
                </c:pt>
                <c:pt idx="32">
                  <c:v>-469029.09</c:v>
                </c:pt>
                <c:pt idx="33">
                  <c:v>-467993.41</c:v>
                </c:pt>
                <c:pt idx="34">
                  <c:v>-466952.56</c:v>
                </c:pt>
                <c:pt idx="35">
                  <c:v>-465893.97</c:v>
                </c:pt>
                <c:pt idx="36">
                  <c:v>-464800.56</c:v>
                </c:pt>
                <c:pt idx="37">
                  <c:v>-463707.44</c:v>
                </c:pt>
                <c:pt idx="38">
                  <c:v>-462597.91</c:v>
                </c:pt>
                <c:pt idx="39">
                  <c:v>-461471.84</c:v>
                </c:pt>
                <c:pt idx="40">
                  <c:v>-460327.97</c:v>
                </c:pt>
                <c:pt idx="41">
                  <c:v>-459175.69</c:v>
                </c:pt>
                <c:pt idx="42">
                  <c:v>-458007.03</c:v>
                </c:pt>
                <c:pt idx="43">
                  <c:v>-456814.56</c:v>
                </c:pt>
                <c:pt idx="44">
                  <c:v>-455591.5</c:v>
                </c:pt>
                <c:pt idx="45">
                  <c:v>-454364.09</c:v>
                </c:pt>
                <c:pt idx="46">
                  <c:v>-453120.69</c:v>
                </c:pt>
                <c:pt idx="47">
                  <c:v>-451861.97</c:v>
                </c:pt>
                <c:pt idx="48">
                  <c:v>-450582.03</c:v>
                </c:pt>
                <c:pt idx="49">
                  <c:v>-449282</c:v>
                </c:pt>
                <c:pt idx="50">
                  <c:v>-447973.63</c:v>
                </c:pt>
                <c:pt idx="51">
                  <c:v>-446640.94</c:v>
                </c:pt>
                <c:pt idx="52">
                  <c:v>-445291.63</c:v>
                </c:pt>
                <c:pt idx="53">
                  <c:v>-443912.66</c:v>
                </c:pt>
                <c:pt idx="54">
                  <c:v>-442532.91</c:v>
                </c:pt>
                <c:pt idx="55">
                  <c:v>-441125.19</c:v>
                </c:pt>
                <c:pt idx="56">
                  <c:v>-439715.94</c:v>
                </c:pt>
                <c:pt idx="57">
                  <c:v>-438271.38</c:v>
                </c:pt>
                <c:pt idx="58">
                  <c:v>-436831.78</c:v>
                </c:pt>
                <c:pt idx="59">
                  <c:v>-435368.72</c:v>
                </c:pt>
                <c:pt idx="60">
                  <c:v>-433882.34</c:v>
                </c:pt>
                <c:pt idx="61">
                  <c:v>-432380.88</c:v>
                </c:pt>
                <c:pt idx="62">
                  <c:v>-430866.06</c:v>
                </c:pt>
                <c:pt idx="63">
                  <c:v>-429330.5</c:v>
                </c:pt>
                <c:pt idx="64">
                  <c:v>-427780.53</c:v>
                </c:pt>
                <c:pt idx="65">
                  <c:v>-426231.5</c:v>
                </c:pt>
                <c:pt idx="66">
                  <c:v>-424648.59</c:v>
                </c:pt>
                <c:pt idx="67">
                  <c:v>-423087.69</c:v>
                </c:pt>
                <c:pt idx="68">
                  <c:v>-421487.16</c:v>
                </c:pt>
                <c:pt idx="69">
                  <c:v>-419881.56</c:v>
                </c:pt>
                <c:pt idx="70">
                  <c:v>-418264.75</c:v>
                </c:pt>
                <c:pt idx="71">
                  <c:v>-416638.78</c:v>
                </c:pt>
                <c:pt idx="72">
                  <c:v>-415002.31</c:v>
                </c:pt>
                <c:pt idx="73">
                  <c:v>-413355.34</c:v>
                </c:pt>
                <c:pt idx="74">
                  <c:v>-411700.94</c:v>
                </c:pt>
                <c:pt idx="75">
                  <c:v>-410039.44</c:v>
                </c:pt>
                <c:pt idx="76">
                  <c:v>-408370.59</c:v>
                </c:pt>
                <c:pt idx="77">
                  <c:v>-406698.5</c:v>
                </c:pt>
                <c:pt idx="78">
                  <c:v>-405011.75</c:v>
                </c:pt>
                <c:pt idx="79">
                  <c:v>-403324.03</c:v>
                </c:pt>
                <c:pt idx="80">
                  <c:v>-401631.13</c:v>
                </c:pt>
                <c:pt idx="81">
                  <c:v>-399935.53</c:v>
                </c:pt>
                <c:pt idx="82">
                  <c:v>-398235.22</c:v>
                </c:pt>
                <c:pt idx="83">
                  <c:v>-396548.13</c:v>
                </c:pt>
                <c:pt idx="84">
                  <c:v>-394828.03</c:v>
                </c:pt>
                <c:pt idx="85">
                  <c:v>-393121.97</c:v>
                </c:pt>
                <c:pt idx="86">
                  <c:v>-391414.69</c:v>
                </c:pt>
                <c:pt idx="87">
                  <c:v>-389704.5</c:v>
                </c:pt>
                <c:pt idx="88">
                  <c:v>-387993.19</c:v>
                </c:pt>
                <c:pt idx="89">
                  <c:v>-386280.16</c:v>
                </c:pt>
                <c:pt idx="90">
                  <c:v>-384566.63</c:v>
                </c:pt>
                <c:pt idx="91">
                  <c:v>-382856.31</c:v>
                </c:pt>
                <c:pt idx="92">
                  <c:v>-381145</c:v>
                </c:pt>
                <c:pt idx="93">
                  <c:v>-379438.84</c:v>
                </c:pt>
                <c:pt idx="94">
                  <c:v>-377729.44</c:v>
                </c:pt>
                <c:pt idx="95">
                  <c:v>-375999.34</c:v>
                </c:pt>
                <c:pt idx="96">
                  <c:v>-374314.78</c:v>
                </c:pt>
                <c:pt idx="97">
                  <c:v>-372619.28</c:v>
                </c:pt>
                <c:pt idx="98">
                  <c:v>-370927.91</c:v>
                </c:pt>
                <c:pt idx="99">
                  <c:v>-369235.31</c:v>
                </c:pt>
                <c:pt idx="100">
                  <c:v>-367543.38</c:v>
                </c:pt>
                <c:pt idx="101">
                  <c:v>-365858.44</c:v>
                </c:pt>
                <c:pt idx="102">
                  <c:v>-364176.16</c:v>
                </c:pt>
                <c:pt idx="103">
                  <c:v>-362501.13</c:v>
                </c:pt>
                <c:pt idx="104">
                  <c:v>-360833.69</c:v>
                </c:pt>
                <c:pt idx="105">
                  <c:v>-359130.72</c:v>
                </c:pt>
                <c:pt idx="106">
                  <c:v>-357502.13</c:v>
                </c:pt>
                <c:pt idx="107">
                  <c:v>-355861.84</c:v>
                </c:pt>
                <c:pt idx="108">
                  <c:v>-354202.13</c:v>
                </c:pt>
                <c:pt idx="109">
                  <c:v>-352556.91</c:v>
                </c:pt>
                <c:pt idx="110">
                  <c:v>-350918.91</c:v>
                </c:pt>
                <c:pt idx="111">
                  <c:v>-349287.31</c:v>
                </c:pt>
                <c:pt idx="112">
                  <c:v>-347661.75</c:v>
                </c:pt>
                <c:pt idx="113">
                  <c:v>-346044.09</c:v>
                </c:pt>
                <c:pt idx="114">
                  <c:v>-344431.47</c:v>
                </c:pt>
                <c:pt idx="115">
                  <c:v>-342823.84</c:v>
                </c:pt>
                <c:pt idx="116">
                  <c:v>-341225.09</c:v>
                </c:pt>
                <c:pt idx="117">
                  <c:v>-339630.38</c:v>
                </c:pt>
                <c:pt idx="118">
                  <c:v>-338047.25</c:v>
                </c:pt>
                <c:pt idx="119">
                  <c:v>-336470.53</c:v>
                </c:pt>
                <c:pt idx="120">
                  <c:v>-334899.28000000003</c:v>
                </c:pt>
                <c:pt idx="121">
                  <c:v>-333338.5</c:v>
                </c:pt>
                <c:pt idx="122">
                  <c:v>-331784.15999999997</c:v>
                </c:pt>
                <c:pt idx="123">
                  <c:v>-330241.5</c:v>
                </c:pt>
                <c:pt idx="124">
                  <c:v>-328713.34000000003</c:v>
                </c:pt>
                <c:pt idx="125">
                  <c:v>-327158.5</c:v>
                </c:pt>
                <c:pt idx="126">
                  <c:v>-325659.06</c:v>
                </c:pt>
                <c:pt idx="127">
                  <c:v>-324137.5</c:v>
                </c:pt>
                <c:pt idx="128">
                  <c:v>-322630.44</c:v>
                </c:pt>
                <c:pt idx="129">
                  <c:v>-321134.59000000003</c:v>
                </c:pt>
                <c:pt idx="130">
                  <c:v>-319647.09000000003</c:v>
                </c:pt>
                <c:pt idx="131">
                  <c:v>-318168.44</c:v>
                </c:pt>
                <c:pt idx="132">
                  <c:v>-316697.90999999997</c:v>
                </c:pt>
                <c:pt idx="133">
                  <c:v>-315234.94</c:v>
                </c:pt>
                <c:pt idx="134">
                  <c:v>-313785.84000000003</c:v>
                </c:pt>
                <c:pt idx="135">
                  <c:v>-312350.59000000003</c:v>
                </c:pt>
                <c:pt idx="136">
                  <c:v>-310915.5</c:v>
                </c:pt>
                <c:pt idx="137">
                  <c:v>-309462.38</c:v>
                </c:pt>
                <c:pt idx="138">
                  <c:v>-308042.06</c:v>
                </c:pt>
                <c:pt idx="139">
                  <c:v>-306630.78000000003</c:v>
                </c:pt>
                <c:pt idx="140">
                  <c:v>-305230</c:v>
                </c:pt>
                <c:pt idx="141">
                  <c:v>-303836.38</c:v>
                </c:pt>
                <c:pt idx="142">
                  <c:v>-302451.78000000003</c:v>
                </c:pt>
                <c:pt idx="143">
                  <c:v>-301077.38</c:v>
                </c:pt>
                <c:pt idx="144">
                  <c:v>-299738.03000000003</c:v>
                </c:pt>
                <c:pt idx="145">
                  <c:v>-298373.06</c:v>
                </c:pt>
                <c:pt idx="146">
                  <c:v>-297024.90999999997</c:v>
                </c:pt>
                <c:pt idx="147">
                  <c:v>-295668.75</c:v>
                </c:pt>
                <c:pt idx="148">
                  <c:v>-294339.38</c:v>
                </c:pt>
                <c:pt idx="149">
                  <c:v>-293017.25</c:v>
                </c:pt>
                <c:pt idx="150">
                  <c:v>-291706.69</c:v>
                </c:pt>
                <c:pt idx="151">
                  <c:v>-290401.75</c:v>
                </c:pt>
                <c:pt idx="152">
                  <c:v>-289106.94</c:v>
                </c:pt>
                <c:pt idx="153">
                  <c:v>-287820.81</c:v>
                </c:pt>
                <c:pt idx="154">
                  <c:v>-286558.71999999997</c:v>
                </c:pt>
                <c:pt idx="155">
                  <c:v>-285305.31</c:v>
                </c:pt>
                <c:pt idx="156">
                  <c:v>-284064.56</c:v>
                </c:pt>
                <c:pt idx="157">
                  <c:v>-282767.46999999997</c:v>
                </c:pt>
                <c:pt idx="158">
                  <c:v>-281531.34000000003</c:v>
                </c:pt>
                <c:pt idx="159">
                  <c:v>-280300.44</c:v>
                </c:pt>
                <c:pt idx="160">
                  <c:v>-279076.75</c:v>
                </c:pt>
                <c:pt idx="161">
                  <c:v>-277862.31</c:v>
                </c:pt>
                <c:pt idx="162">
                  <c:v>-276653</c:v>
                </c:pt>
                <c:pt idx="163">
                  <c:v>-275455</c:v>
                </c:pt>
                <c:pt idx="164">
                  <c:v>-274262.94</c:v>
                </c:pt>
                <c:pt idx="165">
                  <c:v>-273078.94</c:v>
                </c:pt>
                <c:pt idx="166">
                  <c:v>-271905.88</c:v>
                </c:pt>
                <c:pt idx="167">
                  <c:v>-270747.88</c:v>
                </c:pt>
                <c:pt idx="168">
                  <c:v>-269592</c:v>
                </c:pt>
                <c:pt idx="169">
                  <c:v>-268442.78000000003</c:v>
                </c:pt>
                <c:pt idx="170">
                  <c:v>-267300.38</c:v>
                </c:pt>
                <c:pt idx="171">
                  <c:v>-266164.69</c:v>
                </c:pt>
                <c:pt idx="172">
                  <c:v>-265035.75</c:v>
                </c:pt>
                <c:pt idx="173">
                  <c:v>-263913.59000000003</c:v>
                </c:pt>
                <c:pt idx="174">
                  <c:v>-262798.21999999997</c:v>
                </c:pt>
                <c:pt idx="175">
                  <c:v>-261689.53</c:v>
                </c:pt>
                <c:pt idx="176">
                  <c:v>-260576.44</c:v>
                </c:pt>
                <c:pt idx="177">
                  <c:v>-259470.69</c:v>
                </c:pt>
                <c:pt idx="178">
                  <c:v>-258380.91</c:v>
                </c:pt>
                <c:pt idx="179">
                  <c:v>-257294.31</c:v>
                </c:pt>
                <c:pt idx="180">
                  <c:v>-256214.55</c:v>
                </c:pt>
                <c:pt idx="181">
                  <c:v>-255140.72</c:v>
                </c:pt>
                <c:pt idx="182">
                  <c:v>-254070.09</c:v>
                </c:pt>
                <c:pt idx="183">
                  <c:v>-253006.89</c:v>
                </c:pt>
                <c:pt idx="184">
                  <c:v>-251947.5</c:v>
                </c:pt>
                <c:pt idx="185">
                  <c:v>-250894.69</c:v>
                </c:pt>
                <c:pt idx="186">
                  <c:v>-249852.42</c:v>
                </c:pt>
                <c:pt idx="187">
                  <c:v>-248803.69</c:v>
                </c:pt>
                <c:pt idx="188">
                  <c:v>-247758.19</c:v>
                </c:pt>
                <c:pt idx="189">
                  <c:v>-246716.44</c:v>
                </c:pt>
                <c:pt idx="190">
                  <c:v>-245678.48</c:v>
                </c:pt>
                <c:pt idx="191">
                  <c:v>-244644.28</c:v>
                </c:pt>
                <c:pt idx="192">
                  <c:v>-243613.94</c:v>
                </c:pt>
                <c:pt idx="193">
                  <c:v>-242587.27</c:v>
                </c:pt>
                <c:pt idx="194">
                  <c:v>-241564.39</c:v>
                </c:pt>
                <c:pt idx="195">
                  <c:v>-240545.11</c:v>
                </c:pt>
                <c:pt idx="196">
                  <c:v>-239524.89</c:v>
                </c:pt>
                <c:pt idx="197">
                  <c:v>-238506.34</c:v>
                </c:pt>
                <c:pt idx="198">
                  <c:v>-237490.03</c:v>
                </c:pt>
                <c:pt idx="199">
                  <c:v>-236475.97</c:v>
                </c:pt>
                <c:pt idx="200">
                  <c:v>-235464.03</c:v>
                </c:pt>
                <c:pt idx="201">
                  <c:v>-234454.52</c:v>
                </c:pt>
                <c:pt idx="202">
                  <c:v>-233447.16</c:v>
                </c:pt>
                <c:pt idx="203">
                  <c:v>-232442.03</c:v>
                </c:pt>
                <c:pt idx="204">
                  <c:v>-231439.22</c:v>
                </c:pt>
                <c:pt idx="205">
                  <c:v>-230435.48</c:v>
                </c:pt>
                <c:pt idx="206">
                  <c:v>-229435.05</c:v>
                </c:pt>
                <c:pt idx="207">
                  <c:v>-228436.22</c:v>
                </c:pt>
                <c:pt idx="208">
                  <c:v>-227439</c:v>
                </c:pt>
                <c:pt idx="209">
                  <c:v>-226443.41</c:v>
                </c:pt>
                <c:pt idx="210">
                  <c:v>-225449.33</c:v>
                </c:pt>
                <c:pt idx="211">
                  <c:v>-224456.92</c:v>
                </c:pt>
                <c:pt idx="212">
                  <c:v>-223465.14</c:v>
                </c:pt>
                <c:pt idx="213">
                  <c:v>-222470.05</c:v>
                </c:pt>
                <c:pt idx="214">
                  <c:v>-221484.45</c:v>
                </c:pt>
                <c:pt idx="215">
                  <c:v>-220488.77</c:v>
                </c:pt>
                <c:pt idx="216">
                  <c:v>-219486.63</c:v>
                </c:pt>
                <c:pt idx="217">
                  <c:v>-218462.81</c:v>
                </c:pt>
                <c:pt idx="218">
                  <c:v>-217462.47</c:v>
                </c:pt>
                <c:pt idx="219">
                  <c:v>-216522.94</c:v>
                </c:pt>
                <c:pt idx="220">
                  <c:v>-215477.03</c:v>
                </c:pt>
                <c:pt idx="221">
                  <c:v>-214542.69</c:v>
                </c:pt>
                <c:pt idx="222">
                  <c:v>-213544.89</c:v>
                </c:pt>
                <c:pt idx="223">
                  <c:v>-212549.69</c:v>
                </c:pt>
                <c:pt idx="224">
                  <c:v>-211626.78</c:v>
                </c:pt>
                <c:pt idx="225">
                  <c:v>-210632.53</c:v>
                </c:pt>
                <c:pt idx="226">
                  <c:v>-209653.56</c:v>
                </c:pt>
                <c:pt idx="227">
                  <c:v>-208699.02</c:v>
                </c:pt>
                <c:pt idx="228">
                  <c:v>-207690.28</c:v>
                </c:pt>
                <c:pt idx="229">
                  <c:v>-206707.42</c:v>
                </c:pt>
                <c:pt idx="230">
                  <c:v>-205763.36</c:v>
                </c:pt>
                <c:pt idx="231">
                  <c:v>-204732.91</c:v>
                </c:pt>
                <c:pt idx="232">
                  <c:v>-203802.5</c:v>
                </c:pt>
                <c:pt idx="233">
                  <c:v>-202796.88</c:v>
                </c:pt>
                <c:pt idx="234">
                  <c:v>-201814.94</c:v>
                </c:pt>
                <c:pt idx="235">
                  <c:v>-200880.47</c:v>
                </c:pt>
                <c:pt idx="236">
                  <c:v>-199905.16</c:v>
                </c:pt>
                <c:pt idx="237">
                  <c:v>-198918.55</c:v>
                </c:pt>
                <c:pt idx="238">
                  <c:v>-197913.61</c:v>
                </c:pt>
                <c:pt idx="239">
                  <c:v>-196945.73</c:v>
                </c:pt>
                <c:pt idx="240">
                  <c:v>-195978.69</c:v>
                </c:pt>
                <c:pt idx="241">
                  <c:v>-194990.42</c:v>
                </c:pt>
                <c:pt idx="242">
                  <c:v>-194030.86</c:v>
                </c:pt>
                <c:pt idx="243">
                  <c:v>-193040.41</c:v>
                </c:pt>
                <c:pt idx="244">
                  <c:v>-192065.61</c:v>
                </c:pt>
                <c:pt idx="245">
                  <c:v>-191111.34</c:v>
                </c:pt>
                <c:pt idx="246">
                  <c:v>-190131.5</c:v>
                </c:pt>
                <c:pt idx="247">
                  <c:v>-189173.3</c:v>
                </c:pt>
                <c:pt idx="248">
                  <c:v>-188157.84</c:v>
                </c:pt>
                <c:pt idx="249">
                  <c:v>-187165.73</c:v>
                </c:pt>
                <c:pt idx="250">
                  <c:v>-186178.83</c:v>
                </c:pt>
                <c:pt idx="251">
                  <c:v>-185205.91</c:v>
                </c:pt>
                <c:pt idx="252">
                  <c:v>-184203.59</c:v>
                </c:pt>
                <c:pt idx="253">
                  <c:v>-183234.28</c:v>
                </c:pt>
                <c:pt idx="254">
                  <c:v>-182246.89</c:v>
                </c:pt>
                <c:pt idx="255">
                  <c:v>-181260.17</c:v>
                </c:pt>
                <c:pt idx="256">
                  <c:v>-180269.09</c:v>
                </c:pt>
                <c:pt idx="257">
                  <c:v>-179275.03</c:v>
                </c:pt>
                <c:pt idx="258">
                  <c:v>-178276.44</c:v>
                </c:pt>
                <c:pt idx="259">
                  <c:v>-177266.91</c:v>
                </c:pt>
                <c:pt idx="260">
                  <c:v>-176259.92</c:v>
                </c:pt>
                <c:pt idx="261">
                  <c:v>-175286.81</c:v>
                </c:pt>
                <c:pt idx="262">
                  <c:v>-174255.97</c:v>
                </c:pt>
                <c:pt idx="263">
                  <c:v>-173287.11</c:v>
                </c:pt>
                <c:pt idx="264">
                  <c:v>-172284.03</c:v>
                </c:pt>
                <c:pt idx="265">
                  <c:v>-171280.2</c:v>
                </c:pt>
                <c:pt idx="266">
                  <c:v>-170271.83</c:v>
                </c:pt>
                <c:pt idx="267">
                  <c:v>-169263.11</c:v>
                </c:pt>
                <c:pt idx="268">
                  <c:v>-168255.22</c:v>
                </c:pt>
                <c:pt idx="269">
                  <c:v>-167216.64000000001</c:v>
                </c:pt>
                <c:pt idx="270">
                  <c:v>-166191.66</c:v>
                </c:pt>
                <c:pt idx="271">
                  <c:v>-165210.07999999999</c:v>
                </c:pt>
                <c:pt idx="272">
                  <c:v>-164134.39000000001</c:v>
                </c:pt>
                <c:pt idx="273">
                  <c:v>-163160.57999999999</c:v>
                </c:pt>
                <c:pt idx="274">
                  <c:v>-162143.14000000001</c:v>
                </c:pt>
                <c:pt idx="275">
                  <c:v>-161124</c:v>
                </c:pt>
                <c:pt idx="276">
                  <c:v>-160092.85999999999</c:v>
                </c:pt>
                <c:pt idx="277">
                  <c:v>-159053.64000000001</c:v>
                </c:pt>
                <c:pt idx="278">
                  <c:v>-158003</c:v>
                </c:pt>
                <c:pt idx="279">
                  <c:v>-156927.32999999999</c:v>
                </c:pt>
                <c:pt idx="280">
                  <c:v>-155898.17000000001</c:v>
                </c:pt>
                <c:pt idx="281">
                  <c:v>-154869.54999999999</c:v>
                </c:pt>
                <c:pt idx="282">
                  <c:v>-153774.47</c:v>
                </c:pt>
                <c:pt idx="283">
                  <c:v>-152782.72</c:v>
                </c:pt>
                <c:pt idx="284">
                  <c:v>-151726.54999999999</c:v>
                </c:pt>
                <c:pt idx="285">
                  <c:v>-150671.57999999999</c:v>
                </c:pt>
                <c:pt idx="286">
                  <c:v>-149613</c:v>
                </c:pt>
                <c:pt idx="287">
                  <c:v>-148548.73000000001</c:v>
                </c:pt>
                <c:pt idx="288">
                  <c:v>-147483.5</c:v>
                </c:pt>
                <c:pt idx="289">
                  <c:v>-146411.91</c:v>
                </c:pt>
                <c:pt idx="290">
                  <c:v>-145338.13</c:v>
                </c:pt>
                <c:pt idx="291">
                  <c:v>-144261.92000000001</c:v>
                </c:pt>
                <c:pt idx="292">
                  <c:v>-143178.78</c:v>
                </c:pt>
                <c:pt idx="293">
                  <c:v>-142096.73000000001</c:v>
                </c:pt>
                <c:pt idx="294">
                  <c:v>-141011.32999999999</c:v>
                </c:pt>
                <c:pt idx="295">
                  <c:v>-139922.17000000001</c:v>
                </c:pt>
                <c:pt idx="296">
                  <c:v>-138826.70000000001</c:v>
                </c:pt>
                <c:pt idx="297">
                  <c:v>-137725.01999999999</c:v>
                </c:pt>
                <c:pt idx="298">
                  <c:v>-136621.01999999999</c:v>
                </c:pt>
                <c:pt idx="299">
                  <c:v>-135511.75</c:v>
                </c:pt>
                <c:pt idx="300">
                  <c:v>-134401.92000000001</c:v>
                </c:pt>
                <c:pt idx="301">
                  <c:v>-133285.42000000001</c:v>
                </c:pt>
                <c:pt idx="302">
                  <c:v>-132164.76999999999</c:v>
                </c:pt>
                <c:pt idx="303">
                  <c:v>-131042.19</c:v>
                </c:pt>
                <c:pt idx="304">
                  <c:v>-129900.7</c:v>
                </c:pt>
                <c:pt idx="305">
                  <c:v>-128767.51</c:v>
                </c:pt>
                <c:pt idx="306">
                  <c:v>-127629.52</c:v>
                </c:pt>
                <c:pt idx="307">
                  <c:v>-126486.06</c:v>
                </c:pt>
                <c:pt idx="308">
                  <c:v>-125343.85</c:v>
                </c:pt>
                <c:pt idx="309">
                  <c:v>-124187.32</c:v>
                </c:pt>
                <c:pt idx="310">
                  <c:v>-123031.6</c:v>
                </c:pt>
                <c:pt idx="311">
                  <c:v>-121872.31</c:v>
                </c:pt>
                <c:pt idx="312">
                  <c:v>-120703.18</c:v>
                </c:pt>
                <c:pt idx="313">
                  <c:v>-119527.34</c:v>
                </c:pt>
                <c:pt idx="314">
                  <c:v>-118341.85</c:v>
                </c:pt>
                <c:pt idx="315">
                  <c:v>-117154.77</c:v>
                </c:pt>
                <c:pt idx="316">
                  <c:v>-115961.92</c:v>
                </c:pt>
                <c:pt idx="317">
                  <c:v>-114765.32</c:v>
                </c:pt>
                <c:pt idx="318">
                  <c:v>-113561.04</c:v>
                </c:pt>
                <c:pt idx="319">
                  <c:v>-112367.23</c:v>
                </c:pt>
                <c:pt idx="320">
                  <c:v>-111108.72</c:v>
                </c:pt>
                <c:pt idx="321">
                  <c:v>-109913.94</c:v>
                </c:pt>
                <c:pt idx="322">
                  <c:v>-108681.08</c:v>
                </c:pt>
                <c:pt idx="323">
                  <c:v>-107438.01</c:v>
                </c:pt>
                <c:pt idx="324">
                  <c:v>-106216.88</c:v>
                </c:pt>
                <c:pt idx="325">
                  <c:v>-104973.17</c:v>
                </c:pt>
                <c:pt idx="326">
                  <c:v>-103722.03</c:v>
                </c:pt>
                <c:pt idx="327">
                  <c:v>-102467.75</c:v>
                </c:pt>
                <c:pt idx="328">
                  <c:v>-101202.2</c:v>
                </c:pt>
                <c:pt idx="329">
                  <c:v>-99931.218999999997</c:v>
                </c:pt>
                <c:pt idx="330">
                  <c:v>-98649</c:v>
                </c:pt>
                <c:pt idx="331">
                  <c:v>-97350.523000000001</c:v>
                </c:pt>
                <c:pt idx="332">
                  <c:v>-96067.491999999998</c:v>
                </c:pt>
                <c:pt idx="333">
                  <c:v>-94766.273000000001</c:v>
                </c:pt>
                <c:pt idx="334">
                  <c:v>-93459.531000000003</c:v>
                </c:pt>
                <c:pt idx="335">
                  <c:v>-92141.718999999997</c:v>
                </c:pt>
                <c:pt idx="336">
                  <c:v>-90818.398000000001</c:v>
                </c:pt>
                <c:pt idx="337">
                  <c:v>-89487.57</c:v>
                </c:pt>
                <c:pt idx="338">
                  <c:v>-88146.476999999999</c:v>
                </c:pt>
                <c:pt idx="339">
                  <c:v>-86794.952999999994</c:v>
                </c:pt>
                <c:pt idx="340">
                  <c:v>-85429.57</c:v>
                </c:pt>
                <c:pt idx="341">
                  <c:v>-84023.031000000003</c:v>
                </c:pt>
                <c:pt idx="342">
                  <c:v>-82695.016000000003</c:v>
                </c:pt>
                <c:pt idx="343">
                  <c:v>-81314.218999999997</c:v>
                </c:pt>
                <c:pt idx="344">
                  <c:v>-79927.437999999995</c:v>
                </c:pt>
                <c:pt idx="345">
                  <c:v>-78520.812999999995</c:v>
                </c:pt>
                <c:pt idx="346">
                  <c:v>-77105.827999999994</c:v>
                </c:pt>
                <c:pt idx="347">
                  <c:v>-75680.422000000006</c:v>
                </c:pt>
                <c:pt idx="348">
                  <c:v>-74245.625</c:v>
                </c:pt>
                <c:pt idx="349">
                  <c:v>-72792.031000000003</c:v>
                </c:pt>
                <c:pt idx="350">
                  <c:v>-71338.101999999999</c:v>
                </c:pt>
                <c:pt idx="351">
                  <c:v>-69878.008000000002</c:v>
                </c:pt>
                <c:pt idx="352">
                  <c:v>-68397.483999999997</c:v>
                </c:pt>
                <c:pt idx="353">
                  <c:v>-66913.335999999996</c:v>
                </c:pt>
                <c:pt idx="354">
                  <c:v>-65405.690999999999</c:v>
                </c:pt>
                <c:pt idx="355">
                  <c:v>-63894.546999999999</c:v>
                </c:pt>
                <c:pt idx="356">
                  <c:v>-62357.945</c:v>
                </c:pt>
                <c:pt idx="357">
                  <c:v>-60815.5</c:v>
                </c:pt>
                <c:pt idx="358">
                  <c:v>-59255.648000000001</c:v>
                </c:pt>
                <c:pt idx="359">
                  <c:v>-57693.101999999999</c:v>
                </c:pt>
                <c:pt idx="360">
                  <c:v>-56111.167999999998</c:v>
                </c:pt>
                <c:pt idx="361">
                  <c:v>-54513.597999999998</c:v>
                </c:pt>
                <c:pt idx="362">
                  <c:v>-52868.144999999997</c:v>
                </c:pt>
                <c:pt idx="363">
                  <c:v>-51221.309000000001</c:v>
                </c:pt>
                <c:pt idx="364">
                  <c:v>-49554.995999999999</c:v>
                </c:pt>
                <c:pt idx="365">
                  <c:v>-47872.921999999999</c:v>
                </c:pt>
                <c:pt idx="366">
                  <c:v>-46163.214999999997</c:v>
                </c:pt>
                <c:pt idx="367">
                  <c:v>-44434.313000000002</c:v>
                </c:pt>
                <c:pt idx="368">
                  <c:v>-42675.953000000001</c:v>
                </c:pt>
                <c:pt idx="369">
                  <c:v>-40895.894999999997</c:v>
                </c:pt>
                <c:pt idx="370">
                  <c:v>-39055.648000000001</c:v>
                </c:pt>
                <c:pt idx="371">
                  <c:v>-37243.038999999997</c:v>
                </c:pt>
                <c:pt idx="372">
                  <c:v>-35408.211000000003</c:v>
                </c:pt>
                <c:pt idx="373">
                  <c:v>-33544.921999999999</c:v>
                </c:pt>
                <c:pt idx="374">
                  <c:v>-31666.02</c:v>
                </c:pt>
                <c:pt idx="375">
                  <c:v>-29788.508000000002</c:v>
                </c:pt>
                <c:pt idx="376">
                  <c:v>-27905.982</c:v>
                </c:pt>
                <c:pt idx="377">
                  <c:v>-26073.596000000001</c:v>
                </c:pt>
                <c:pt idx="378">
                  <c:v>-24261.506000000001</c:v>
                </c:pt>
                <c:pt idx="379">
                  <c:v>-22367.168000000001</c:v>
                </c:pt>
                <c:pt idx="380">
                  <c:v>-20603.692999999999</c:v>
                </c:pt>
                <c:pt idx="381">
                  <c:v>-18911.453000000001</c:v>
                </c:pt>
                <c:pt idx="382">
                  <c:v>-17370.824000000001</c:v>
                </c:pt>
                <c:pt idx="383">
                  <c:v>-15918.691000000001</c:v>
                </c:pt>
                <c:pt idx="384">
                  <c:v>-14560.519</c:v>
                </c:pt>
                <c:pt idx="385">
                  <c:v>-13309.855</c:v>
                </c:pt>
                <c:pt idx="386">
                  <c:v>-12188.484</c:v>
                </c:pt>
                <c:pt idx="387">
                  <c:v>-11144.779</c:v>
                </c:pt>
                <c:pt idx="388">
                  <c:v>-10231.495999999999</c:v>
                </c:pt>
                <c:pt idx="389">
                  <c:v>-9477.8057000000008</c:v>
                </c:pt>
                <c:pt idx="390">
                  <c:v>-8898.7567999999992</c:v>
                </c:pt>
                <c:pt idx="391">
                  <c:v>-8464.7227000000003</c:v>
                </c:pt>
                <c:pt idx="392">
                  <c:v>-8115.5176000000001</c:v>
                </c:pt>
              </c:numCache>
            </c:numRef>
          </c:yVal>
          <c:smooth val="1"/>
          <c:extLst>
            <c:ext xmlns:c16="http://schemas.microsoft.com/office/drawing/2014/chart" uri="{C3380CC4-5D6E-409C-BE32-E72D297353CC}">
              <c16:uniqueId val="{00000002-71ED-43D2-BB45-47573570581F}"/>
            </c:ext>
          </c:extLst>
        </c:ser>
        <c:ser>
          <c:idx val="3"/>
          <c:order val="3"/>
          <c:tx>
            <c:strRef>
              <c:f>Potential!$G$2</c:f>
              <c:strCache>
                <c:ptCount val="1"/>
                <c:pt idx="0">
                  <c:v>With-receptacle</c:v>
                </c:pt>
              </c:strCache>
            </c:strRef>
          </c:tx>
          <c:spPr>
            <a:ln w="9525" cap="rnd">
              <a:solidFill>
                <a:schemeClr val="accent4"/>
              </a:solidFill>
              <a:round/>
            </a:ln>
            <a:effectLst/>
          </c:spPr>
          <c:marker>
            <c:symbol val="circl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c:spPr>
          </c:marker>
          <c:xVal>
            <c:numRef>
              <c:f>Potential!$G$4:$G$396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Potential!$H$4:$H$396</c:f>
              <c:numCache>
                <c:formatCode>General</c:formatCode>
                <c:ptCount val="393"/>
                <c:pt idx="0">
                  <c:v>-494878.91</c:v>
                </c:pt>
                <c:pt idx="1">
                  <c:v>-494665.44</c:v>
                </c:pt>
                <c:pt idx="2">
                  <c:v>-494534.5</c:v>
                </c:pt>
                <c:pt idx="3">
                  <c:v>-494371.06</c:v>
                </c:pt>
                <c:pt idx="4">
                  <c:v>-494174.69</c:v>
                </c:pt>
                <c:pt idx="5">
                  <c:v>-493944.25</c:v>
                </c:pt>
                <c:pt idx="6">
                  <c:v>-493682.47</c:v>
                </c:pt>
                <c:pt idx="7">
                  <c:v>-493390.81</c:v>
                </c:pt>
                <c:pt idx="8">
                  <c:v>-493069.47</c:v>
                </c:pt>
                <c:pt idx="9">
                  <c:v>-492713.97</c:v>
                </c:pt>
                <c:pt idx="10">
                  <c:v>-492342.63</c:v>
                </c:pt>
                <c:pt idx="11">
                  <c:v>-491943.41</c:v>
                </c:pt>
                <c:pt idx="12">
                  <c:v>-491514.53</c:v>
                </c:pt>
                <c:pt idx="13">
                  <c:v>-491054.88</c:v>
                </c:pt>
                <c:pt idx="14">
                  <c:v>-490563</c:v>
                </c:pt>
                <c:pt idx="15">
                  <c:v>-490040.72</c:v>
                </c:pt>
                <c:pt idx="16">
                  <c:v>-489484.84</c:v>
                </c:pt>
                <c:pt idx="17">
                  <c:v>-488902.38</c:v>
                </c:pt>
                <c:pt idx="18">
                  <c:v>-488302.31</c:v>
                </c:pt>
                <c:pt idx="19">
                  <c:v>-487690.19</c:v>
                </c:pt>
                <c:pt idx="20">
                  <c:v>-487059.5</c:v>
                </c:pt>
                <c:pt idx="21">
                  <c:v>-486416.84</c:v>
                </c:pt>
                <c:pt idx="22">
                  <c:v>-485757.63</c:v>
                </c:pt>
                <c:pt idx="23">
                  <c:v>-485090.5</c:v>
                </c:pt>
                <c:pt idx="24">
                  <c:v>-484409.63</c:v>
                </c:pt>
                <c:pt idx="25">
                  <c:v>-483700.31</c:v>
                </c:pt>
                <c:pt idx="26">
                  <c:v>-483000.88</c:v>
                </c:pt>
                <c:pt idx="27">
                  <c:v>-482290.75</c:v>
                </c:pt>
                <c:pt idx="28">
                  <c:v>-481566.66</c:v>
                </c:pt>
                <c:pt idx="29">
                  <c:v>-480851.22</c:v>
                </c:pt>
                <c:pt idx="30">
                  <c:v>-480129.22</c:v>
                </c:pt>
                <c:pt idx="31">
                  <c:v>-479414.41</c:v>
                </c:pt>
                <c:pt idx="32">
                  <c:v>-478692.31</c:v>
                </c:pt>
                <c:pt idx="33">
                  <c:v>-477979</c:v>
                </c:pt>
                <c:pt idx="34">
                  <c:v>-477255.97</c:v>
                </c:pt>
                <c:pt idx="35">
                  <c:v>-476534.53</c:v>
                </c:pt>
                <c:pt idx="36">
                  <c:v>-475751.06</c:v>
                </c:pt>
                <c:pt idx="37">
                  <c:v>-474983.88</c:v>
                </c:pt>
                <c:pt idx="38">
                  <c:v>-474182.25</c:v>
                </c:pt>
                <c:pt idx="39">
                  <c:v>-473383.81</c:v>
                </c:pt>
                <c:pt idx="40">
                  <c:v>-472565.84</c:v>
                </c:pt>
                <c:pt idx="41">
                  <c:v>-471738.06</c:v>
                </c:pt>
                <c:pt idx="42">
                  <c:v>-470897.84</c:v>
                </c:pt>
                <c:pt idx="43">
                  <c:v>-470039.13</c:v>
                </c:pt>
                <c:pt idx="44">
                  <c:v>-469160.56</c:v>
                </c:pt>
                <c:pt idx="45">
                  <c:v>-468277.06</c:v>
                </c:pt>
                <c:pt idx="46">
                  <c:v>-467377.5</c:v>
                </c:pt>
                <c:pt idx="47">
                  <c:v>-466473.41</c:v>
                </c:pt>
                <c:pt idx="48">
                  <c:v>-465555.44</c:v>
                </c:pt>
                <c:pt idx="49">
                  <c:v>-464616.69</c:v>
                </c:pt>
                <c:pt idx="50">
                  <c:v>-463653.84</c:v>
                </c:pt>
                <c:pt idx="51">
                  <c:v>-462683.06</c:v>
                </c:pt>
                <c:pt idx="52">
                  <c:v>-461685.88</c:v>
                </c:pt>
                <c:pt idx="53">
                  <c:v>-460694.53</c:v>
                </c:pt>
                <c:pt idx="54">
                  <c:v>-459675.34</c:v>
                </c:pt>
                <c:pt idx="55">
                  <c:v>-458646.78</c:v>
                </c:pt>
                <c:pt idx="56">
                  <c:v>-457603.19</c:v>
                </c:pt>
                <c:pt idx="57">
                  <c:v>-456544.47</c:v>
                </c:pt>
                <c:pt idx="58">
                  <c:v>-455466.63</c:v>
                </c:pt>
                <c:pt idx="59">
                  <c:v>-454388.19</c:v>
                </c:pt>
                <c:pt idx="60">
                  <c:v>-453283.22</c:v>
                </c:pt>
                <c:pt idx="61">
                  <c:v>-452171.38</c:v>
                </c:pt>
                <c:pt idx="62">
                  <c:v>-451044.69</c:v>
                </c:pt>
                <c:pt idx="63">
                  <c:v>-449892.63</c:v>
                </c:pt>
                <c:pt idx="64">
                  <c:v>-448736.44</c:v>
                </c:pt>
                <c:pt idx="65">
                  <c:v>-447572.63</c:v>
                </c:pt>
                <c:pt idx="66">
                  <c:v>-446400.06</c:v>
                </c:pt>
                <c:pt idx="67">
                  <c:v>-445211.88</c:v>
                </c:pt>
                <c:pt idx="68">
                  <c:v>-444061.38</c:v>
                </c:pt>
                <c:pt idx="69">
                  <c:v>-442851.75</c:v>
                </c:pt>
                <c:pt idx="70">
                  <c:v>-441633.69</c:v>
                </c:pt>
                <c:pt idx="71">
                  <c:v>-440406.56</c:v>
                </c:pt>
                <c:pt idx="72">
                  <c:v>-439169.56</c:v>
                </c:pt>
                <c:pt idx="73">
                  <c:v>-437891.91</c:v>
                </c:pt>
                <c:pt idx="74">
                  <c:v>-436639.31</c:v>
                </c:pt>
                <c:pt idx="75">
                  <c:v>-435380.31</c:v>
                </c:pt>
                <c:pt idx="76">
                  <c:v>-434114.94</c:v>
                </c:pt>
                <c:pt idx="77">
                  <c:v>-432841.63</c:v>
                </c:pt>
                <c:pt idx="78">
                  <c:v>-431560.31</c:v>
                </c:pt>
                <c:pt idx="79">
                  <c:v>-430275.81</c:v>
                </c:pt>
                <c:pt idx="80">
                  <c:v>-428988.53</c:v>
                </c:pt>
                <c:pt idx="81">
                  <c:v>-427690.19</c:v>
                </c:pt>
                <c:pt idx="82">
                  <c:v>-426391.94</c:v>
                </c:pt>
                <c:pt idx="83">
                  <c:v>-425083.56</c:v>
                </c:pt>
                <c:pt idx="84">
                  <c:v>-423769</c:v>
                </c:pt>
                <c:pt idx="85">
                  <c:v>-422455.69</c:v>
                </c:pt>
                <c:pt idx="86">
                  <c:v>-421138.81</c:v>
                </c:pt>
                <c:pt idx="87">
                  <c:v>-419817.84</c:v>
                </c:pt>
                <c:pt idx="88">
                  <c:v>-418463.56</c:v>
                </c:pt>
                <c:pt idx="89">
                  <c:v>-417115.03</c:v>
                </c:pt>
                <c:pt idx="90">
                  <c:v>-415843.94</c:v>
                </c:pt>
                <c:pt idx="91">
                  <c:v>-414453.28</c:v>
                </c:pt>
                <c:pt idx="92">
                  <c:v>-413170.34</c:v>
                </c:pt>
                <c:pt idx="93">
                  <c:v>-411855.72</c:v>
                </c:pt>
                <c:pt idx="94">
                  <c:v>-410518.03</c:v>
                </c:pt>
                <c:pt idx="95">
                  <c:v>-409185.03</c:v>
                </c:pt>
                <c:pt idx="96">
                  <c:v>-407851.94</c:v>
                </c:pt>
                <c:pt idx="97">
                  <c:v>-406516.78</c:v>
                </c:pt>
                <c:pt idx="98">
                  <c:v>-405183.53</c:v>
                </c:pt>
                <c:pt idx="99">
                  <c:v>-403850.63</c:v>
                </c:pt>
                <c:pt idx="100">
                  <c:v>-402522.22</c:v>
                </c:pt>
                <c:pt idx="101">
                  <c:v>-401190.19</c:v>
                </c:pt>
                <c:pt idx="102">
                  <c:v>-399863.88</c:v>
                </c:pt>
                <c:pt idx="103">
                  <c:v>-398536.78</c:v>
                </c:pt>
                <c:pt idx="104">
                  <c:v>-397201.47</c:v>
                </c:pt>
                <c:pt idx="105">
                  <c:v>-395874.84</c:v>
                </c:pt>
                <c:pt idx="106">
                  <c:v>-394549.94</c:v>
                </c:pt>
                <c:pt idx="107">
                  <c:v>-393223.91</c:v>
                </c:pt>
                <c:pt idx="108">
                  <c:v>-391902.97</c:v>
                </c:pt>
                <c:pt idx="109">
                  <c:v>-390583</c:v>
                </c:pt>
                <c:pt idx="110">
                  <c:v>-389268.63</c:v>
                </c:pt>
                <c:pt idx="111">
                  <c:v>-387953.34</c:v>
                </c:pt>
                <c:pt idx="112">
                  <c:v>-386644.06</c:v>
                </c:pt>
                <c:pt idx="113">
                  <c:v>-385336.78</c:v>
                </c:pt>
                <c:pt idx="114">
                  <c:v>-384024.63</c:v>
                </c:pt>
                <c:pt idx="115">
                  <c:v>-382716.5</c:v>
                </c:pt>
                <c:pt idx="116">
                  <c:v>-381411.75</c:v>
                </c:pt>
                <c:pt idx="117">
                  <c:v>-380105.88</c:v>
                </c:pt>
                <c:pt idx="118">
                  <c:v>-378808.59</c:v>
                </c:pt>
                <c:pt idx="119">
                  <c:v>-377495.75</c:v>
                </c:pt>
                <c:pt idx="120">
                  <c:v>-376222.19</c:v>
                </c:pt>
                <c:pt idx="121">
                  <c:v>-374923.19</c:v>
                </c:pt>
                <c:pt idx="122">
                  <c:v>-373649</c:v>
                </c:pt>
                <c:pt idx="123">
                  <c:v>-372367.25</c:v>
                </c:pt>
                <c:pt idx="124">
                  <c:v>-371088.94</c:v>
                </c:pt>
                <c:pt idx="125">
                  <c:v>-369823.09</c:v>
                </c:pt>
                <c:pt idx="126">
                  <c:v>-368545.28000000003</c:v>
                </c:pt>
                <c:pt idx="127">
                  <c:v>-367266.19</c:v>
                </c:pt>
                <c:pt idx="128">
                  <c:v>-365992.94</c:v>
                </c:pt>
                <c:pt idx="129">
                  <c:v>-364727</c:v>
                </c:pt>
                <c:pt idx="130">
                  <c:v>-363459.09</c:v>
                </c:pt>
                <c:pt idx="131">
                  <c:v>-362200.22</c:v>
                </c:pt>
                <c:pt idx="132">
                  <c:v>-360940.19</c:v>
                </c:pt>
                <c:pt idx="133">
                  <c:v>-359683.94</c:v>
                </c:pt>
                <c:pt idx="134">
                  <c:v>-358444.94</c:v>
                </c:pt>
                <c:pt idx="135">
                  <c:v>-357177.5</c:v>
                </c:pt>
                <c:pt idx="136">
                  <c:v>-355926.19</c:v>
                </c:pt>
                <c:pt idx="137">
                  <c:v>-354644.22</c:v>
                </c:pt>
                <c:pt idx="138">
                  <c:v>-353336.72</c:v>
                </c:pt>
                <c:pt idx="139">
                  <c:v>-352103.66</c:v>
                </c:pt>
                <c:pt idx="140">
                  <c:v>-350886.03</c:v>
                </c:pt>
                <c:pt idx="141">
                  <c:v>-349591.06</c:v>
                </c:pt>
                <c:pt idx="142">
                  <c:v>-348418.56</c:v>
                </c:pt>
                <c:pt idx="143">
                  <c:v>-347117.38</c:v>
                </c:pt>
                <c:pt idx="144">
                  <c:v>-345901.91</c:v>
                </c:pt>
                <c:pt idx="145">
                  <c:v>-344721.31</c:v>
                </c:pt>
                <c:pt idx="146">
                  <c:v>-343493</c:v>
                </c:pt>
                <c:pt idx="147">
                  <c:v>-342277.88</c:v>
                </c:pt>
                <c:pt idx="148">
                  <c:v>-340959.03</c:v>
                </c:pt>
                <c:pt idx="149">
                  <c:v>-339774.63</c:v>
                </c:pt>
                <c:pt idx="150">
                  <c:v>-338556.63</c:v>
                </c:pt>
                <c:pt idx="151">
                  <c:v>-337277.44</c:v>
                </c:pt>
                <c:pt idx="152">
                  <c:v>-336153.63</c:v>
                </c:pt>
                <c:pt idx="153">
                  <c:v>-334845.94</c:v>
                </c:pt>
                <c:pt idx="154">
                  <c:v>-333671.31</c:v>
                </c:pt>
                <c:pt idx="155">
                  <c:v>-332499.63</c:v>
                </c:pt>
                <c:pt idx="156">
                  <c:v>-331285.53000000003</c:v>
                </c:pt>
                <c:pt idx="157">
                  <c:v>-330077.71999999997</c:v>
                </c:pt>
                <c:pt idx="158">
                  <c:v>-328775.19</c:v>
                </c:pt>
                <c:pt idx="159">
                  <c:v>-327611.09000000003</c:v>
                </c:pt>
                <c:pt idx="160">
                  <c:v>-326402.53000000003</c:v>
                </c:pt>
                <c:pt idx="161">
                  <c:v>-325143.13</c:v>
                </c:pt>
                <c:pt idx="162">
                  <c:v>-324014.81</c:v>
                </c:pt>
                <c:pt idx="163">
                  <c:v>-322732.75</c:v>
                </c:pt>
                <c:pt idx="164">
                  <c:v>-321575.81</c:v>
                </c:pt>
                <c:pt idx="165">
                  <c:v>-320399.63</c:v>
                </c:pt>
                <c:pt idx="166">
                  <c:v>-319201</c:v>
                </c:pt>
                <c:pt idx="167">
                  <c:v>-318006.31</c:v>
                </c:pt>
                <c:pt idx="168">
                  <c:v>-316728.63</c:v>
                </c:pt>
                <c:pt idx="169">
                  <c:v>-315576.38</c:v>
                </c:pt>
                <c:pt idx="170">
                  <c:v>-314378.19</c:v>
                </c:pt>
                <c:pt idx="171">
                  <c:v>-313132.31</c:v>
                </c:pt>
                <c:pt idx="172">
                  <c:v>-311999.81</c:v>
                </c:pt>
                <c:pt idx="173">
                  <c:v>-310742.44</c:v>
                </c:pt>
                <c:pt idx="174">
                  <c:v>-309596.38</c:v>
                </c:pt>
                <c:pt idx="175">
                  <c:v>-308417.13</c:v>
                </c:pt>
                <c:pt idx="176">
                  <c:v>-307225.88</c:v>
                </c:pt>
                <c:pt idx="177">
                  <c:v>-306037.19</c:v>
                </c:pt>
                <c:pt idx="178">
                  <c:v>-304796.09000000003</c:v>
                </c:pt>
                <c:pt idx="179">
                  <c:v>-303647.13</c:v>
                </c:pt>
                <c:pt idx="180">
                  <c:v>-302469.63</c:v>
                </c:pt>
                <c:pt idx="181">
                  <c:v>-301242.03000000003</c:v>
                </c:pt>
                <c:pt idx="182">
                  <c:v>-300098.81</c:v>
                </c:pt>
                <c:pt idx="183">
                  <c:v>-298882.75</c:v>
                </c:pt>
                <c:pt idx="184">
                  <c:v>-297734.63</c:v>
                </c:pt>
                <c:pt idx="185">
                  <c:v>-296557</c:v>
                </c:pt>
                <c:pt idx="186">
                  <c:v>-295402.81</c:v>
                </c:pt>
                <c:pt idx="187">
                  <c:v>-294231.28000000003</c:v>
                </c:pt>
                <c:pt idx="188">
                  <c:v>-293078.90999999997</c:v>
                </c:pt>
                <c:pt idx="189">
                  <c:v>-291886.96999999997</c:v>
                </c:pt>
                <c:pt idx="190">
                  <c:v>-290717.88</c:v>
                </c:pt>
                <c:pt idx="191">
                  <c:v>-289579.21999999997</c:v>
                </c:pt>
                <c:pt idx="192">
                  <c:v>-288385.88</c:v>
                </c:pt>
                <c:pt idx="193">
                  <c:v>-287241.44</c:v>
                </c:pt>
                <c:pt idx="194">
                  <c:v>-286062.25</c:v>
                </c:pt>
                <c:pt idx="195">
                  <c:v>-284903.53000000003</c:v>
                </c:pt>
                <c:pt idx="196">
                  <c:v>-283742.09000000003</c:v>
                </c:pt>
                <c:pt idx="197">
                  <c:v>-282587.75</c:v>
                </c:pt>
                <c:pt idx="198">
                  <c:v>-281436.94</c:v>
                </c:pt>
                <c:pt idx="199">
                  <c:v>-280288.06</c:v>
                </c:pt>
                <c:pt idx="200">
                  <c:v>-279141.15999999997</c:v>
                </c:pt>
                <c:pt idx="201">
                  <c:v>-277996.19</c:v>
                </c:pt>
                <c:pt idx="202">
                  <c:v>-276853.25</c:v>
                </c:pt>
                <c:pt idx="203">
                  <c:v>-275712.21999999997</c:v>
                </c:pt>
                <c:pt idx="204">
                  <c:v>-274572.44</c:v>
                </c:pt>
                <c:pt idx="205">
                  <c:v>-273431.28000000003</c:v>
                </c:pt>
                <c:pt idx="206">
                  <c:v>-272300</c:v>
                </c:pt>
                <c:pt idx="207">
                  <c:v>-271167.81</c:v>
                </c:pt>
                <c:pt idx="208">
                  <c:v>-270039.53000000003</c:v>
                </c:pt>
                <c:pt idx="209">
                  <c:v>-268906.15999999997</c:v>
                </c:pt>
                <c:pt idx="210">
                  <c:v>-267774</c:v>
                </c:pt>
                <c:pt idx="211">
                  <c:v>-266643.78000000003</c:v>
                </c:pt>
                <c:pt idx="212">
                  <c:v>-265514.13</c:v>
                </c:pt>
                <c:pt idx="213">
                  <c:v>-264387.15999999997</c:v>
                </c:pt>
                <c:pt idx="214">
                  <c:v>-263260.09000000003</c:v>
                </c:pt>
                <c:pt idx="215">
                  <c:v>-262134.11</c:v>
                </c:pt>
                <c:pt idx="216">
                  <c:v>-260982.81</c:v>
                </c:pt>
                <c:pt idx="217">
                  <c:v>-259850</c:v>
                </c:pt>
                <c:pt idx="218">
                  <c:v>-258734.55</c:v>
                </c:pt>
                <c:pt idx="219">
                  <c:v>-257613.69</c:v>
                </c:pt>
                <c:pt idx="220">
                  <c:v>-256496.3</c:v>
                </c:pt>
                <c:pt idx="221">
                  <c:v>-255380.17</c:v>
                </c:pt>
                <c:pt idx="222">
                  <c:v>-254260.75</c:v>
                </c:pt>
                <c:pt idx="223">
                  <c:v>-253148.61</c:v>
                </c:pt>
                <c:pt idx="224">
                  <c:v>-252030.97</c:v>
                </c:pt>
                <c:pt idx="225">
                  <c:v>-250955.11</c:v>
                </c:pt>
                <c:pt idx="226">
                  <c:v>-249815.34</c:v>
                </c:pt>
                <c:pt idx="227">
                  <c:v>-248679.23</c:v>
                </c:pt>
                <c:pt idx="228">
                  <c:v>-247567.95</c:v>
                </c:pt>
                <c:pt idx="229">
                  <c:v>-246450.94</c:v>
                </c:pt>
                <c:pt idx="230">
                  <c:v>-245337.63</c:v>
                </c:pt>
                <c:pt idx="231">
                  <c:v>-244223.53</c:v>
                </c:pt>
                <c:pt idx="232">
                  <c:v>-243105.25</c:v>
                </c:pt>
                <c:pt idx="233">
                  <c:v>-241989.34</c:v>
                </c:pt>
                <c:pt idx="234">
                  <c:v>-240868.19</c:v>
                </c:pt>
                <c:pt idx="235">
                  <c:v>-239775.55</c:v>
                </c:pt>
                <c:pt idx="236">
                  <c:v>-238662.08</c:v>
                </c:pt>
                <c:pt idx="237">
                  <c:v>-237512.61</c:v>
                </c:pt>
                <c:pt idx="238">
                  <c:v>-236396.09</c:v>
                </c:pt>
                <c:pt idx="239">
                  <c:v>-235274.45</c:v>
                </c:pt>
                <c:pt idx="240">
                  <c:v>-234154.66</c:v>
                </c:pt>
                <c:pt idx="241">
                  <c:v>-233033.66</c:v>
                </c:pt>
                <c:pt idx="242">
                  <c:v>-231908.34</c:v>
                </c:pt>
                <c:pt idx="243">
                  <c:v>-230785</c:v>
                </c:pt>
                <c:pt idx="244">
                  <c:v>-229657.09</c:v>
                </c:pt>
                <c:pt idx="245">
                  <c:v>-228611.38</c:v>
                </c:pt>
                <c:pt idx="246">
                  <c:v>-227475.42</c:v>
                </c:pt>
                <c:pt idx="247">
                  <c:v>-226311</c:v>
                </c:pt>
                <c:pt idx="248">
                  <c:v>-225180.66</c:v>
                </c:pt>
                <c:pt idx="249">
                  <c:v>-224044.09</c:v>
                </c:pt>
                <c:pt idx="250">
                  <c:v>-222908.44</c:v>
                </c:pt>
                <c:pt idx="251">
                  <c:v>-221771.16</c:v>
                </c:pt>
                <c:pt idx="252">
                  <c:v>-220628.75</c:v>
                </c:pt>
                <c:pt idx="253">
                  <c:v>-219488.28</c:v>
                </c:pt>
                <c:pt idx="254">
                  <c:v>-218342.3</c:v>
                </c:pt>
                <c:pt idx="255">
                  <c:v>-217195.47</c:v>
                </c:pt>
                <c:pt idx="256">
                  <c:v>-216050.56</c:v>
                </c:pt>
                <c:pt idx="257">
                  <c:v>-214891.11</c:v>
                </c:pt>
                <c:pt idx="258">
                  <c:v>-213728.28</c:v>
                </c:pt>
                <c:pt idx="259">
                  <c:v>-212573.5</c:v>
                </c:pt>
                <c:pt idx="260">
                  <c:v>-211415.5</c:v>
                </c:pt>
                <c:pt idx="261">
                  <c:v>-210254.59</c:v>
                </c:pt>
                <c:pt idx="262">
                  <c:v>-209091.94</c:v>
                </c:pt>
                <c:pt idx="263">
                  <c:v>-207925.55</c:v>
                </c:pt>
                <c:pt idx="264">
                  <c:v>-206772.23</c:v>
                </c:pt>
                <c:pt idx="265">
                  <c:v>-205618.92</c:v>
                </c:pt>
                <c:pt idx="266">
                  <c:v>-204444.97</c:v>
                </c:pt>
                <c:pt idx="267">
                  <c:v>-203273.13</c:v>
                </c:pt>
                <c:pt idx="268">
                  <c:v>-202060.95</c:v>
                </c:pt>
                <c:pt idx="269">
                  <c:v>-200887.22</c:v>
                </c:pt>
                <c:pt idx="270">
                  <c:v>-199703.13</c:v>
                </c:pt>
                <c:pt idx="271">
                  <c:v>-198489.53</c:v>
                </c:pt>
                <c:pt idx="272">
                  <c:v>-197322.33</c:v>
                </c:pt>
                <c:pt idx="273">
                  <c:v>-196127.11</c:v>
                </c:pt>
                <c:pt idx="274">
                  <c:v>-194928.73</c:v>
                </c:pt>
                <c:pt idx="275">
                  <c:v>-193729.28</c:v>
                </c:pt>
                <c:pt idx="276">
                  <c:v>-192522.91</c:v>
                </c:pt>
                <c:pt idx="277">
                  <c:v>-191316.84</c:v>
                </c:pt>
                <c:pt idx="278">
                  <c:v>-190107.81</c:v>
                </c:pt>
                <c:pt idx="279">
                  <c:v>-188834.78</c:v>
                </c:pt>
                <c:pt idx="280">
                  <c:v>-187599.63</c:v>
                </c:pt>
                <c:pt idx="281">
                  <c:v>-186414</c:v>
                </c:pt>
                <c:pt idx="282">
                  <c:v>-185139.08</c:v>
                </c:pt>
                <c:pt idx="283">
                  <c:v>-183936.31</c:v>
                </c:pt>
                <c:pt idx="284">
                  <c:v>-182703.44</c:v>
                </c:pt>
                <c:pt idx="285">
                  <c:v>-181455.56</c:v>
                </c:pt>
                <c:pt idx="286">
                  <c:v>-180205.81</c:v>
                </c:pt>
                <c:pt idx="287">
                  <c:v>-178950.97</c:v>
                </c:pt>
                <c:pt idx="288">
                  <c:v>-177698.44</c:v>
                </c:pt>
                <c:pt idx="289">
                  <c:v>-176446.61</c:v>
                </c:pt>
                <c:pt idx="290">
                  <c:v>-175179.47</c:v>
                </c:pt>
                <c:pt idx="291">
                  <c:v>-173908.16</c:v>
                </c:pt>
                <c:pt idx="292">
                  <c:v>-172629.98</c:v>
                </c:pt>
                <c:pt idx="293">
                  <c:v>-171334.23</c:v>
                </c:pt>
                <c:pt idx="294">
                  <c:v>-170039.91</c:v>
                </c:pt>
                <c:pt idx="295">
                  <c:v>-168781.98</c:v>
                </c:pt>
                <c:pt idx="296">
                  <c:v>-167484.13</c:v>
                </c:pt>
                <c:pt idx="297">
                  <c:v>-166175.88</c:v>
                </c:pt>
                <c:pt idx="298">
                  <c:v>-164843.47</c:v>
                </c:pt>
                <c:pt idx="299">
                  <c:v>-163485.97</c:v>
                </c:pt>
                <c:pt idx="300">
                  <c:v>-162156.31</c:v>
                </c:pt>
                <c:pt idx="301">
                  <c:v>-160824.75</c:v>
                </c:pt>
                <c:pt idx="302">
                  <c:v>-159485.31</c:v>
                </c:pt>
                <c:pt idx="303">
                  <c:v>-158137.63</c:v>
                </c:pt>
                <c:pt idx="304">
                  <c:v>-156789.34</c:v>
                </c:pt>
                <c:pt idx="305">
                  <c:v>-155429.23000000001</c:v>
                </c:pt>
                <c:pt idx="306">
                  <c:v>-154061.85999999999</c:v>
                </c:pt>
                <c:pt idx="307">
                  <c:v>-152690</c:v>
                </c:pt>
                <c:pt idx="308">
                  <c:v>-151354.39000000001</c:v>
                </c:pt>
                <c:pt idx="309">
                  <c:v>-149950.28</c:v>
                </c:pt>
                <c:pt idx="310">
                  <c:v>-148521.82999999999</c:v>
                </c:pt>
                <c:pt idx="311">
                  <c:v>-147099.10999999999</c:v>
                </c:pt>
                <c:pt idx="312">
                  <c:v>-145710.09</c:v>
                </c:pt>
                <c:pt idx="313">
                  <c:v>-144223.67000000001</c:v>
                </c:pt>
                <c:pt idx="314">
                  <c:v>-142776.29999999999</c:v>
                </c:pt>
                <c:pt idx="315">
                  <c:v>-141324.38</c:v>
                </c:pt>
                <c:pt idx="316">
                  <c:v>-139861.34</c:v>
                </c:pt>
                <c:pt idx="317">
                  <c:v>-138388.22</c:v>
                </c:pt>
                <c:pt idx="318">
                  <c:v>-136922.22</c:v>
                </c:pt>
                <c:pt idx="319">
                  <c:v>-135449.81</c:v>
                </c:pt>
                <c:pt idx="320">
                  <c:v>-133946.04999999999</c:v>
                </c:pt>
                <c:pt idx="321">
                  <c:v>-132436</c:v>
                </c:pt>
                <c:pt idx="322">
                  <c:v>-130914.66</c:v>
                </c:pt>
                <c:pt idx="323">
                  <c:v>-129402.49</c:v>
                </c:pt>
                <c:pt idx="324">
                  <c:v>-127874.52</c:v>
                </c:pt>
                <c:pt idx="325">
                  <c:v>-126327.66</c:v>
                </c:pt>
                <c:pt idx="326">
                  <c:v>-124771.92</c:v>
                </c:pt>
                <c:pt idx="327">
                  <c:v>-123209.13</c:v>
                </c:pt>
                <c:pt idx="328">
                  <c:v>-121654.09</c:v>
                </c:pt>
                <c:pt idx="329">
                  <c:v>-120047.59</c:v>
                </c:pt>
                <c:pt idx="330">
                  <c:v>-118383.57</c:v>
                </c:pt>
                <c:pt idx="331">
                  <c:v>-116831.77</c:v>
                </c:pt>
                <c:pt idx="332">
                  <c:v>-115208.62</c:v>
                </c:pt>
                <c:pt idx="333">
                  <c:v>-113574.17</c:v>
                </c:pt>
                <c:pt idx="334">
                  <c:v>-111974.61</c:v>
                </c:pt>
                <c:pt idx="335">
                  <c:v>-110337.45</c:v>
                </c:pt>
                <c:pt idx="336">
                  <c:v>-108689.88</c:v>
                </c:pt>
                <c:pt idx="337">
                  <c:v>-107037.11</c:v>
                </c:pt>
                <c:pt idx="338">
                  <c:v>-105373.34</c:v>
                </c:pt>
                <c:pt idx="339">
                  <c:v>-103704.64</c:v>
                </c:pt>
                <c:pt idx="340">
                  <c:v>-102014.14</c:v>
                </c:pt>
                <c:pt idx="341">
                  <c:v>-100253.23</c:v>
                </c:pt>
                <c:pt idx="342">
                  <c:v>-98606.358999999997</c:v>
                </c:pt>
                <c:pt idx="343">
                  <c:v>-96897.452999999994</c:v>
                </c:pt>
                <c:pt idx="344">
                  <c:v>-95172.18</c:v>
                </c:pt>
                <c:pt idx="345">
                  <c:v>-93432.922000000006</c:v>
                </c:pt>
                <c:pt idx="346">
                  <c:v>-91681.945000000007</c:v>
                </c:pt>
                <c:pt idx="347">
                  <c:v>-89921.343999999997</c:v>
                </c:pt>
                <c:pt idx="348">
                  <c:v>-88148.991999999998</c:v>
                </c:pt>
                <c:pt idx="349">
                  <c:v>-86362.608999999997</c:v>
                </c:pt>
                <c:pt idx="350">
                  <c:v>-84557.281000000003</c:v>
                </c:pt>
                <c:pt idx="351">
                  <c:v>-82705.687999999995</c:v>
                </c:pt>
                <c:pt idx="352">
                  <c:v>-80949.266000000003</c:v>
                </c:pt>
                <c:pt idx="353">
                  <c:v>-79071.391000000003</c:v>
                </c:pt>
                <c:pt idx="354">
                  <c:v>-77225.312999999995</c:v>
                </c:pt>
                <c:pt idx="355">
                  <c:v>-75363.843999999997</c:v>
                </c:pt>
                <c:pt idx="356">
                  <c:v>-73487.391000000003</c:v>
                </c:pt>
                <c:pt idx="357">
                  <c:v>-71599.531000000003</c:v>
                </c:pt>
                <c:pt idx="358">
                  <c:v>-69695.297000000006</c:v>
                </c:pt>
                <c:pt idx="359">
                  <c:v>-67793.983999999997</c:v>
                </c:pt>
                <c:pt idx="360">
                  <c:v>-65884.577999999994</c:v>
                </c:pt>
                <c:pt idx="361">
                  <c:v>-63933.171999999999</c:v>
                </c:pt>
                <c:pt idx="362">
                  <c:v>-61947.008000000002</c:v>
                </c:pt>
                <c:pt idx="363">
                  <c:v>-59925.495999999999</c:v>
                </c:pt>
                <c:pt idx="364">
                  <c:v>-57917.733999999997</c:v>
                </c:pt>
                <c:pt idx="365">
                  <c:v>-55883.495999999999</c:v>
                </c:pt>
                <c:pt idx="366">
                  <c:v>-53821.620999999999</c:v>
                </c:pt>
                <c:pt idx="367">
                  <c:v>-51732.629000000001</c:v>
                </c:pt>
                <c:pt idx="368">
                  <c:v>-49626.277000000002</c:v>
                </c:pt>
                <c:pt idx="369">
                  <c:v>-47489.309000000001</c:v>
                </c:pt>
                <c:pt idx="370">
                  <c:v>-45358.983999999997</c:v>
                </c:pt>
                <c:pt idx="371">
                  <c:v>-43165.699000000001</c:v>
                </c:pt>
                <c:pt idx="372">
                  <c:v>-40966.262000000002</c:v>
                </c:pt>
                <c:pt idx="373">
                  <c:v>-38743.112999999998</c:v>
                </c:pt>
                <c:pt idx="374">
                  <c:v>-36513.495999999999</c:v>
                </c:pt>
                <c:pt idx="375">
                  <c:v>-34272.472999999998</c:v>
                </c:pt>
                <c:pt idx="376">
                  <c:v>-32032.245999999999</c:v>
                </c:pt>
                <c:pt idx="377">
                  <c:v>-29805.016</c:v>
                </c:pt>
                <c:pt idx="378">
                  <c:v>-27615.471000000001</c:v>
                </c:pt>
                <c:pt idx="379">
                  <c:v>-25430.953000000001</c:v>
                </c:pt>
                <c:pt idx="380">
                  <c:v>-23352.148000000001</c:v>
                </c:pt>
                <c:pt idx="381">
                  <c:v>-21418.805</c:v>
                </c:pt>
                <c:pt idx="382">
                  <c:v>-19593.434000000001</c:v>
                </c:pt>
                <c:pt idx="383">
                  <c:v>-17934.905999999999</c:v>
                </c:pt>
                <c:pt idx="384">
                  <c:v>-16365.654</c:v>
                </c:pt>
                <c:pt idx="385">
                  <c:v>-14834.153</c:v>
                </c:pt>
                <c:pt idx="386">
                  <c:v>-13569.147999999999</c:v>
                </c:pt>
                <c:pt idx="387">
                  <c:v>-12352.800999999999</c:v>
                </c:pt>
                <c:pt idx="388">
                  <c:v>-11298.584999999999</c:v>
                </c:pt>
                <c:pt idx="389">
                  <c:v>-10418.620999999999</c:v>
                </c:pt>
                <c:pt idx="390">
                  <c:v>-9732.4150000000009</c:v>
                </c:pt>
                <c:pt idx="391">
                  <c:v>-9222.1543000000001</c:v>
                </c:pt>
                <c:pt idx="392">
                  <c:v>-8841.5087999999996</c:v>
                </c:pt>
              </c:numCache>
            </c:numRef>
          </c:yVal>
          <c:smooth val="1"/>
          <c:extLst>
            <c:ext xmlns:c16="http://schemas.microsoft.com/office/drawing/2014/chart" uri="{C3380CC4-5D6E-409C-BE32-E72D297353CC}">
              <c16:uniqueId val="{00000003-71ED-43D2-BB45-47573570581F}"/>
            </c:ext>
          </c:extLst>
        </c:ser>
        <c:ser>
          <c:idx val="4"/>
          <c:order val="4"/>
          <c:tx>
            <c:strRef>
              <c:f>Potential!$I$2</c:f>
              <c:strCache>
                <c:ptCount val="1"/>
                <c:pt idx="0">
                  <c:v>No-receptacle</c:v>
                </c:pt>
              </c:strCache>
            </c:strRef>
          </c:tx>
          <c:spPr>
            <a:ln w="9525" cap="rnd">
              <a:solidFill>
                <a:schemeClr val="accent5"/>
              </a:solidFill>
              <a:round/>
            </a:ln>
            <a:effectLst/>
          </c:spPr>
          <c:marker>
            <c:symbol val="circle"/>
            <c:size val="5"/>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c:spPr>
          </c:marker>
          <c:xVal>
            <c:numRef>
              <c:f>Potential!$I$4:$I$396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Potential!$J$4:$J$396</c:f>
              <c:numCache>
                <c:formatCode>General</c:formatCode>
                <c:ptCount val="393"/>
                <c:pt idx="0">
                  <c:v>-492811.03</c:v>
                </c:pt>
                <c:pt idx="1">
                  <c:v>-492632.88</c:v>
                </c:pt>
                <c:pt idx="2">
                  <c:v>-492407.78</c:v>
                </c:pt>
                <c:pt idx="3">
                  <c:v>-492137.03</c:v>
                </c:pt>
                <c:pt idx="4">
                  <c:v>-491817.72</c:v>
                </c:pt>
                <c:pt idx="5">
                  <c:v>-491452.66</c:v>
                </c:pt>
                <c:pt idx="6">
                  <c:v>-491047.56</c:v>
                </c:pt>
                <c:pt idx="7">
                  <c:v>-490622.47</c:v>
                </c:pt>
                <c:pt idx="8">
                  <c:v>-490172.75</c:v>
                </c:pt>
                <c:pt idx="9">
                  <c:v>-489675.28</c:v>
                </c:pt>
                <c:pt idx="10">
                  <c:v>-489127.66</c:v>
                </c:pt>
                <c:pt idx="11">
                  <c:v>-488543.22</c:v>
                </c:pt>
                <c:pt idx="12">
                  <c:v>-487914.94</c:v>
                </c:pt>
                <c:pt idx="13">
                  <c:v>-487247.63</c:v>
                </c:pt>
                <c:pt idx="14">
                  <c:v>-486535.88</c:v>
                </c:pt>
                <c:pt idx="15">
                  <c:v>-485786.28</c:v>
                </c:pt>
                <c:pt idx="16">
                  <c:v>-484991.63</c:v>
                </c:pt>
                <c:pt idx="17">
                  <c:v>-484187.91</c:v>
                </c:pt>
                <c:pt idx="18">
                  <c:v>-483352.78</c:v>
                </c:pt>
                <c:pt idx="19">
                  <c:v>-482463.88</c:v>
                </c:pt>
                <c:pt idx="20">
                  <c:v>-481557.78</c:v>
                </c:pt>
                <c:pt idx="21">
                  <c:v>-480633.16</c:v>
                </c:pt>
                <c:pt idx="22">
                  <c:v>-479692.5</c:v>
                </c:pt>
                <c:pt idx="23">
                  <c:v>-478732.25</c:v>
                </c:pt>
                <c:pt idx="24">
                  <c:v>-477754.38</c:v>
                </c:pt>
                <c:pt idx="25">
                  <c:v>-476759.88</c:v>
                </c:pt>
                <c:pt idx="26">
                  <c:v>-475762.19</c:v>
                </c:pt>
                <c:pt idx="27">
                  <c:v>-474752.66</c:v>
                </c:pt>
                <c:pt idx="28">
                  <c:v>-473723.41</c:v>
                </c:pt>
                <c:pt idx="29">
                  <c:v>-472702.5</c:v>
                </c:pt>
                <c:pt idx="30">
                  <c:v>-471675.5</c:v>
                </c:pt>
                <c:pt idx="31">
                  <c:v>-470656.16</c:v>
                </c:pt>
                <c:pt idx="32">
                  <c:v>-469633.97</c:v>
                </c:pt>
                <c:pt idx="33">
                  <c:v>-468616.03</c:v>
                </c:pt>
                <c:pt idx="34">
                  <c:v>-467594.19</c:v>
                </c:pt>
                <c:pt idx="35">
                  <c:v>-466574.56</c:v>
                </c:pt>
                <c:pt idx="36">
                  <c:v>-465512.72</c:v>
                </c:pt>
                <c:pt idx="37">
                  <c:v>-464437.06</c:v>
                </c:pt>
                <c:pt idx="38">
                  <c:v>-463350.88</c:v>
                </c:pt>
                <c:pt idx="39">
                  <c:v>-462236.13</c:v>
                </c:pt>
                <c:pt idx="40">
                  <c:v>-461103.38</c:v>
                </c:pt>
                <c:pt idx="41">
                  <c:v>-459957.38</c:v>
                </c:pt>
                <c:pt idx="42">
                  <c:v>-458800.41</c:v>
                </c:pt>
                <c:pt idx="43">
                  <c:v>-457625.34</c:v>
                </c:pt>
                <c:pt idx="44">
                  <c:v>-456448.41</c:v>
                </c:pt>
                <c:pt idx="45">
                  <c:v>-455239.44</c:v>
                </c:pt>
                <c:pt idx="46">
                  <c:v>-454019.91</c:v>
                </c:pt>
                <c:pt idx="47">
                  <c:v>-452782.03</c:v>
                </c:pt>
                <c:pt idx="48">
                  <c:v>-451531.06</c:v>
                </c:pt>
                <c:pt idx="49">
                  <c:v>-450256.66</c:v>
                </c:pt>
                <c:pt idx="50">
                  <c:v>-448972</c:v>
                </c:pt>
                <c:pt idx="51">
                  <c:v>-447659.69</c:v>
                </c:pt>
                <c:pt idx="52">
                  <c:v>-446339.25</c:v>
                </c:pt>
                <c:pt idx="53">
                  <c:v>-444982.66</c:v>
                </c:pt>
                <c:pt idx="54">
                  <c:v>-443640.44</c:v>
                </c:pt>
                <c:pt idx="55">
                  <c:v>-442253.19</c:v>
                </c:pt>
                <c:pt idx="56">
                  <c:v>-440863.22</c:v>
                </c:pt>
                <c:pt idx="57">
                  <c:v>-439466.88</c:v>
                </c:pt>
                <c:pt idx="58">
                  <c:v>-438044.19</c:v>
                </c:pt>
                <c:pt idx="59">
                  <c:v>-436603</c:v>
                </c:pt>
                <c:pt idx="60">
                  <c:v>-435146</c:v>
                </c:pt>
                <c:pt idx="61">
                  <c:v>-433672.34</c:v>
                </c:pt>
                <c:pt idx="62">
                  <c:v>-432184.63</c:v>
                </c:pt>
                <c:pt idx="63">
                  <c:v>-430681.13</c:v>
                </c:pt>
                <c:pt idx="64">
                  <c:v>-429150.75</c:v>
                </c:pt>
                <c:pt idx="65">
                  <c:v>-427633.94</c:v>
                </c:pt>
                <c:pt idx="66">
                  <c:v>-426097.13</c:v>
                </c:pt>
                <c:pt idx="67">
                  <c:v>-424536.25</c:v>
                </c:pt>
                <c:pt idx="68">
                  <c:v>-422986.13</c:v>
                </c:pt>
                <c:pt idx="69">
                  <c:v>-421409.88</c:v>
                </c:pt>
                <c:pt idx="70">
                  <c:v>-419823.34</c:v>
                </c:pt>
                <c:pt idx="71">
                  <c:v>-418228.63</c:v>
                </c:pt>
                <c:pt idx="72">
                  <c:v>-416627.19</c:v>
                </c:pt>
                <c:pt idx="73">
                  <c:v>-415021</c:v>
                </c:pt>
                <c:pt idx="74">
                  <c:v>-413408.03</c:v>
                </c:pt>
                <c:pt idx="75">
                  <c:v>-411776.28</c:v>
                </c:pt>
                <c:pt idx="76">
                  <c:v>-410136.31</c:v>
                </c:pt>
                <c:pt idx="77">
                  <c:v>-408501.63</c:v>
                </c:pt>
                <c:pt idx="78">
                  <c:v>-406853.97</c:v>
                </c:pt>
                <c:pt idx="79">
                  <c:v>-405202.69</c:v>
                </c:pt>
                <c:pt idx="80">
                  <c:v>-403546.25</c:v>
                </c:pt>
                <c:pt idx="81">
                  <c:v>-401887.81</c:v>
                </c:pt>
                <c:pt idx="82">
                  <c:v>-400224.41</c:v>
                </c:pt>
                <c:pt idx="83">
                  <c:v>-398560.22</c:v>
                </c:pt>
                <c:pt idx="84">
                  <c:v>-396902.06</c:v>
                </c:pt>
                <c:pt idx="85">
                  <c:v>-395230.84</c:v>
                </c:pt>
                <c:pt idx="86">
                  <c:v>-393558.81</c:v>
                </c:pt>
                <c:pt idx="87">
                  <c:v>-391886.78</c:v>
                </c:pt>
                <c:pt idx="88">
                  <c:v>-390215</c:v>
                </c:pt>
                <c:pt idx="89">
                  <c:v>-388541.84</c:v>
                </c:pt>
                <c:pt idx="90">
                  <c:v>-386868.72</c:v>
                </c:pt>
                <c:pt idx="91">
                  <c:v>-385198.44</c:v>
                </c:pt>
                <c:pt idx="92">
                  <c:v>-383527.63</c:v>
                </c:pt>
                <c:pt idx="93">
                  <c:v>-381863.19</c:v>
                </c:pt>
                <c:pt idx="94">
                  <c:v>-380188.81</c:v>
                </c:pt>
                <c:pt idx="95">
                  <c:v>-378530.97</c:v>
                </c:pt>
                <c:pt idx="96">
                  <c:v>-376873.5</c:v>
                </c:pt>
                <c:pt idx="97">
                  <c:v>-375218.38</c:v>
                </c:pt>
                <c:pt idx="98">
                  <c:v>-373565.31</c:v>
                </c:pt>
                <c:pt idx="99">
                  <c:v>-371915.5</c:v>
                </c:pt>
                <c:pt idx="100">
                  <c:v>-370269.94</c:v>
                </c:pt>
                <c:pt idx="101">
                  <c:v>-368631.06</c:v>
                </c:pt>
                <c:pt idx="102">
                  <c:v>-366994.38</c:v>
                </c:pt>
                <c:pt idx="103">
                  <c:v>-365365.41</c:v>
                </c:pt>
                <c:pt idx="104">
                  <c:v>-363742.28</c:v>
                </c:pt>
                <c:pt idx="105">
                  <c:v>-362122.72</c:v>
                </c:pt>
                <c:pt idx="106">
                  <c:v>-360508.5</c:v>
                </c:pt>
                <c:pt idx="107">
                  <c:v>-358899.25</c:v>
                </c:pt>
                <c:pt idx="108">
                  <c:v>-357298.88</c:v>
                </c:pt>
                <c:pt idx="109">
                  <c:v>-355706.47</c:v>
                </c:pt>
                <c:pt idx="110">
                  <c:v>-354119.03</c:v>
                </c:pt>
                <c:pt idx="111">
                  <c:v>-352541.06</c:v>
                </c:pt>
                <c:pt idx="112">
                  <c:v>-350968.69</c:v>
                </c:pt>
                <c:pt idx="113">
                  <c:v>-349407.19</c:v>
                </c:pt>
                <c:pt idx="114">
                  <c:v>-347868.97</c:v>
                </c:pt>
                <c:pt idx="115">
                  <c:v>-346308.72</c:v>
                </c:pt>
                <c:pt idx="116">
                  <c:v>-344766.59</c:v>
                </c:pt>
                <c:pt idx="117">
                  <c:v>-343246.56</c:v>
                </c:pt>
                <c:pt idx="118">
                  <c:v>-341707.69</c:v>
                </c:pt>
                <c:pt idx="119">
                  <c:v>-340194.25</c:v>
                </c:pt>
                <c:pt idx="120">
                  <c:v>-338688.97</c:v>
                </c:pt>
                <c:pt idx="121">
                  <c:v>-337192.88</c:v>
                </c:pt>
                <c:pt idx="122">
                  <c:v>-335704</c:v>
                </c:pt>
                <c:pt idx="123">
                  <c:v>-334224.38</c:v>
                </c:pt>
                <c:pt idx="124">
                  <c:v>-332752.13</c:v>
                </c:pt>
                <c:pt idx="125">
                  <c:v>-331245.53000000003</c:v>
                </c:pt>
                <c:pt idx="126">
                  <c:v>-329828.63</c:v>
                </c:pt>
                <c:pt idx="127">
                  <c:v>-328386.38</c:v>
                </c:pt>
                <c:pt idx="128">
                  <c:v>-326947.21999999997</c:v>
                </c:pt>
                <c:pt idx="129">
                  <c:v>-325518.31</c:v>
                </c:pt>
                <c:pt idx="130">
                  <c:v>-324096.09000000003</c:v>
                </c:pt>
                <c:pt idx="131">
                  <c:v>-322681.78000000003</c:v>
                </c:pt>
                <c:pt idx="132">
                  <c:v>-321278.25</c:v>
                </c:pt>
                <c:pt idx="133">
                  <c:v>-319886.81</c:v>
                </c:pt>
                <c:pt idx="134">
                  <c:v>-318519.06</c:v>
                </c:pt>
                <c:pt idx="135">
                  <c:v>-317149.75</c:v>
                </c:pt>
                <c:pt idx="136">
                  <c:v>-315775.56</c:v>
                </c:pt>
                <c:pt idx="137">
                  <c:v>-314402.34000000003</c:v>
                </c:pt>
                <c:pt idx="138">
                  <c:v>-313020.28000000003</c:v>
                </c:pt>
                <c:pt idx="139">
                  <c:v>-311670.19</c:v>
                </c:pt>
                <c:pt idx="140">
                  <c:v>-310327.5</c:v>
                </c:pt>
                <c:pt idx="141">
                  <c:v>-308994.44</c:v>
                </c:pt>
                <c:pt idx="142">
                  <c:v>-307666.09000000003</c:v>
                </c:pt>
                <c:pt idx="143">
                  <c:v>-306347.63</c:v>
                </c:pt>
                <c:pt idx="144">
                  <c:v>-305034.21999999997</c:v>
                </c:pt>
                <c:pt idx="145">
                  <c:v>-303725.31</c:v>
                </c:pt>
                <c:pt idx="146">
                  <c:v>-302424.88</c:v>
                </c:pt>
                <c:pt idx="147">
                  <c:v>-301130.03000000003</c:v>
                </c:pt>
                <c:pt idx="148">
                  <c:v>-299836.5</c:v>
                </c:pt>
                <c:pt idx="149">
                  <c:v>-298551.38</c:v>
                </c:pt>
                <c:pt idx="150">
                  <c:v>-297271.94</c:v>
                </c:pt>
                <c:pt idx="151">
                  <c:v>-295996.34000000003</c:v>
                </c:pt>
                <c:pt idx="152">
                  <c:v>-294731.31</c:v>
                </c:pt>
                <c:pt idx="153">
                  <c:v>-293467.5</c:v>
                </c:pt>
                <c:pt idx="154">
                  <c:v>-292195.88</c:v>
                </c:pt>
                <c:pt idx="155">
                  <c:v>-290911.09000000003</c:v>
                </c:pt>
                <c:pt idx="156">
                  <c:v>-289668.5</c:v>
                </c:pt>
                <c:pt idx="157">
                  <c:v>-288463.5</c:v>
                </c:pt>
                <c:pt idx="158">
                  <c:v>-287217.09000000003</c:v>
                </c:pt>
                <c:pt idx="159">
                  <c:v>-285975.15999999997</c:v>
                </c:pt>
                <c:pt idx="160">
                  <c:v>-284736.5</c:v>
                </c:pt>
                <c:pt idx="161">
                  <c:v>-283503.90999999997</c:v>
                </c:pt>
                <c:pt idx="162">
                  <c:v>-282275.15999999997</c:v>
                </c:pt>
                <c:pt idx="163">
                  <c:v>-281051.88</c:v>
                </c:pt>
                <c:pt idx="164">
                  <c:v>-279833.09000000003</c:v>
                </c:pt>
                <c:pt idx="165">
                  <c:v>-278618.75</c:v>
                </c:pt>
                <c:pt idx="166">
                  <c:v>-277408.56</c:v>
                </c:pt>
                <c:pt idx="167">
                  <c:v>-276202</c:v>
                </c:pt>
                <c:pt idx="168">
                  <c:v>-274999.38</c:v>
                </c:pt>
                <c:pt idx="169">
                  <c:v>-273800.88</c:v>
                </c:pt>
                <c:pt idx="170">
                  <c:v>-272606.34000000003</c:v>
                </c:pt>
                <c:pt idx="171">
                  <c:v>-271415.84000000003</c:v>
                </c:pt>
                <c:pt idx="172">
                  <c:v>-270229.40999999997</c:v>
                </c:pt>
                <c:pt idx="173">
                  <c:v>-269047</c:v>
                </c:pt>
                <c:pt idx="174">
                  <c:v>-267868.59000000003</c:v>
                </c:pt>
                <c:pt idx="175">
                  <c:v>-266690.19</c:v>
                </c:pt>
                <c:pt idx="176">
                  <c:v>-265493.28000000003</c:v>
                </c:pt>
                <c:pt idx="177">
                  <c:v>-264324.56</c:v>
                </c:pt>
                <c:pt idx="178">
                  <c:v>-263159.96999999997</c:v>
                </c:pt>
                <c:pt idx="179">
                  <c:v>-261997.66</c:v>
                </c:pt>
                <c:pt idx="180">
                  <c:v>-260840.56</c:v>
                </c:pt>
                <c:pt idx="181">
                  <c:v>-259686.75</c:v>
                </c:pt>
                <c:pt idx="182">
                  <c:v>-258536.52</c:v>
                </c:pt>
                <c:pt idx="183">
                  <c:v>-257390.5</c:v>
                </c:pt>
                <c:pt idx="184">
                  <c:v>-256247.81</c:v>
                </c:pt>
                <c:pt idx="185">
                  <c:v>-255112.41</c:v>
                </c:pt>
                <c:pt idx="186">
                  <c:v>-253981.78</c:v>
                </c:pt>
                <c:pt idx="187">
                  <c:v>-252830.97</c:v>
                </c:pt>
                <c:pt idx="188">
                  <c:v>-251699.16</c:v>
                </c:pt>
                <c:pt idx="189">
                  <c:v>-250568.53</c:v>
                </c:pt>
                <c:pt idx="190">
                  <c:v>-249442.39</c:v>
                </c:pt>
                <c:pt idx="191">
                  <c:v>-248319.31</c:v>
                </c:pt>
                <c:pt idx="192">
                  <c:v>-247197.92</c:v>
                </c:pt>
                <c:pt idx="193">
                  <c:v>-246080.66</c:v>
                </c:pt>
                <c:pt idx="194">
                  <c:v>-244965.56</c:v>
                </c:pt>
                <c:pt idx="195">
                  <c:v>-243858.06</c:v>
                </c:pt>
                <c:pt idx="196">
                  <c:v>-242757.61</c:v>
                </c:pt>
                <c:pt idx="197">
                  <c:v>-241646.67</c:v>
                </c:pt>
                <c:pt idx="198">
                  <c:v>-240541.13</c:v>
                </c:pt>
                <c:pt idx="199">
                  <c:v>-239437.98</c:v>
                </c:pt>
                <c:pt idx="200">
                  <c:v>-238337.47</c:v>
                </c:pt>
                <c:pt idx="201">
                  <c:v>-237239.38</c:v>
                </c:pt>
                <c:pt idx="202">
                  <c:v>-236143.84</c:v>
                </c:pt>
                <c:pt idx="203">
                  <c:v>-235050.8</c:v>
                </c:pt>
                <c:pt idx="204">
                  <c:v>-233960.3</c:v>
                </c:pt>
                <c:pt idx="205">
                  <c:v>-232871.81</c:v>
                </c:pt>
                <c:pt idx="206">
                  <c:v>-231783.23</c:v>
                </c:pt>
                <c:pt idx="207">
                  <c:v>-230696.75</c:v>
                </c:pt>
                <c:pt idx="208">
                  <c:v>-229611.53</c:v>
                </c:pt>
                <c:pt idx="209">
                  <c:v>-228528.03</c:v>
                </c:pt>
                <c:pt idx="210">
                  <c:v>-227446.14</c:v>
                </c:pt>
                <c:pt idx="211">
                  <c:v>-226365.88</c:v>
                </c:pt>
                <c:pt idx="212">
                  <c:v>-225287.19</c:v>
                </c:pt>
                <c:pt idx="213">
                  <c:v>-224210.19</c:v>
                </c:pt>
                <c:pt idx="214">
                  <c:v>-223134.81</c:v>
                </c:pt>
                <c:pt idx="215">
                  <c:v>-222061.06</c:v>
                </c:pt>
                <c:pt idx="216">
                  <c:v>-220983.28</c:v>
                </c:pt>
                <c:pt idx="217">
                  <c:v>-219858.86</c:v>
                </c:pt>
                <c:pt idx="218">
                  <c:v>-218730.02</c:v>
                </c:pt>
                <c:pt idx="219">
                  <c:v>-217679.35999999999</c:v>
                </c:pt>
                <c:pt idx="220">
                  <c:v>-216614.03</c:v>
                </c:pt>
                <c:pt idx="221">
                  <c:v>-215498.7</c:v>
                </c:pt>
                <c:pt idx="222">
                  <c:v>-214491.78</c:v>
                </c:pt>
                <c:pt idx="223">
                  <c:v>-213363.48</c:v>
                </c:pt>
                <c:pt idx="224">
                  <c:v>-212315.86</c:v>
                </c:pt>
                <c:pt idx="225">
                  <c:v>-211280.72</c:v>
                </c:pt>
                <c:pt idx="226">
                  <c:v>-210208.67</c:v>
                </c:pt>
                <c:pt idx="227">
                  <c:v>-209140.69</c:v>
                </c:pt>
                <c:pt idx="228">
                  <c:v>-208003.94</c:v>
                </c:pt>
                <c:pt idx="229">
                  <c:v>-206970.09</c:v>
                </c:pt>
                <c:pt idx="230">
                  <c:v>-205893.73</c:v>
                </c:pt>
                <c:pt idx="231">
                  <c:v>-204794.05</c:v>
                </c:pt>
                <c:pt idx="232">
                  <c:v>-203780.08</c:v>
                </c:pt>
                <c:pt idx="233">
                  <c:v>-202646.59</c:v>
                </c:pt>
                <c:pt idx="234">
                  <c:v>-201611.84</c:v>
                </c:pt>
                <c:pt idx="235">
                  <c:v>-200561.86</c:v>
                </c:pt>
                <c:pt idx="236">
                  <c:v>-199499.16</c:v>
                </c:pt>
                <c:pt idx="237">
                  <c:v>-198435.63</c:v>
                </c:pt>
                <c:pt idx="238">
                  <c:v>-197303.7</c:v>
                </c:pt>
                <c:pt idx="239">
                  <c:v>-196271.63</c:v>
                </c:pt>
                <c:pt idx="240">
                  <c:v>-195186.14</c:v>
                </c:pt>
                <c:pt idx="241">
                  <c:v>-194086.5</c:v>
                </c:pt>
                <c:pt idx="242">
                  <c:v>-193064.59</c:v>
                </c:pt>
                <c:pt idx="243">
                  <c:v>-191921.59</c:v>
                </c:pt>
                <c:pt idx="244">
                  <c:v>-190883.88</c:v>
                </c:pt>
                <c:pt idx="245">
                  <c:v>-189829.98</c:v>
                </c:pt>
                <c:pt idx="246">
                  <c:v>-188743.42</c:v>
                </c:pt>
                <c:pt idx="247">
                  <c:v>-187665.16</c:v>
                </c:pt>
                <c:pt idx="248">
                  <c:v>-186539.84</c:v>
                </c:pt>
                <c:pt idx="249">
                  <c:v>-185460.89</c:v>
                </c:pt>
                <c:pt idx="250">
                  <c:v>-184373.61</c:v>
                </c:pt>
                <c:pt idx="251">
                  <c:v>-183283.78</c:v>
                </c:pt>
                <c:pt idx="252">
                  <c:v>-182186.97</c:v>
                </c:pt>
                <c:pt idx="253">
                  <c:v>-181094.28</c:v>
                </c:pt>
                <c:pt idx="254">
                  <c:v>-179998.36</c:v>
                </c:pt>
                <c:pt idx="255">
                  <c:v>-178897.72</c:v>
                </c:pt>
                <c:pt idx="256">
                  <c:v>-177798.22</c:v>
                </c:pt>
                <c:pt idx="257">
                  <c:v>-176697.11</c:v>
                </c:pt>
                <c:pt idx="258">
                  <c:v>-175588.5</c:v>
                </c:pt>
                <c:pt idx="259">
                  <c:v>-174463.63</c:v>
                </c:pt>
                <c:pt idx="260">
                  <c:v>-173343.8</c:v>
                </c:pt>
                <c:pt idx="261">
                  <c:v>-172253.33</c:v>
                </c:pt>
                <c:pt idx="262">
                  <c:v>-171108.06</c:v>
                </c:pt>
                <c:pt idx="263">
                  <c:v>-170017.97</c:v>
                </c:pt>
                <c:pt idx="264">
                  <c:v>-168903.75</c:v>
                </c:pt>
                <c:pt idx="265">
                  <c:v>-167782.34</c:v>
                </c:pt>
                <c:pt idx="266">
                  <c:v>-166657.19</c:v>
                </c:pt>
                <c:pt idx="267">
                  <c:v>-165533.25</c:v>
                </c:pt>
                <c:pt idx="268">
                  <c:v>-164376.84</c:v>
                </c:pt>
                <c:pt idx="269">
                  <c:v>-163206.25</c:v>
                </c:pt>
                <c:pt idx="270">
                  <c:v>-162073.70000000001</c:v>
                </c:pt>
                <c:pt idx="271">
                  <c:v>-160947.75</c:v>
                </c:pt>
                <c:pt idx="272">
                  <c:v>-159753.75</c:v>
                </c:pt>
                <c:pt idx="273">
                  <c:v>-158651.41</c:v>
                </c:pt>
                <c:pt idx="274">
                  <c:v>-157497.29999999999</c:v>
                </c:pt>
                <c:pt idx="275">
                  <c:v>-156347.53</c:v>
                </c:pt>
                <c:pt idx="276">
                  <c:v>-155183.64000000001</c:v>
                </c:pt>
                <c:pt idx="277">
                  <c:v>-154010.88</c:v>
                </c:pt>
                <c:pt idx="278">
                  <c:v>-152836.28</c:v>
                </c:pt>
                <c:pt idx="279">
                  <c:v>-151621.72</c:v>
                </c:pt>
                <c:pt idx="280">
                  <c:v>-150442.20000000001</c:v>
                </c:pt>
                <c:pt idx="281">
                  <c:v>-149286.09</c:v>
                </c:pt>
                <c:pt idx="282">
                  <c:v>-148037.35999999999</c:v>
                </c:pt>
                <c:pt idx="283">
                  <c:v>-146903.44</c:v>
                </c:pt>
                <c:pt idx="284">
                  <c:v>-145709.98000000001</c:v>
                </c:pt>
                <c:pt idx="285">
                  <c:v>-144507.53</c:v>
                </c:pt>
                <c:pt idx="286">
                  <c:v>-143299.69</c:v>
                </c:pt>
                <c:pt idx="287">
                  <c:v>-142082.94</c:v>
                </c:pt>
                <c:pt idx="288">
                  <c:v>-140872.01999999999</c:v>
                </c:pt>
                <c:pt idx="289">
                  <c:v>-139637.44</c:v>
                </c:pt>
                <c:pt idx="290">
                  <c:v>-138406.57999999999</c:v>
                </c:pt>
                <c:pt idx="291">
                  <c:v>-137172.70000000001</c:v>
                </c:pt>
                <c:pt idx="292">
                  <c:v>-135929.28</c:v>
                </c:pt>
                <c:pt idx="293">
                  <c:v>-134685.13</c:v>
                </c:pt>
                <c:pt idx="294">
                  <c:v>-133433.73000000001</c:v>
                </c:pt>
                <c:pt idx="295">
                  <c:v>-132168.28</c:v>
                </c:pt>
                <c:pt idx="296">
                  <c:v>-130880.82</c:v>
                </c:pt>
                <c:pt idx="297">
                  <c:v>-129631.09</c:v>
                </c:pt>
                <c:pt idx="298">
                  <c:v>-128361.26</c:v>
                </c:pt>
                <c:pt idx="299">
                  <c:v>-127073.29</c:v>
                </c:pt>
                <c:pt idx="300">
                  <c:v>-125781.29</c:v>
                </c:pt>
                <c:pt idx="301">
                  <c:v>-124485.52</c:v>
                </c:pt>
                <c:pt idx="302">
                  <c:v>-123179.91</c:v>
                </c:pt>
                <c:pt idx="303">
                  <c:v>-121871.88</c:v>
                </c:pt>
                <c:pt idx="304">
                  <c:v>-120574.47</c:v>
                </c:pt>
                <c:pt idx="305">
                  <c:v>-119248.16</c:v>
                </c:pt>
                <c:pt idx="306">
                  <c:v>-117917.8</c:v>
                </c:pt>
                <c:pt idx="307">
                  <c:v>-116580.57</c:v>
                </c:pt>
                <c:pt idx="308">
                  <c:v>-115236.52</c:v>
                </c:pt>
                <c:pt idx="309">
                  <c:v>-113877.24</c:v>
                </c:pt>
                <c:pt idx="310">
                  <c:v>-112501.77</c:v>
                </c:pt>
                <c:pt idx="311">
                  <c:v>-111147.3</c:v>
                </c:pt>
                <c:pt idx="312">
                  <c:v>-109762.07</c:v>
                </c:pt>
                <c:pt idx="313">
                  <c:v>-108389.45</c:v>
                </c:pt>
                <c:pt idx="314">
                  <c:v>-106999.63</c:v>
                </c:pt>
                <c:pt idx="315">
                  <c:v>-105597.88</c:v>
                </c:pt>
                <c:pt idx="316">
                  <c:v>-104190.91</c:v>
                </c:pt>
                <c:pt idx="317">
                  <c:v>-102774.22</c:v>
                </c:pt>
                <c:pt idx="318">
                  <c:v>-101348.02</c:v>
                </c:pt>
                <c:pt idx="319">
                  <c:v>-99915.687999999995</c:v>
                </c:pt>
                <c:pt idx="320">
                  <c:v>-98446.187999999995</c:v>
                </c:pt>
                <c:pt idx="321">
                  <c:v>-96996.601999999999</c:v>
                </c:pt>
                <c:pt idx="322">
                  <c:v>-95525.577999999994</c:v>
                </c:pt>
                <c:pt idx="323">
                  <c:v>-94055.601999999999</c:v>
                </c:pt>
                <c:pt idx="324">
                  <c:v>-92566.672000000006</c:v>
                </c:pt>
                <c:pt idx="325">
                  <c:v>-91065.452999999994</c:v>
                </c:pt>
                <c:pt idx="326">
                  <c:v>-89556.062999999995</c:v>
                </c:pt>
                <c:pt idx="327">
                  <c:v>-88039.585999999996</c:v>
                </c:pt>
                <c:pt idx="328">
                  <c:v>-86511.695000000007</c:v>
                </c:pt>
                <c:pt idx="329">
                  <c:v>-84970.656000000003</c:v>
                </c:pt>
                <c:pt idx="330">
                  <c:v>-83407.108999999997</c:v>
                </c:pt>
                <c:pt idx="331">
                  <c:v>-81820.593999999997</c:v>
                </c:pt>
                <c:pt idx="332">
                  <c:v>-80257.289000000004</c:v>
                </c:pt>
                <c:pt idx="333">
                  <c:v>-78665.133000000002</c:v>
                </c:pt>
                <c:pt idx="334">
                  <c:v>-77057.375</c:v>
                </c:pt>
                <c:pt idx="335">
                  <c:v>-75439.781000000003</c:v>
                </c:pt>
                <c:pt idx="336">
                  <c:v>-73815.601999999999</c:v>
                </c:pt>
                <c:pt idx="337">
                  <c:v>-72183.406000000003</c:v>
                </c:pt>
                <c:pt idx="338">
                  <c:v>-70541.702999999994</c:v>
                </c:pt>
                <c:pt idx="339">
                  <c:v>-68891.406000000003</c:v>
                </c:pt>
                <c:pt idx="340">
                  <c:v>-67196.741999999998</c:v>
                </c:pt>
                <c:pt idx="341">
                  <c:v>-65472.781000000003</c:v>
                </c:pt>
                <c:pt idx="342">
                  <c:v>-63781.440999999999</c:v>
                </c:pt>
                <c:pt idx="343">
                  <c:v>-62060.487999999998</c:v>
                </c:pt>
                <c:pt idx="344">
                  <c:v>-60322.656000000003</c:v>
                </c:pt>
                <c:pt idx="345">
                  <c:v>-58584.894999999997</c:v>
                </c:pt>
                <c:pt idx="346">
                  <c:v>-56847.125</c:v>
                </c:pt>
                <c:pt idx="347">
                  <c:v>-55109.332000000002</c:v>
                </c:pt>
                <c:pt idx="348">
                  <c:v>-53371.565999999999</c:v>
                </c:pt>
                <c:pt idx="349">
                  <c:v>-51627.508000000002</c:v>
                </c:pt>
                <c:pt idx="350">
                  <c:v>-49885.449000000001</c:v>
                </c:pt>
                <c:pt idx="351">
                  <c:v>-48156.144999999997</c:v>
                </c:pt>
                <c:pt idx="352">
                  <c:v>-46422.983999999997</c:v>
                </c:pt>
                <c:pt idx="353">
                  <c:v>-44703.847999999998</c:v>
                </c:pt>
                <c:pt idx="354">
                  <c:v>-43015.332000000002</c:v>
                </c:pt>
                <c:pt idx="355">
                  <c:v>-41343.542999999998</c:v>
                </c:pt>
                <c:pt idx="356">
                  <c:v>-39689.125</c:v>
                </c:pt>
                <c:pt idx="357">
                  <c:v>-38052.163999999997</c:v>
                </c:pt>
                <c:pt idx="358">
                  <c:v>-36458.523000000001</c:v>
                </c:pt>
                <c:pt idx="359">
                  <c:v>-35003.398000000001</c:v>
                </c:pt>
                <c:pt idx="360">
                  <c:v>-33585.910000000003</c:v>
                </c:pt>
                <c:pt idx="361">
                  <c:v>-32144.666000000001</c:v>
                </c:pt>
                <c:pt idx="362">
                  <c:v>-30711.594000000001</c:v>
                </c:pt>
                <c:pt idx="363">
                  <c:v>-29346.812999999998</c:v>
                </c:pt>
                <c:pt idx="364">
                  <c:v>-27990.641</c:v>
                </c:pt>
                <c:pt idx="365">
                  <c:v>-26653.495999999999</c:v>
                </c:pt>
                <c:pt idx="366">
                  <c:v>-25325.313999999998</c:v>
                </c:pt>
                <c:pt idx="367">
                  <c:v>-24007.391</c:v>
                </c:pt>
                <c:pt idx="368">
                  <c:v>-22708.258000000002</c:v>
                </c:pt>
                <c:pt idx="369">
                  <c:v>-21480.796999999999</c:v>
                </c:pt>
                <c:pt idx="370">
                  <c:v>-20214.355</c:v>
                </c:pt>
                <c:pt idx="371">
                  <c:v>-19012.388999999999</c:v>
                </c:pt>
                <c:pt idx="372">
                  <c:v>-17818.478999999999</c:v>
                </c:pt>
                <c:pt idx="373">
                  <c:v>-16634.315999999999</c:v>
                </c:pt>
                <c:pt idx="374">
                  <c:v>-15451.674999999999</c:v>
                </c:pt>
                <c:pt idx="375">
                  <c:v>-14276.852999999999</c:v>
                </c:pt>
                <c:pt idx="376">
                  <c:v>-13107.851000000001</c:v>
                </c:pt>
                <c:pt idx="377">
                  <c:v>-11944.432000000001</c:v>
                </c:pt>
                <c:pt idx="378">
                  <c:v>-10838.412</c:v>
                </c:pt>
                <c:pt idx="379">
                  <c:v>-9804.8984</c:v>
                </c:pt>
                <c:pt idx="380">
                  <c:v>-8837.7147999999997</c:v>
                </c:pt>
                <c:pt idx="381">
                  <c:v>-7939.4673000000003</c:v>
                </c:pt>
                <c:pt idx="382">
                  <c:v>-7111.9551000000001</c:v>
                </c:pt>
                <c:pt idx="383">
                  <c:v>-6351.2671</c:v>
                </c:pt>
                <c:pt idx="384">
                  <c:v>-5599.9312</c:v>
                </c:pt>
                <c:pt idx="385">
                  <c:v>-4872.0698000000002</c:v>
                </c:pt>
                <c:pt idx="386">
                  <c:v>-4277.5219999999999</c:v>
                </c:pt>
                <c:pt idx="387">
                  <c:v>-3799.9340999999999</c:v>
                </c:pt>
                <c:pt idx="388">
                  <c:v>-3351.5884000000001</c:v>
                </c:pt>
                <c:pt idx="389">
                  <c:v>-2962.8035</c:v>
                </c:pt>
                <c:pt idx="390">
                  <c:v>-2649.9486999999999</c:v>
                </c:pt>
                <c:pt idx="391">
                  <c:v>-2413.04</c:v>
                </c:pt>
                <c:pt idx="392">
                  <c:v>-2251.7139000000002</c:v>
                </c:pt>
              </c:numCache>
            </c:numRef>
          </c:yVal>
          <c:smooth val="1"/>
          <c:extLst>
            <c:ext xmlns:c16="http://schemas.microsoft.com/office/drawing/2014/chart" uri="{C3380CC4-5D6E-409C-BE32-E72D297353CC}">
              <c16:uniqueId val="{00000004-71ED-43D2-BB45-47573570581F}"/>
            </c:ext>
          </c:extLst>
        </c:ser>
        <c:ser>
          <c:idx val="5"/>
          <c:order val="5"/>
          <c:tx>
            <c:strRef>
              <c:f>Potential!$K$2</c:f>
              <c:strCache>
                <c:ptCount val="1"/>
                <c:pt idx="0">
                  <c:v>With-receptacle</c:v>
                </c:pt>
              </c:strCache>
            </c:strRef>
          </c:tx>
          <c:spPr>
            <a:ln w="9525" cap="rnd">
              <a:solidFill>
                <a:schemeClr val="accent6"/>
              </a:solidFill>
              <a:round/>
            </a:ln>
            <a:effectLst/>
          </c:spPr>
          <c:marker>
            <c:symbol val="circl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c:spPr>
          </c:marker>
          <c:xVal>
            <c:numRef>
              <c:f>Potential!$K$4:$K$396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Potential!$L$4:$L$396</c:f>
              <c:numCache>
                <c:formatCode>General</c:formatCode>
                <c:ptCount val="393"/>
                <c:pt idx="0">
                  <c:v>-494515.84</c:v>
                </c:pt>
                <c:pt idx="1">
                  <c:v>-494413.5</c:v>
                </c:pt>
                <c:pt idx="2">
                  <c:v>-494277.06</c:v>
                </c:pt>
                <c:pt idx="3">
                  <c:v>-494108.63</c:v>
                </c:pt>
                <c:pt idx="4">
                  <c:v>-493903.53</c:v>
                </c:pt>
                <c:pt idx="5">
                  <c:v>-493663.63</c:v>
                </c:pt>
                <c:pt idx="6">
                  <c:v>-493391.75</c:v>
                </c:pt>
                <c:pt idx="7">
                  <c:v>-493097.91</c:v>
                </c:pt>
                <c:pt idx="8">
                  <c:v>-492786.19</c:v>
                </c:pt>
                <c:pt idx="9">
                  <c:v>-492439.13</c:v>
                </c:pt>
                <c:pt idx="10">
                  <c:v>-492050.81</c:v>
                </c:pt>
                <c:pt idx="11">
                  <c:v>-491635.5</c:v>
                </c:pt>
                <c:pt idx="12">
                  <c:v>-491208.56</c:v>
                </c:pt>
                <c:pt idx="13">
                  <c:v>-490757.16</c:v>
                </c:pt>
                <c:pt idx="14">
                  <c:v>-490273.72</c:v>
                </c:pt>
                <c:pt idx="15">
                  <c:v>-489758.09</c:v>
                </c:pt>
                <c:pt idx="16">
                  <c:v>-489210.13</c:v>
                </c:pt>
                <c:pt idx="17">
                  <c:v>-488629.28</c:v>
                </c:pt>
                <c:pt idx="18">
                  <c:v>-488022.22</c:v>
                </c:pt>
                <c:pt idx="19">
                  <c:v>-487403</c:v>
                </c:pt>
                <c:pt idx="20">
                  <c:v>-486770.34</c:v>
                </c:pt>
                <c:pt idx="21">
                  <c:v>-486122.75</c:v>
                </c:pt>
                <c:pt idx="22">
                  <c:v>-485462.84</c:v>
                </c:pt>
                <c:pt idx="23">
                  <c:v>-484786.75</c:v>
                </c:pt>
                <c:pt idx="24">
                  <c:v>-484091.38</c:v>
                </c:pt>
                <c:pt idx="25">
                  <c:v>-483402.19</c:v>
                </c:pt>
                <c:pt idx="26">
                  <c:v>-482706.88</c:v>
                </c:pt>
                <c:pt idx="27">
                  <c:v>-481985.31</c:v>
                </c:pt>
                <c:pt idx="28">
                  <c:v>-481271.19</c:v>
                </c:pt>
                <c:pt idx="29">
                  <c:v>-480551.88</c:v>
                </c:pt>
                <c:pt idx="30">
                  <c:v>-479833.97</c:v>
                </c:pt>
                <c:pt idx="31">
                  <c:v>-479119.66</c:v>
                </c:pt>
                <c:pt idx="32">
                  <c:v>-478408.69</c:v>
                </c:pt>
                <c:pt idx="33">
                  <c:v>-477693.88</c:v>
                </c:pt>
                <c:pt idx="34">
                  <c:v>-476971.53</c:v>
                </c:pt>
                <c:pt idx="35">
                  <c:v>-476252.75</c:v>
                </c:pt>
                <c:pt idx="36">
                  <c:v>-475482.25</c:v>
                </c:pt>
                <c:pt idx="37">
                  <c:v>-474705.56</c:v>
                </c:pt>
                <c:pt idx="38">
                  <c:v>-473909</c:v>
                </c:pt>
                <c:pt idx="39">
                  <c:v>-473089.66</c:v>
                </c:pt>
                <c:pt idx="40">
                  <c:v>-472257.13</c:v>
                </c:pt>
                <c:pt idx="41">
                  <c:v>-471424.94</c:v>
                </c:pt>
                <c:pt idx="42">
                  <c:v>-470589.47</c:v>
                </c:pt>
                <c:pt idx="43">
                  <c:v>-469727.66</c:v>
                </c:pt>
                <c:pt idx="44">
                  <c:v>-468853.56</c:v>
                </c:pt>
                <c:pt idx="45">
                  <c:v>-467963.38</c:v>
                </c:pt>
                <c:pt idx="46">
                  <c:v>-467081.06</c:v>
                </c:pt>
                <c:pt idx="47">
                  <c:v>-466144.56</c:v>
                </c:pt>
                <c:pt idx="48">
                  <c:v>-465245</c:v>
                </c:pt>
                <c:pt idx="49">
                  <c:v>-464296.78</c:v>
                </c:pt>
                <c:pt idx="50">
                  <c:v>-463335.13</c:v>
                </c:pt>
                <c:pt idx="51">
                  <c:v>-462356.84</c:v>
                </c:pt>
                <c:pt idx="52">
                  <c:v>-461345.59</c:v>
                </c:pt>
                <c:pt idx="53">
                  <c:v>-460322.97</c:v>
                </c:pt>
                <c:pt idx="54">
                  <c:v>-459299.97</c:v>
                </c:pt>
                <c:pt idx="55">
                  <c:v>-458264.28</c:v>
                </c:pt>
                <c:pt idx="56">
                  <c:v>-457212.69</c:v>
                </c:pt>
                <c:pt idx="57">
                  <c:v>-456145.06</c:v>
                </c:pt>
                <c:pt idx="58">
                  <c:v>-455061.63</c:v>
                </c:pt>
                <c:pt idx="59">
                  <c:v>-453969.16</c:v>
                </c:pt>
                <c:pt idx="60">
                  <c:v>-452857.56</c:v>
                </c:pt>
                <c:pt idx="61">
                  <c:v>-451732.69</c:v>
                </c:pt>
                <c:pt idx="62">
                  <c:v>-450615.16</c:v>
                </c:pt>
                <c:pt idx="63">
                  <c:v>-449485.25</c:v>
                </c:pt>
                <c:pt idx="64">
                  <c:v>-448297.69</c:v>
                </c:pt>
                <c:pt idx="65">
                  <c:v>-447125</c:v>
                </c:pt>
                <c:pt idx="66">
                  <c:v>-445941</c:v>
                </c:pt>
                <c:pt idx="67">
                  <c:v>-444745.41</c:v>
                </c:pt>
                <c:pt idx="68">
                  <c:v>-443533.72</c:v>
                </c:pt>
                <c:pt idx="69">
                  <c:v>-442313.91</c:v>
                </c:pt>
                <c:pt idx="70">
                  <c:v>-441083.56</c:v>
                </c:pt>
                <c:pt idx="71">
                  <c:v>-439841.38</c:v>
                </c:pt>
                <c:pt idx="72">
                  <c:v>-438598.16</c:v>
                </c:pt>
                <c:pt idx="73">
                  <c:v>-437383.66</c:v>
                </c:pt>
                <c:pt idx="74">
                  <c:v>-436069.84</c:v>
                </c:pt>
                <c:pt idx="75">
                  <c:v>-434793.81</c:v>
                </c:pt>
                <c:pt idx="76">
                  <c:v>-433510.5</c:v>
                </c:pt>
                <c:pt idx="77">
                  <c:v>-432220.5</c:v>
                </c:pt>
                <c:pt idx="78">
                  <c:v>-430918</c:v>
                </c:pt>
                <c:pt idx="79">
                  <c:v>-429612.09</c:v>
                </c:pt>
                <c:pt idx="80">
                  <c:v>-428300.69</c:v>
                </c:pt>
                <c:pt idx="81">
                  <c:v>-426980.59</c:v>
                </c:pt>
                <c:pt idx="82">
                  <c:v>-425660</c:v>
                </c:pt>
                <c:pt idx="83">
                  <c:v>-424348.34</c:v>
                </c:pt>
                <c:pt idx="84">
                  <c:v>-423040</c:v>
                </c:pt>
                <c:pt idx="85">
                  <c:v>-421708.44</c:v>
                </c:pt>
                <c:pt idx="86">
                  <c:v>-420363.06</c:v>
                </c:pt>
                <c:pt idx="87">
                  <c:v>-419008.31</c:v>
                </c:pt>
                <c:pt idx="88">
                  <c:v>-417659.81</c:v>
                </c:pt>
                <c:pt idx="89">
                  <c:v>-416247</c:v>
                </c:pt>
                <c:pt idx="90">
                  <c:v>-414927.19</c:v>
                </c:pt>
                <c:pt idx="91">
                  <c:v>-413525.44</c:v>
                </c:pt>
                <c:pt idx="92">
                  <c:v>-412186.69</c:v>
                </c:pt>
                <c:pt idx="93">
                  <c:v>-410823.5</c:v>
                </c:pt>
                <c:pt idx="94">
                  <c:v>-409481.31</c:v>
                </c:pt>
                <c:pt idx="95">
                  <c:v>-408124.94</c:v>
                </c:pt>
                <c:pt idx="96">
                  <c:v>-406745.69</c:v>
                </c:pt>
                <c:pt idx="97">
                  <c:v>-405351.5</c:v>
                </c:pt>
                <c:pt idx="98">
                  <c:v>-403979.81</c:v>
                </c:pt>
                <c:pt idx="99">
                  <c:v>-402599.41</c:v>
                </c:pt>
                <c:pt idx="100">
                  <c:v>-401222.56</c:v>
                </c:pt>
                <c:pt idx="101">
                  <c:v>-399840.28</c:v>
                </c:pt>
                <c:pt idx="102">
                  <c:v>-398463.81</c:v>
                </c:pt>
                <c:pt idx="103">
                  <c:v>-397080.56</c:v>
                </c:pt>
                <c:pt idx="104">
                  <c:v>-395709.88</c:v>
                </c:pt>
                <c:pt idx="105">
                  <c:v>-394344.25</c:v>
                </c:pt>
                <c:pt idx="106">
                  <c:v>-392957.25</c:v>
                </c:pt>
                <c:pt idx="107">
                  <c:v>-391564.25</c:v>
                </c:pt>
                <c:pt idx="108">
                  <c:v>-390192.97</c:v>
                </c:pt>
                <c:pt idx="109">
                  <c:v>-388808.38</c:v>
                </c:pt>
                <c:pt idx="110">
                  <c:v>-387423.91</c:v>
                </c:pt>
                <c:pt idx="111">
                  <c:v>-386041.25</c:v>
                </c:pt>
                <c:pt idx="112">
                  <c:v>-384658.81</c:v>
                </c:pt>
                <c:pt idx="113">
                  <c:v>-383278.34</c:v>
                </c:pt>
                <c:pt idx="114">
                  <c:v>-381898.69</c:v>
                </c:pt>
                <c:pt idx="115">
                  <c:v>-380519.59</c:v>
                </c:pt>
                <c:pt idx="116">
                  <c:v>-379136.22</c:v>
                </c:pt>
                <c:pt idx="117">
                  <c:v>-377762.69</c:v>
                </c:pt>
                <c:pt idx="118">
                  <c:v>-376391.81</c:v>
                </c:pt>
                <c:pt idx="119">
                  <c:v>-375010.63</c:v>
                </c:pt>
                <c:pt idx="120">
                  <c:v>-373629.03</c:v>
                </c:pt>
                <c:pt idx="121">
                  <c:v>-372240.72</c:v>
                </c:pt>
                <c:pt idx="122">
                  <c:v>-370868.91</c:v>
                </c:pt>
                <c:pt idx="123">
                  <c:v>-369491.44</c:v>
                </c:pt>
                <c:pt idx="124">
                  <c:v>-368117.22</c:v>
                </c:pt>
                <c:pt idx="125">
                  <c:v>-366744.44</c:v>
                </c:pt>
                <c:pt idx="126">
                  <c:v>-365369.25</c:v>
                </c:pt>
                <c:pt idx="127">
                  <c:v>-364005.19</c:v>
                </c:pt>
                <c:pt idx="128">
                  <c:v>-362640.56</c:v>
                </c:pt>
                <c:pt idx="129">
                  <c:v>-361266.34</c:v>
                </c:pt>
                <c:pt idx="130">
                  <c:v>-359892.91</c:v>
                </c:pt>
                <c:pt idx="131">
                  <c:v>-358521.28</c:v>
                </c:pt>
                <c:pt idx="132">
                  <c:v>-357155.63</c:v>
                </c:pt>
                <c:pt idx="133">
                  <c:v>-355789.09</c:v>
                </c:pt>
                <c:pt idx="134">
                  <c:v>-354427.56</c:v>
                </c:pt>
                <c:pt idx="135">
                  <c:v>-353069.5</c:v>
                </c:pt>
                <c:pt idx="136">
                  <c:v>-351707.84</c:v>
                </c:pt>
                <c:pt idx="137">
                  <c:v>-350354.69</c:v>
                </c:pt>
                <c:pt idx="138">
                  <c:v>-348994.25</c:v>
                </c:pt>
                <c:pt idx="139">
                  <c:v>-347629.03</c:v>
                </c:pt>
                <c:pt idx="140">
                  <c:v>-346294.75</c:v>
                </c:pt>
                <c:pt idx="141">
                  <c:v>-344886.88</c:v>
                </c:pt>
                <c:pt idx="142">
                  <c:v>-343601.31</c:v>
                </c:pt>
                <c:pt idx="143">
                  <c:v>-342241</c:v>
                </c:pt>
                <c:pt idx="144">
                  <c:v>-340891.31</c:v>
                </c:pt>
                <c:pt idx="145">
                  <c:v>-339586.63</c:v>
                </c:pt>
                <c:pt idx="146">
                  <c:v>-338250.59</c:v>
                </c:pt>
                <c:pt idx="147">
                  <c:v>-336966.25</c:v>
                </c:pt>
                <c:pt idx="148">
                  <c:v>-335577.81</c:v>
                </c:pt>
                <c:pt idx="149">
                  <c:v>-334279.25</c:v>
                </c:pt>
                <c:pt idx="150">
                  <c:v>-332986.03000000003</c:v>
                </c:pt>
                <c:pt idx="151">
                  <c:v>-331646</c:v>
                </c:pt>
                <c:pt idx="152">
                  <c:v>-330394.94</c:v>
                </c:pt>
                <c:pt idx="153">
                  <c:v>-329042.5</c:v>
                </c:pt>
                <c:pt idx="154">
                  <c:v>-327751.25</c:v>
                </c:pt>
                <c:pt idx="155">
                  <c:v>-326496.56</c:v>
                </c:pt>
                <c:pt idx="156">
                  <c:v>-325201.63</c:v>
                </c:pt>
                <c:pt idx="157">
                  <c:v>-323913.06</c:v>
                </c:pt>
                <c:pt idx="158">
                  <c:v>-322602.75</c:v>
                </c:pt>
                <c:pt idx="159">
                  <c:v>-321330.53000000003</c:v>
                </c:pt>
                <c:pt idx="160">
                  <c:v>-320072.15999999997</c:v>
                </c:pt>
                <c:pt idx="161">
                  <c:v>-318795.13</c:v>
                </c:pt>
                <c:pt idx="162">
                  <c:v>-317546.78000000003</c:v>
                </c:pt>
                <c:pt idx="163">
                  <c:v>-316275.34000000003</c:v>
                </c:pt>
                <c:pt idx="164">
                  <c:v>-315021.44</c:v>
                </c:pt>
                <c:pt idx="165">
                  <c:v>-313772.63</c:v>
                </c:pt>
                <c:pt idx="166">
                  <c:v>-312515.71999999997</c:v>
                </c:pt>
                <c:pt idx="167">
                  <c:v>-311262.88</c:v>
                </c:pt>
                <c:pt idx="168">
                  <c:v>-310016.59000000003</c:v>
                </c:pt>
                <c:pt idx="169">
                  <c:v>-308773.65999999997</c:v>
                </c:pt>
                <c:pt idx="170">
                  <c:v>-307534.19</c:v>
                </c:pt>
                <c:pt idx="171">
                  <c:v>-306298</c:v>
                </c:pt>
                <c:pt idx="172">
                  <c:v>-305065.25</c:v>
                </c:pt>
                <c:pt idx="173">
                  <c:v>-303835.84000000003</c:v>
                </c:pt>
                <c:pt idx="174">
                  <c:v>-302609.94</c:v>
                </c:pt>
                <c:pt idx="175">
                  <c:v>-301387.31</c:v>
                </c:pt>
                <c:pt idx="176">
                  <c:v>-300165.81</c:v>
                </c:pt>
                <c:pt idx="177">
                  <c:v>-298945.46999999997</c:v>
                </c:pt>
                <c:pt idx="178">
                  <c:v>-297701.21999999997</c:v>
                </c:pt>
                <c:pt idx="179">
                  <c:v>-296523.38</c:v>
                </c:pt>
                <c:pt idx="180">
                  <c:v>-295293.13</c:v>
                </c:pt>
                <c:pt idx="181">
                  <c:v>-294094.06</c:v>
                </c:pt>
                <c:pt idx="182">
                  <c:v>-292918.09000000003</c:v>
                </c:pt>
                <c:pt idx="183">
                  <c:v>-291701.19</c:v>
                </c:pt>
                <c:pt idx="184">
                  <c:v>-290523.13</c:v>
                </c:pt>
                <c:pt idx="185">
                  <c:v>-289330</c:v>
                </c:pt>
                <c:pt idx="186">
                  <c:v>-288135.65999999997</c:v>
                </c:pt>
                <c:pt idx="187">
                  <c:v>-286940.19</c:v>
                </c:pt>
                <c:pt idx="188">
                  <c:v>-285743.28000000003</c:v>
                </c:pt>
                <c:pt idx="189">
                  <c:v>-284574</c:v>
                </c:pt>
                <c:pt idx="190">
                  <c:v>-283382.31</c:v>
                </c:pt>
                <c:pt idx="191">
                  <c:v>-282204.69</c:v>
                </c:pt>
                <c:pt idx="192">
                  <c:v>-281029.71999999997</c:v>
                </c:pt>
                <c:pt idx="193">
                  <c:v>-279850.28000000003</c:v>
                </c:pt>
                <c:pt idx="194">
                  <c:v>-278671.59000000003</c:v>
                </c:pt>
                <c:pt idx="195">
                  <c:v>-277494.90999999997</c:v>
                </c:pt>
                <c:pt idx="196">
                  <c:v>-276317.90999999997</c:v>
                </c:pt>
                <c:pt idx="197">
                  <c:v>-275141.94</c:v>
                </c:pt>
                <c:pt idx="198">
                  <c:v>-273970</c:v>
                </c:pt>
                <c:pt idx="199">
                  <c:v>-272797.19</c:v>
                </c:pt>
                <c:pt idx="200">
                  <c:v>-271627.40999999997</c:v>
                </c:pt>
                <c:pt idx="201">
                  <c:v>-270456.03000000003</c:v>
                </c:pt>
                <c:pt idx="202">
                  <c:v>-269286</c:v>
                </c:pt>
                <c:pt idx="203">
                  <c:v>-268118.65999999997</c:v>
                </c:pt>
                <c:pt idx="204">
                  <c:v>-266949.34000000003</c:v>
                </c:pt>
                <c:pt idx="205">
                  <c:v>-265782.13</c:v>
                </c:pt>
                <c:pt idx="206">
                  <c:v>-264627.63</c:v>
                </c:pt>
                <c:pt idx="207">
                  <c:v>-263462.44</c:v>
                </c:pt>
                <c:pt idx="208">
                  <c:v>-262311.25</c:v>
                </c:pt>
                <c:pt idx="209">
                  <c:v>-261134.94</c:v>
                </c:pt>
                <c:pt idx="210">
                  <c:v>-259975.23</c:v>
                </c:pt>
                <c:pt idx="211">
                  <c:v>-258807.42</c:v>
                </c:pt>
                <c:pt idx="212">
                  <c:v>-257640.08</c:v>
                </c:pt>
                <c:pt idx="213">
                  <c:v>-256473.22</c:v>
                </c:pt>
                <c:pt idx="214">
                  <c:v>-255305.92</c:v>
                </c:pt>
                <c:pt idx="215">
                  <c:v>-254131.84</c:v>
                </c:pt>
                <c:pt idx="216">
                  <c:v>-252954</c:v>
                </c:pt>
                <c:pt idx="217">
                  <c:v>-251793.38</c:v>
                </c:pt>
                <c:pt idx="218">
                  <c:v>-250623.55</c:v>
                </c:pt>
                <c:pt idx="219">
                  <c:v>-249449.84</c:v>
                </c:pt>
                <c:pt idx="220">
                  <c:v>-248281.97</c:v>
                </c:pt>
                <c:pt idx="221">
                  <c:v>-247106.56</c:v>
                </c:pt>
                <c:pt idx="222">
                  <c:v>-245934.03</c:v>
                </c:pt>
                <c:pt idx="223">
                  <c:v>-244760.77</c:v>
                </c:pt>
                <c:pt idx="224">
                  <c:v>-243593.75</c:v>
                </c:pt>
                <c:pt idx="225">
                  <c:v>-242421.78</c:v>
                </c:pt>
                <c:pt idx="226">
                  <c:v>-241260.05</c:v>
                </c:pt>
                <c:pt idx="227">
                  <c:v>-240083.83</c:v>
                </c:pt>
                <c:pt idx="228">
                  <c:v>-238903.45</c:v>
                </c:pt>
                <c:pt idx="229">
                  <c:v>-237720.92</c:v>
                </c:pt>
                <c:pt idx="230">
                  <c:v>-236540.23</c:v>
                </c:pt>
                <c:pt idx="231">
                  <c:v>-235354.06</c:v>
                </c:pt>
                <c:pt idx="232">
                  <c:v>-234169.36</c:v>
                </c:pt>
                <c:pt idx="233">
                  <c:v>-232980.56</c:v>
                </c:pt>
                <c:pt idx="234">
                  <c:v>-231787.77</c:v>
                </c:pt>
                <c:pt idx="235">
                  <c:v>-230565.45</c:v>
                </c:pt>
                <c:pt idx="236">
                  <c:v>-229368.11</c:v>
                </c:pt>
                <c:pt idx="237">
                  <c:v>-228174.94</c:v>
                </c:pt>
                <c:pt idx="238">
                  <c:v>-226975.09</c:v>
                </c:pt>
                <c:pt idx="239">
                  <c:v>-225773.41</c:v>
                </c:pt>
                <c:pt idx="240">
                  <c:v>-224571.05</c:v>
                </c:pt>
                <c:pt idx="241">
                  <c:v>-223361.16</c:v>
                </c:pt>
                <c:pt idx="242">
                  <c:v>-222153.39</c:v>
                </c:pt>
                <c:pt idx="243">
                  <c:v>-220940.25</c:v>
                </c:pt>
                <c:pt idx="244">
                  <c:v>-219793.34</c:v>
                </c:pt>
                <c:pt idx="245">
                  <c:v>-218546.69</c:v>
                </c:pt>
                <c:pt idx="246">
                  <c:v>-217323.58</c:v>
                </c:pt>
                <c:pt idx="247">
                  <c:v>-216130.84</c:v>
                </c:pt>
                <c:pt idx="248">
                  <c:v>-214840.33</c:v>
                </c:pt>
                <c:pt idx="249">
                  <c:v>-213609.56</c:v>
                </c:pt>
                <c:pt idx="250">
                  <c:v>-212373.75</c:v>
                </c:pt>
                <c:pt idx="251">
                  <c:v>-211136.38</c:v>
                </c:pt>
                <c:pt idx="252">
                  <c:v>-209892.75</c:v>
                </c:pt>
                <c:pt idx="253">
                  <c:v>-208648.09</c:v>
                </c:pt>
                <c:pt idx="254">
                  <c:v>-207399.34</c:v>
                </c:pt>
                <c:pt idx="255">
                  <c:v>-206141.81</c:v>
                </c:pt>
                <c:pt idx="256">
                  <c:v>-204886</c:v>
                </c:pt>
                <c:pt idx="257">
                  <c:v>-203686.25</c:v>
                </c:pt>
                <c:pt idx="258">
                  <c:v>-202370</c:v>
                </c:pt>
                <c:pt idx="259">
                  <c:v>-201098.16</c:v>
                </c:pt>
                <c:pt idx="260">
                  <c:v>-199822.13</c:v>
                </c:pt>
                <c:pt idx="261">
                  <c:v>-198543.11</c:v>
                </c:pt>
                <c:pt idx="262">
                  <c:v>-197253.81</c:v>
                </c:pt>
                <c:pt idx="263">
                  <c:v>-195964.47</c:v>
                </c:pt>
                <c:pt idx="264">
                  <c:v>-194667.22</c:v>
                </c:pt>
                <c:pt idx="265">
                  <c:v>-193363.05</c:v>
                </c:pt>
                <c:pt idx="266">
                  <c:v>-192058.23</c:v>
                </c:pt>
                <c:pt idx="267">
                  <c:v>-190745.95</c:v>
                </c:pt>
                <c:pt idx="268">
                  <c:v>-189391.25</c:v>
                </c:pt>
                <c:pt idx="269">
                  <c:v>-188053.75</c:v>
                </c:pt>
                <c:pt idx="270">
                  <c:v>-186707.06</c:v>
                </c:pt>
                <c:pt idx="271">
                  <c:v>-185352.22</c:v>
                </c:pt>
                <c:pt idx="272">
                  <c:v>-183991.88</c:v>
                </c:pt>
                <c:pt idx="273">
                  <c:v>-182621.41</c:v>
                </c:pt>
                <c:pt idx="274">
                  <c:v>-181246.23</c:v>
                </c:pt>
                <c:pt idx="275">
                  <c:v>-179880.13</c:v>
                </c:pt>
                <c:pt idx="276">
                  <c:v>-178466.36</c:v>
                </c:pt>
                <c:pt idx="277">
                  <c:v>-177048.16</c:v>
                </c:pt>
                <c:pt idx="278">
                  <c:v>-175620.09</c:v>
                </c:pt>
                <c:pt idx="279">
                  <c:v>-174182.02</c:v>
                </c:pt>
                <c:pt idx="280">
                  <c:v>-172737.22</c:v>
                </c:pt>
                <c:pt idx="281">
                  <c:v>-171282.14</c:v>
                </c:pt>
                <c:pt idx="282">
                  <c:v>-169820.03</c:v>
                </c:pt>
                <c:pt idx="283">
                  <c:v>-168350.22</c:v>
                </c:pt>
                <c:pt idx="284">
                  <c:v>-166857.78</c:v>
                </c:pt>
                <c:pt idx="285">
                  <c:v>-165310.47</c:v>
                </c:pt>
                <c:pt idx="286">
                  <c:v>-163893.38</c:v>
                </c:pt>
                <c:pt idx="287">
                  <c:v>-162382.94</c:v>
                </c:pt>
                <c:pt idx="288">
                  <c:v>-160871.67000000001</c:v>
                </c:pt>
                <c:pt idx="289">
                  <c:v>-159362.47</c:v>
                </c:pt>
                <c:pt idx="290">
                  <c:v>-157841.95000000001</c:v>
                </c:pt>
                <c:pt idx="291">
                  <c:v>-156315.97</c:v>
                </c:pt>
                <c:pt idx="292">
                  <c:v>-154784.53</c:v>
                </c:pt>
                <c:pt idx="293">
                  <c:v>-153242</c:v>
                </c:pt>
                <c:pt idx="294">
                  <c:v>-151697.09</c:v>
                </c:pt>
                <c:pt idx="295">
                  <c:v>-150144.51999999999</c:v>
                </c:pt>
                <c:pt idx="296">
                  <c:v>-148535.53</c:v>
                </c:pt>
                <c:pt idx="297">
                  <c:v>-147011.64000000001</c:v>
                </c:pt>
                <c:pt idx="298">
                  <c:v>-145429.42000000001</c:v>
                </c:pt>
                <c:pt idx="299">
                  <c:v>-143851.32999999999</c:v>
                </c:pt>
                <c:pt idx="300">
                  <c:v>-142256.17000000001</c:v>
                </c:pt>
                <c:pt idx="301">
                  <c:v>-140655.72</c:v>
                </c:pt>
                <c:pt idx="302">
                  <c:v>-139048.03</c:v>
                </c:pt>
                <c:pt idx="303">
                  <c:v>-137415.26999999999</c:v>
                </c:pt>
                <c:pt idx="304">
                  <c:v>-135779.75</c:v>
                </c:pt>
                <c:pt idx="305">
                  <c:v>-134143.59</c:v>
                </c:pt>
                <c:pt idx="306">
                  <c:v>-132502.01999999999</c:v>
                </c:pt>
                <c:pt idx="307">
                  <c:v>-130851.87</c:v>
                </c:pt>
                <c:pt idx="308">
                  <c:v>-129198.51</c:v>
                </c:pt>
                <c:pt idx="309">
                  <c:v>-127545.52</c:v>
                </c:pt>
                <c:pt idx="310">
                  <c:v>-125830.69</c:v>
                </c:pt>
                <c:pt idx="311">
                  <c:v>-124185.39</c:v>
                </c:pt>
                <c:pt idx="312">
                  <c:v>-122468.48</c:v>
                </c:pt>
                <c:pt idx="313">
                  <c:v>-120775.94</c:v>
                </c:pt>
                <c:pt idx="314">
                  <c:v>-119097.1</c:v>
                </c:pt>
                <c:pt idx="315">
                  <c:v>-117386.42</c:v>
                </c:pt>
                <c:pt idx="316">
                  <c:v>-115670.42</c:v>
                </c:pt>
                <c:pt idx="317">
                  <c:v>-113950.63</c:v>
                </c:pt>
                <c:pt idx="318">
                  <c:v>-112250.45</c:v>
                </c:pt>
                <c:pt idx="319">
                  <c:v>-110491.27</c:v>
                </c:pt>
                <c:pt idx="320">
                  <c:v>-108727.66</c:v>
                </c:pt>
                <c:pt idx="321">
                  <c:v>-106965.88</c:v>
                </c:pt>
                <c:pt idx="322">
                  <c:v>-105228.95</c:v>
                </c:pt>
                <c:pt idx="323">
                  <c:v>-103476.7</c:v>
                </c:pt>
                <c:pt idx="324">
                  <c:v>-101679.33</c:v>
                </c:pt>
                <c:pt idx="325">
                  <c:v>-99890.797000000006</c:v>
                </c:pt>
                <c:pt idx="326">
                  <c:v>-98097.891000000003</c:v>
                </c:pt>
                <c:pt idx="327">
                  <c:v>-96301.327999999994</c:v>
                </c:pt>
                <c:pt idx="328">
                  <c:v>-94512.141000000003</c:v>
                </c:pt>
                <c:pt idx="329">
                  <c:v>-92701.82</c:v>
                </c:pt>
                <c:pt idx="330">
                  <c:v>-90850.351999999999</c:v>
                </c:pt>
                <c:pt idx="331">
                  <c:v>-89016.202999999994</c:v>
                </c:pt>
                <c:pt idx="332">
                  <c:v>-87172.125</c:v>
                </c:pt>
                <c:pt idx="333">
                  <c:v>-85322.483999999997</c:v>
                </c:pt>
                <c:pt idx="334">
                  <c:v>-83463.148000000001</c:v>
                </c:pt>
                <c:pt idx="335">
                  <c:v>-81597.281000000003</c:v>
                </c:pt>
                <c:pt idx="336">
                  <c:v>-79728.952999999994</c:v>
                </c:pt>
                <c:pt idx="337">
                  <c:v>-77860.148000000001</c:v>
                </c:pt>
                <c:pt idx="338">
                  <c:v>-75987.710999999996</c:v>
                </c:pt>
                <c:pt idx="339">
                  <c:v>-74106.031000000003</c:v>
                </c:pt>
                <c:pt idx="340">
                  <c:v>-72221.054999999993</c:v>
                </c:pt>
                <c:pt idx="341">
                  <c:v>-70345.047000000006</c:v>
                </c:pt>
                <c:pt idx="342">
                  <c:v>-68466.891000000003</c:v>
                </c:pt>
                <c:pt idx="343">
                  <c:v>-66557.585999999996</c:v>
                </c:pt>
                <c:pt idx="344">
                  <c:v>-64637.055</c:v>
                </c:pt>
                <c:pt idx="345">
                  <c:v>-62724.483999999997</c:v>
                </c:pt>
                <c:pt idx="346">
                  <c:v>-60818.417999999998</c:v>
                </c:pt>
                <c:pt idx="347">
                  <c:v>-58918.957000000002</c:v>
                </c:pt>
                <c:pt idx="348">
                  <c:v>-57026.031000000003</c:v>
                </c:pt>
                <c:pt idx="349">
                  <c:v>-55147.663999999997</c:v>
                </c:pt>
                <c:pt idx="350">
                  <c:v>-53312.695</c:v>
                </c:pt>
                <c:pt idx="351">
                  <c:v>-51486.163999999997</c:v>
                </c:pt>
                <c:pt idx="352">
                  <c:v>-49667.343999999997</c:v>
                </c:pt>
                <c:pt idx="353">
                  <c:v>-47849.858999999997</c:v>
                </c:pt>
                <c:pt idx="354">
                  <c:v>-46087.688000000002</c:v>
                </c:pt>
                <c:pt idx="355">
                  <c:v>-44353.91</c:v>
                </c:pt>
                <c:pt idx="356">
                  <c:v>-42640.781000000003</c:v>
                </c:pt>
                <c:pt idx="357">
                  <c:v>-40947.43</c:v>
                </c:pt>
                <c:pt idx="358">
                  <c:v>-39274.461000000003</c:v>
                </c:pt>
                <c:pt idx="359">
                  <c:v>-37621.93</c:v>
                </c:pt>
                <c:pt idx="360">
                  <c:v>-36007.108999999997</c:v>
                </c:pt>
                <c:pt idx="361">
                  <c:v>-34464.671999999999</c:v>
                </c:pt>
                <c:pt idx="362">
                  <c:v>-32950.358999999997</c:v>
                </c:pt>
                <c:pt idx="363">
                  <c:v>-31484.423999999999</c:v>
                </c:pt>
                <c:pt idx="364">
                  <c:v>-30072.601999999999</c:v>
                </c:pt>
                <c:pt idx="365">
                  <c:v>-28670.800999999999</c:v>
                </c:pt>
                <c:pt idx="366">
                  <c:v>-27275.787</c:v>
                </c:pt>
                <c:pt idx="367">
                  <c:v>-25895.555</c:v>
                </c:pt>
                <c:pt idx="368">
                  <c:v>-24519.754000000001</c:v>
                </c:pt>
                <c:pt idx="369">
                  <c:v>-23153.359</c:v>
                </c:pt>
                <c:pt idx="370">
                  <c:v>-21825.333999999999</c:v>
                </c:pt>
                <c:pt idx="371">
                  <c:v>-20527.155999999999</c:v>
                </c:pt>
                <c:pt idx="372">
                  <c:v>-19235.105</c:v>
                </c:pt>
                <c:pt idx="373">
                  <c:v>-17961.268</c:v>
                </c:pt>
                <c:pt idx="374">
                  <c:v>-16687.490000000002</c:v>
                </c:pt>
                <c:pt idx="375">
                  <c:v>-15421.795</c:v>
                </c:pt>
                <c:pt idx="376">
                  <c:v>-14165.83</c:v>
                </c:pt>
                <c:pt idx="377">
                  <c:v>-12946.981</c:v>
                </c:pt>
                <c:pt idx="378">
                  <c:v>-11748.789000000001</c:v>
                </c:pt>
                <c:pt idx="379">
                  <c:v>-10602.946</c:v>
                </c:pt>
                <c:pt idx="380">
                  <c:v>-9533.4932000000008</c:v>
                </c:pt>
                <c:pt idx="381">
                  <c:v>-8536.2011999999995</c:v>
                </c:pt>
                <c:pt idx="382">
                  <c:v>-7609.4809999999998</c:v>
                </c:pt>
                <c:pt idx="383">
                  <c:v>-6758.5907999999999</c:v>
                </c:pt>
                <c:pt idx="384">
                  <c:v>-5976.5141999999996</c:v>
                </c:pt>
                <c:pt idx="385">
                  <c:v>-5249.9097000000002</c:v>
                </c:pt>
                <c:pt idx="386">
                  <c:v>-4651.4081999999999</c:v>
                </c:pt>
                <c:pt idx="387">
                  <c:v>-4113.0981000000002</c:v>
                </c:pt>
                <c:pt idx="388">
                  <c:v>-3614.8256999999999</c:v>
                </c:pt>
                <c:pt idx="389">
                  <c:v>-3200.7782999999999</c:v>
                </c:pt>
                <c:pt idx="390">
                  <c:v>-2868.5376000000001</c:v>
                </c:pt>
                <c:pt idx="391">
                  <c:v>-2617.8831</c:v>
                </c:pt>
                <c:pt idx="392">
                  <c:v>-2449.2573000000002</c:v>
                </c:pt>
              </c:numCache>
            </c:numRef>
          </c:yVal>
          <c:smooth val="1"/>
          <c:extLst>
            <c:ext xmlns:c16="http://schemas.microsoft.com/office/drawing/2014/chart" uri="{C3380CC4-5D6E-409C-BE32-E72D297353CC}">
              <c16:uniqueId val="{00000005-71ED-43D2-BB45-47573570581F}"/>
            </c:ext>
          </c:extLst>
        </c:ser>
        <c:dLbls>
          <c:showLegendKey val="0"/>
          <c:showVal val="0"/>
          <c:showCatName val="0"/>
          <c:showSerName val="0"/>
          <c:showPercent val="0"/>
          <c:showBubbleSize val="0"/>
        </c:dLbls>
        <c:axId val="435869664"/>
        <c:axId val="435872288"/>
      </c:scatterChart>
      <c:valAx>
        <c:axId val="435869664"/>
        <c:scaling>
          <c:orientation val="minMax"/>
          <c:max val="0.4"/>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r>
                  <a:rPr lang="en-US"/>
                  <a:t>Curve length [cm]</a:t>
                </a:r>
              </a:p>
            </c:rich>
          </c:tx>
          <c:layout/>
          <c:overlay val="0"/>
          <c:spPr>
            <a:noFill/>
            <a:ln>
              <a:noFill/>
            </a:ln>
            <a:effectLst/>
          </c:spPr>
          <c:txPr>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crossAx val="435872288"/>
        <c:crosses val="autoZero"/>
        <c:crossBetween val="midCat"/>
        <c:dispUnits>
          <c:custUnit val="1.0000000000000002E-2"/>
          <c:dispUnitsLbl>
            <c:layout/>
            <c:spPr>
              <a:noFill/>
              <a:ln>
                <a:noFill/>
              </a:ln>
              <a:effectLst/>
            </c:spPr>
            <c:txPr>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dispUnitsLbl>
        </c:dispUnits>
      </c:valAx>
      <c:valAx>
        <c:axId val="43587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2"/>
                    </a:solidFill>
                    <a:latin typeface="+mn-lt"/>
                    <a:ea typeface="+mn-ea"/>
                    <a:cs typeface="+mn-cs"/>
                  </a:defRPr>
                </a:pPr>
                <a:r>
                  <a:rPr lang="en-US"/>
                  <a:t>Potential [V]</a:t>
                </a:r>
              </a:p>
            </c:rich>
          </c:tx>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crossAx val="435869664"/>
        <c:crosses val="autoZero"/>
        <c:crossBetween val="midCat"/>
        <c:dispUnits>
          <c:custUnit val="1000"/>
          <c:dispUnitsLbl>
            <c:layout/>
            <c:spPr>
              <a:noFill/>
              <a:ln>
                <a:noFill/>
              </a:ln>
              <a:effectLst/>
            </c:spPr>
            <c:txPr>
              <a:bodyPr rot="-540000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8670166229221"/>
          <c:y val="5.0925925925925923E-2"/>
          <c:w val="0.84423840769903746"/>
          <c:h val="0.71349288575770131"/>
        </c:manualLayout>
      </c:layout>
      <c:scatterChart>
        <c:scatterStyle val="smoothMarker"/>
        <c:varyColors val="0"/>
        <c:ser>
          <c:idx val="0"/>
          <c:order val="0"/>
          <c:tx>
            <c:strRef>
              <c:f>'Electric field'!$A$1</c:f>
              <c:strCache>
                <c:ptCount val="1"/>
                <c:pt idx="0">
                  <c:v>With spool</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'Electric field'!$C$4:$C$396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field'!$D$4:$D$396</c:f>
              <c:numCache>
                <c:formatCode>General</c:formatCode>
                <c:ptCount val="393"/>
                <c:pt idx="0">
                  <c:v>277751.71000000002</c:v>
                </c:pt>
                <c:pt idx="1">
                  <c:v>285776.75</c:v>
                </c:pt>
                <c:pt idx="2">
                  <c:v>295749.75</c:v>
                </c:pt>
                <c:pt idx="3">
                  <c:v>306176.8</c:v>
                </c:pt>
                <c:pt idx="4">
                  <c:v>316780.78999999998</c:v>
                </c:pt>
                <c:pt idx="5">
                  <c:v>327388.09999999998</c:v>
                </c:pt>
                <c:pt idx="6">
                  <c:v>338423.62</c:v>
                </c:pt>
                <c:pt idx="7">
                  <c:v>350366.78</c:v>
                </c:pt>
                <c:pt idx="8">
                  <c:v>362743.18</c:v>
                </c:pt>
                <c:pt idx="9">
                  <c:v>375874.31</c:v>
                </c:pt>
                <c:pt idx="10">
                  <c:v>397857.63</c:v>
                </c:pt>
                <c:pt idx="11">
                  <c:v>430691.01</c:v>
                </c:pt>
                <c:pt idx="12">
                  <c:v>464564.18</c:v>
                </c:pt>
                <c:pt idx="13">
                  <c:v>498531.46</c:v>
                </c:pt>
                <c:pt idx="14">
                  <c:v>533190.46</c:v>
                </c:pt>
                <c:pt idx="15">
                  <c:v>568338.56000000006</c:v>
                </c:pt>
                <c:pt idx="16">
                  <c:v>603804.53</c:v>
                </c:pt>
                <c:pt idx="17">
                  <c:v>636763.9</c:v>
                </c:pt>
                <c:pt idx="18">
                  <c:v>657976.18999999994</c:v>
                </c:pt>
                <c:pt idx="19">
                  <c:v>682865.52</c:v>
                </c:pt>
                <c:pt idx="20">
                  <c:v>708283.99</c:v>
                </c:pt>
                <c:pt idx="21">
                  <c:v>734962.67</c:v>
                </c:pt>
                <c:pt idx="22">
                  <c:v>762453.82</c:v>
                </c:pt>
                <c:pt idx="23">
                  <c:v>791024.43</c:v>
                </c:pt>
                <c:pt idx="24">
                  <c:v>819912.11</c:v>
                </c:pt>
                <c:pt idx="25">
                  <c:v>849450.64</c:v>
                </c:pt>
                <c:pt idx="26">
                  <c:v>874541.64</c:v>
                </c:pt>
                <c:pt idx="27">
                  <c:v>895344.68</c:v>
                </c:pt>
                <c:pt idx="28">
                  <c:v>911308.7</c:v>
                </c:pt>
                <c:pt idx="29">
                  <c:v>927932.02</c:v>
                </c:pt>
                <c:pt idx="30">
                  <c:v>945378.54</c:v>
                </c:pt>
                <c:pt idx="31">
                  <c:v>963263.38</c:v>
                </c:pt>
                <c:pt idx="32">
                  <c:v>981641.59</c:v>
                </c:pt>
                <c:pt idx="33">
                  <c:v>1000558.2</c:v>
                </c:pt>
                <c:pt idx="34">
                  <c:v>1019986.1</c:v>
                </c:pt>
                <c:pt idx="35">
                  <c:v>1044156</c:v>
                </c:pt>
                <c:pt idx="36">
                  <c:v>1067628.5</c:v>
                </c:pt>
                <c:pt idx="37">
                  <c:v>1089083.5</c:v>
                </c:pt>
                <c:pt idx="38">
                  <c:v>1110624.8999999999</c:v>
                </c:pt>
                <c:pt idx="39">
                  <c:v>1132288.3999999999</c:v>
                </c:pt>
                <c:pt idx="40">
                  <c:v>1154446.8999999999</c:v>
                </c:pt>
                <c:pt idx="41">
                  <c:v>1178496.5</c:v>
                </c:pt>
                <c:pt idx="42">
                  <c:v>1202717</c:v>
                </c:pt>
                <c:pt idx="43">
                  <c:v>1223527.8</c:v>
                </c:pt>
                <c:pt idx="44">
                  <c:v>1244198.8</c:v>
                </c:pt>
                <c:pt idx="45">
                  <c:v>1274472.3999999999</c:v>
                </c:pt>
                <c:pt idx="46">
                  <c:v>1306010.2</c:v>
                </c:pt>
                <c:pt idx="47">
                  <c:v>1337263.8999999999</c:v>
                </c:pt>
                <c:pt idx="48">
                  <c:v>1367085.8</c:v>
                </c:pt>
                <c:pt idx="49">
                  <c:v>1396582.8</c:v>
                </c:pt>
                <c:pt idx="50">
                  <c:v>1426547.6</c:v>
                </c:pt>
                <c:pt idx="51">
                  <c:v>1456560</c:v>
                </c:pt>
                <c:pt idx="52">
                  <c:v>1486492</c:v>
                </c:pt>
                <c:pt idx="53">
                  <c:v>1517786.1</c:v>
                </c:pt>
                <c:pt idx="54">
                  <c:v>1550406.6</c:v>
                </c:pt>
                <c:pt idx="55">
                  <c:v>1583651.3</c:v>
                </c:pt>
                <c:pt idx="56">
                  <c:v>1615823</c:v>
                </c:pt>
                <c:pt idx="57">
                  <c:v>1649464.9</c:v>
                </c:pt>
                <c:pt idx="58">
                  <c:v>1681974.7</c:v>
                </c:pt>
                <c:pt idx="59">
                  <c:v>1714306</c:v>
                </c:pt>
                <c:pt idx="60">
                  <c:v>1746789</c:v>
                </c:pt>
                <c:pt idx="61">
                  <c:v>1779341.4</c:v>
                </c:pt>
                <c:pt idx="62">
                  <c:v>1813033.8</c:v>
                </c:pt>
                <c:pt idx="63">
                  <c:v>1847119.5</c:v>
                </c:pt>
                <c:pt idx="64">
                  <c:v>1881157</c:v>
                </c:pt>
                <c:pt idx="65">
                  <c:v>1915933.3</c:v>
                </c:pt>
                <c:pt idx="66">
                  <c:v>1950407.8</c:v>
                </c:pt>
                <c:pt idx="67">
                  <c:v>1985166.9</c:v>
                </c:pt>
                <c:pt idx="68">
                  <c:v>2024158.8</c:v>
                </c:pt>
                <c:pt idx="69">
                  <c:v>2061501</c:v>
                </c:pt>
                <c:pt idx="70">
                  <c:v>2096946.7</c:v>
                </c:pt>
                <c:pt idx="71">
                  <c:v>2132417.2999999998</c:v>
                </c:pt>
                <c:pt idx="72">
                  <c:v>2168084.4</c:v>
                </c:pt>
                <c:pt idx="73">
                  <c:v>2203773.6</c:v>
                </c:pt>
                <c:pt idx="74">
                  <c:v>2238727.9</c:v>
                </c:pt>
                <c:pt idx="75">
                  <c:v>2273127.7999999998</c:v>
                </c:pt>
                <c:pt idx="76">
                  <c:v>2307760.4</c:v>
                </c:pt>
                <c:pt idx="77">
                  <c:v>2342375.6</c:v>
                </c:pt>
                <c:pt idx="78">
                  <c:v>2376504.7000000002</c:v>
                </c:pt>
                <c:pt idx="79">
                  <c:v>2410711.7000000002</c:v>
                </c:pt>
                <c:pt idx="80">
                  <c:v>2445050.4</c:v>
                </c:pt>
                <c:pt idx="81">
                  <c:v>2479555.2000000002</c:v>
                </c:pt>
                <c:pt idx="82">
                  <c:v>2514090.7000000002</c:v>
                </c:pt>
                <c:pt idx="83">
                  <c:v>2552041.4</c:v>
                </c:pt>
                <c:pt idx="84">
                  <c:v>2589312.1</c:v>
                </c:pt>
                <c:pt idx="85">
                  <c:v>2622277</c:v>
                </c:pt>
                <c:pt idx="86">
                  <c:v>2655363.2999999998</c:v>
                </c:pt>
                <c:pt idx="87">
                  <c:v>2688601.8</c:v>
                </c:pt>
                <c:pt idx="88">
                  <c:v>2722090.6</c:v>
                </c:pt>
                <c:pt idx="89">
                  <c:v>2755666.8</c:v>
                </c:pt>
                <c:pt idx="90">
                  <c:v>2789332.5</c:v>
                </c:pt>
                <c:pt idx="91">
                  <c:v>2823132.4</c:v>
                </c:pt>
                <c:pt idx="92">
                  <c:v>2856988.1</c:v>
                </c:pt>
                <c:pt idx="93">
                  <c:v>2890520.5</c:v>
                </c:pt>
                <c:pt idx="94">
                  <c:v>2923272.1</c:v>
                </c:pt>
                <c:pt idx="95">
                  <c:v>2952179.5</c:v>
                </c:pt>
                <c:pt idx="96">
                  <c:v>2983564.2</c:v>
                </c:pt>
                <c:pt idx="97">
                  <c:v>3022764.9</c:v>
                </c:pt>
                <c:pt idx="98">
                  <c:v>3058603.8</c:v>
                </c:pt>
                <c:pt idx="99">
                  <c:v>3087087.3</c:v>
                </c:pt>
                <c:pt idx="100">
                  <c:v>3115824.3</c:v>
                </c:pt>
                <c:pt idx="101">
                  <c:v>3144556.7</c:v>
                </c:pt>
                <c:pt idx="102">
                  <c:v>3173399.1</c:v>
                </c:pt>
                <c:pt idx="103">
                  <c:v>3202424.1</c:v>
                </c:pt>
                <c:pt idx="104">
                  <c:v>3231424.1</c:v>
                </c:pt>
                <c:pt idx="105">
                  <c:v>3257445.3</c:v>
                </c:pt>
                <c:pt idx="106">
                  <c:v>3282569.3</c:v>
                </c:pt>
                <c:pt idx="107">
                  <c:v>3308222.8</c:v>
                </c:pt>
                <c:pt idx="108">
                  <c:v>3335545.6</c:v>
                </c:pt>
                <c:pt idx="109">
                  <c:v>3364914.2</c:v>
                </c:pt>
                <c:pt idx="110">
                  <c:v>3394253.3</c:v>
                </c:pt>
                <c:pt idx="111">
                  <c:v>3423762.9</c:v>
                </c:pt>
                <c:pt idx="112">
                  <c:v>3453322.9</c:v>
                </c:pt>
                <c:pt idx="113">
                  <c:v>3481361.3</c:v>
                </c:pt>
                <c:pt idx="114">
                  <c:v>3503629.9</c:v>
                </c:pt>
                <c:pt idx="115">
                  <c:v>3525262.7</c:v>
                </c:pt>
                <c:pt idx="116">
                  <c:v>3551615.6</c:v>
                </c:pt>
                <c:pt idx="117">
                  <c:v>3587297.1</c:v>
                </c:pt>
                <c:pt idx="118">
                  <c:v>3620269.4</c:v>
                </c:pt>
                <c:pt idx="119">
                  <c:v>3645313.3</c:v>
                </c:pt>
                <c:pt idx="120">
                  <c:v>3670382.4</c:v>
                </c:pt>
                <c:pt idx="121">
                  <c:v>3695507.9</c:v>
                </c:pt>
                <c:pt idx="122">
                  <c:v>3720690.7</c:v>
                </c:pt>
                <c:pt idx="123">
                  <c:v>3745895</c:v>
                </c:pt>
                <c:pt idx="124">
                  <c:v>3764026</c:v>
                </c:pt>
                <c:pt idx="125">
                  <c:v>3779547.4</c:v>
                </c:pt>
                <c:pt idx="126">
                  <c:v>3804949.3</c:v>
                </c:pt>
                <c:pt idx="127">
                  <c:v>3839084.4</c:v>
                </c:pt>
                <c:pt idx="128">
                  <c:v>3864386.7</c:v>
                </c:pt>
                <c:pt idx="129">
                  <c:v>3884258.8</c:v>
                </c:pt>
                <c:pt idx="130">
                  <c:v>3904100.1</c:v>
                </c:pt>
                <c:pt idx="131">
                  <c:v>3923937.1</c:v>
                </c:pt>
                <c:pt idx="132">
                  <c:v>3943805.4</c:v>
                </c:pt>
                <c:pt idx="133">
                  <c:v>3963727.8</c:v>
                </c:pt>
                <c:pt idx="134">
                  <c:v>3978208.4</c:v>
                </c:pt>
                <c:pt idx="135">
                  <c:v>3986403.3</c:v>
                </c:pt>
                <c:pt idx="136">
                  <c:v>4007344.8</c:v>
                </c:pt>
                <c:pt idx="137">
                  <c:v>4031590.7</c:v>
                </c:pt>
                <c:pt idx="138">
                  <c:v>4048659.6</c:v>
                </c:pt>
                <c:pt idx="139">
                  <c:v>4065540.9</c:v>
                </c:pt>
                <c:pt idx="140">
                  <c:v>4082407.4</c:v>
                </c:pt>
                <c:pt idx="141">
                  <c:v>4099322</c:v>
                </c:pt>
                <c:pt idx="142">
                  <c:v>4116238.6</c:v>
                </c:pt>
                <c:pt idx="143">
                  <c:v>4133552.1</c:v>
                </c:pt>
                <c:pt idx="144">
                  <c:v>4154246.3</c:v>
                </c:pt>
                <c:pt idx="145">
                  <c:v>4171993.2</c:v>
                </c:pt>
                <c:pt idx="146">
                  <c:v>4187918.1</c:v>
                </c:pt>
                <c:pt idx="147">
                  <c:v>4206507.9000000004</c:v>
                </c:pt>
                <c:pt idx="148">
                  <c:v>4225058.3</c:v>
                </c:pt>
                <c:pt idx="149">
                  <c:v>4243640.7</c:v>
                </c:pt>
                <c:pt idx="150">
                  <c:v>4262254.5999999996</c:v>
                </c:pt>
                <c:pt idx="151">
                  <c:v>4280823.7</c:v>
                </c:pt>
                <c:pt idx="152">
                  <c:v>4299455.7</c:v>
                </c:pt>
                <c:pt idx="153">
                  <c:v>4318067.5</c:v>
                </c:pt>
                <c:pt idx="154">
                  <c:v>4336819.5999999996</c:v>
                </c:pt>
                <c:pt idx="155">
                  <c:v>4357437.4000000004</c:v>
                </c:pt>
                <c:pt idx="156">
                  <c:v>4392447.5999999996</c:v>
                </c:pt>
                <c:pt idx="157">
                  <c:v>4406294.0999999996</c:v>
                </c:pt>
                <c:pt idx="158">
                  <c:v>4415750.5</c:v>
                </c:pt>
                <c:pt idx="159">
                  <c:v>4427761.0999999996</c:v>
                </c:pt>
                <c:pt idx="160">
                  <c:v>4435467.7</c:v>
                </c:pt>
                <c:pt idx="161">
                  <c:v>4447938.5</c:v>
                </c:pt>
                <c:pt idx="162">
                  <c:v>4457445</c:v>
                </c:pt>
                <c:pt idx="163">
                  <c:v>4466933.2</c:v>
                </c:pt>
                <c:pt idx="164">
                  <c:v>4478735.2</c:v>
                </c:pt>
                <c:pt idx="165">
                  <c:v>4468290</c:v>
                </c:pt>
                <c:pt idx="166">
                  <c:v>4470926.2</c:v>
                </c:pt>
                <c:pt idx="167">
                  <c:v>4506873.8</c:v>
                </c:pt>
                <c:pt idx="168">
                  <c:v>4518401.2</c:v>
                </c:pt>
                <c:pt idx="169">
                  <c:v>4529833.5</c:v>
                </c:pt>
                <c:pt idx="170">
                  <c:v>4541285</c:v>
                </c:pt>
                <c:pt idx="171">
                  <c:v>4552826.7</c:v>
                </c:pt>
                <c:pt idx="172">
                  <c:v>4564212.3</c:v>
                </c:pt>
                <c:pt idx="173">
                  <c:v>4575765</c:v>
                </c:pt>
                <c:pt idx="174">
                  <c:v>4587248.7</c:v>
                </c:pt>
                <c:pt idx="175">
                  <c:v>4598463.3</c:v>
                </c:pt>
                <c:pt idx="176">
                  <c:v>4606118.0999999996</c:v>
                </c:pt>
                <c:pt idx="177">
                  <c:v>4613233.8</c:v>
                </c:pt>
                <c:pt idx="178">
                  <c:v>4622299.2</c:v>
                </c:pt>
                <c:pt idx="179">
                  <c:v>4631250.8</c:v>
                </c:pt>
                <c:pt idx="180">
                  <c:v>4640292.5999999996</c:v>
                </c:pt>
                <c:pt idx="181">
                  <c:v>4649365</c:v>
                </c:pt>
                <c:pt idx="182">
                  <c:v>4658321.0999999996</c:v>
                </c:pt>
                <c:pt idx="183">
                  <c:v>4667397.8</c:v>
                </c:pt>
                <c:pt idx="184">
                  <c:v>4676389.8</c:v>
                </c:pt>
                <c:pt idx="185">
                  <c:v>4683644.5</c:v>
                </c:pt>
                <c:pt idx="186">
                  <c:v>4684452.5</c:v>
                </c:pt>
                <c:pt idx="187">
                  <c:v>4688102.5</c:v>
                </c:pt>
                <c:pt idx="188">
                  <c:v>4692042.4000000004</c:v>
                </c:pt>
                <c:pt idx="189">
                  <c:v>4695975.4000000004</c:v>
                </c:pt>
                <c:pt idx="190">
                  <c:v>4699908.9000000004</c:v>
                </c:pt>
                <c:pt idx="191">
                  <c:v>4703838.5</c:v>
                </c:pt>
                <c:pt idx="192">
                  <c:v>4707764.5999999996</c:v>
                </c:pt>
                <c:pt idx="193">
                  <c:v>4711690.7</c:v>
                </c:pt>
                <c:pt idx="194">
                  <c:v>4715610.9000000004</c:v>
                </c:pt>
                <c:pt idx="195">
                  <c:v>4718494</c:v>
                </c:pt>
                <c:pt idx="196">
                  <c:v>4717034.3</c:v>
                </c:pt>
                <c:pt idx="197">
                  <c:v>4715308.4000000004</c:v>
                </c:pt>
                <c:pt idx="198">
                  <c:v>4713512</c:v>
                </c:pt>
                <c:pt idx="199">
                  <c:v>4711712</c:v>
                </c:pt>
                <c:pt idx="200">
                  <c:v>4709909.8</c:v>
                </c:pt>
                <c:pt idx="201">
                  <c:v>4708106.7</c:v>
                </c:pt>
                <c:pt idx="202">
                  <c:v>4706300.5999999996</c:v>
                </c:pt>
                <c:pt idx="203">
                  <c:v>4704493.5999999996</c:v>
                </c:pt>
                <c:pt idx="204">
                  <c:v>4702683</c:v>
                </c:pt>
                <c:pt idx="205">
                  <c:v>4700871.0999999996</c:v>
                </c:pt>
                <c:pt idx="206">
                  <c:v>4694513</c:v>
                </c:pt>
                <c:pt idx="207">
                  <c:v>4684783.9000000004</c:v>
                </c:pt>
                <c:pt idx="208">
                  <c:v>4675055.2</c:v>
                </c:pt>
                <c:pt idx="209">
                  <c:v>4665323.4000000004</c:v>
                </c:pt>
                <c:pt idx="210">
                  <c:v>4655194.0999999996</c:v>
                </c:pt>
                <c:pt idx="211">
                  <c:v>4645200.2</c:v>
                </c:pt>
                <c:pt idx="212">
                  <c:v>4634838.8</c:v>
                </c:pt>
                <c:pt idx="213">
                  <c:v>4624894.2</c:v>
                </c:pt>
                <c:pt idx="214">
                  <c:v>4615242</c:v>
                </c:pt>
                <c:pt idx="215">
                  <c:v>4606209.5</c:v>
                </c:pt>
                <c:pt idx="216">
                  <c:v>4597461</c:v>
                </c:pt>
                <c:pt idx="217">
                  <c:v>4590713.3</c:v>
                </c:pt>
                <c:pt idx="218">
                  <c:v>4583659.9000000004</c:v>
                </c:pt>
                <c:pt idx="219">
                  <c:v>4577748.9000000004</c:v>
                </c:pt>
                <c:pt idx="220">
                  <c:v>4570355.9000000004</c:v>
                </c:pt>
                <c:pt idx="221">
                  <c:v>4564639.8</c:v>
                </c:pt>
                <c:pt idx="222">
                  <c:v>4557711.8</c:v>
                </c:pt>
                <c:pt idx="223">
                  <c:v>4550402.7</c:v>
                </c:pt>
                <c:pt idx="224">
                  <c:v>4545004</c:v>
                </c:pt>
                <c:pt idx="225">
                  <c:v>4533078.0999999996</c:v>
                </c:pt>
                <c:pt idx="226">
                  <c:v>4521926.9000000004</c:v>
                </c:pt>
                <c:pt idx="227">
                  <c:v>4512538.2</c:v>
                </c:pt>
                <c:pt idx="228">
                  <c:v>4503641</c:v>
                </c:pt>
                <c:pt idx="229">
                  <c:v>4496291.2</c:v>
                </c:pt>
                <c:pt idx="230">
                  <c:v>4486368.2</c:v>
                </c:pt>
                <c:pt idx="231">
                  <c:v>4478978.3</c:v>
                </c:pt>
                <c:pt idx="232">
                  <c:v>4469687.3</c:v>
                </c:pt>
                <c:pt idx="233">
                  <c:v>4460778.5</c:v>
                </c:pt>
                <c:pt idx="234">
                  <c:v>4453616.5</c:v>
                </c:pt>
                <c:pt idx="235">
                  <c:v>4443601.7</c:v>
                </c:pt>
                <c:pt idx="236">
                  <c:v>4436366.4000000004</c:v>
                </c:pt>
                <c:pt idx="237">
                  <c:v>4429846.7</c:v>
                </c:pt>
                <c:pt idx="238">
                  <c:v>4422209</c:v>
                </c:pt>
                <c:pt idx="239">
                  <c:v>4416968.7</c:v>
                </c:pt>
                <c:pt idx="240">
                  <c:v>4408588</c:v>
                </c:pt>
                <c:pt idx="241">
                  <c:v>4402891.3</c:v>
                </c:pt>
                <c:pt idx="242">
                  <c:v>4396064.5</c:v>
                </c:pt>
                <c:pt idx="243">
                  <c:v>4388426.5</c:v>
                </c:pt>
                <c:pt idx="244">
                  <c:v>4383862.5</c:v>
                </c:pt>
                <c:pt idx="245">
                  <c:v>4379864.2</c:v>
                </c:pt>
                <c:pt idx="246">
                  <c:v>4377189.9000000004</c:v>
                </c:pt>
                <c:pt idx="247">
                  <c:v>4375408.2</c:v>
                </c:pt>
                <c:pt idx="248">
                  <c:v>4373708.7</c:v>
                </c:pt>
                <c:pt idx="249">
                  <c:v>4374764.3</c:v>
                </c:pt>
                <c:pt idx="250">
                  <c:v>4374342.5999999996</c:v>
                </c:pt>
                <c:pt idx="251">
                  <c:v>4374046.5</c:v>
                </c:pt>
                <c:pt idx="252">
                  <c:v>4374536.5999999996</c:v>
                </c:pt>
                <c:pt idx="253">
                  <c:v>4373690.2</c:v>
                </c:pt>
                <c:pt idx="254">
                  <c:v>4371871</c:v>
                </c:pt>
                <c:pt idx="255">
                  <c:v>4362011.5</c:v>
                </c:pt>
                <c:pt idx="256">
                  <c:v>4361044.4000000004</c:v>
                </c:pt>
                <c:pt idx="257">
                  <c:v>4360987.2</c:v>
                </c:pt>
                <c:pt idx="258">
                  <c:v>4358603.5999999996</c:v>
                </c:pt>
                <c:pt idx="259">
                  <c:v>4356569.0999999996</c:v>
                </c:pt>
                <c:pt idx="260">
                  <c:v>4356180.5999999996</c:v>
                </c:pt>
                <c:pt idx="261">
                  <c:v>4355101.9000000004</c:v>
                </c:pt>
                <c:pt idx="262">
                  <c:v>4353459.0999999996</c:v>
                </c:pt>
                <c:pt idx="263">
                  <c:v>4353767.2</c:v>
                </c:pt>
                <c:pt idx="264">
                  <c:v>4359366</c:v>
                </c:pt>
                <c:pt idx="265">
                  <c:v>4351016.4000000004</c:v>
                </c:pt>
                <c:pt idx="266">
                  <c:v>4342446.4000000004</c:v>
                </c:pt>
                <c:pt idx="267">
                  <c:v>4346021.7</c:v>
                </c:pt>
                <c:pt idx="268">
                  <c:v>4359203.9000000004</c:v>
                </c:pt>
                <c:pt idx="269">
                  <c:v>4359802.7</c:v>
                </c:pt>
                <c:pt idx="270">
                  <c:v>4361391.2</c:v>
                </c:pt>
                <c:pt idx="271">
                  <c:v>4361868.2</c:v>
                </c:pt>
                <c:pt idx="272">
                  <c:v>4363326.0999999996</c:v>
                </c:pt>
                <c:pt idx="273">
                  <c:v>4364246</c:v>
                </c:pt>
                <c:pt idx="274">
                  <c:v>4365016.0999999996</c:v>
                </c:pt>
                <c:pt idx="275">
                  <c:v>4368340.2</c:v>
                </c:pt>
                <c:pt idx="276">
                  <c:v>4372324.0999999996</c:v>
                </c:pt>
                <c:pt idx="277">
                  <c:v>4374905.5</c:v>
                </c:pt>
                <c:pt idx="278">
                  <c:v>4373717.9000000004</c:v>
                </c:pt>
                <c:pt idx="279">
                  <c:v>4374820.8</c:v>
                </c:pt>
                <c:pt idx="280">
                  <c:v>4379659.0999999996</c:v>
                </c:pt>
                <c:pt idx="281">
                  <c:v>4384681.5999999996</c:v>
                </c:pt>
                <c:pt idx="282">
                  <c:v>4388017.4000000004</c:v>
                </c:pt>
                <c:pt idx="283">
                  <c:v>4394157.7</c:v>
                </c:pt>
                <c:pt idx="284">
                  <c:v>4399899.2</c:v>
                </c:pt>
                <c:pt idx="285">
                  <c:v>4404288.2</c:v>
                </c:pt>
                <c:pt idx="286">
                  <c:v>4408643.2</c:v>
                </c:pt>
                <c:pt idx="287">
                  <c:v>4415042</c:v>
                </c:pt>
                <c:pt idx="288">
                  <c:v>4425413.7</c:v>
                </c:pt>
                <c:pt idx="289">
                  <c:v>4430712.5</c:v>
                </c:pt>
                <c:pt idx="290">
                  <c:v>4434172.2</c:v>
                </c:pt>
                <c:pt idx="291">
                  <c:v>4437748.0999999996</c:v>
                </c:pt>
                <c:pt idx="292">
                  <c:v>4441213.8</c:v>
                </c:pt>
                <c:pt idx="293">
                  <c:v>4444757</c:v>
                </c:pt>
                <c:pt idx="294">
                  <c:v>4449674.7</c:v>
                </c:pt>
                <c:pt idx="295">
                  <c:v>4456033.4000000004</c:v>
                </c:pt>
                <c:pt idx="296">
                  <c:v>4462390.5999999996</c:v>
                </c:pt>
                <c:pt idx="297">
                  <c:v>4468730.5999999996</c:v>
                </c:pt>
                <c:pt idx="298">
                  <c:v>4468037.3</c:v>
                </c:pt>
                <c:pt idx="299">
                  <c:v>4468983.5999999996</c:v>
                </c:pt>
                <c:pt idx="300">
                  <c:v>4474708.7</c:v>
                </c:pt>
                <c:pt idx="301">
                  <c:v>4480435.5</c:v>
                </c:pt>
                <c:pt idx="302">
                  <c:v>4486137.0999999996</c:v>
                </c:pt>
                <c:pt idx="303">
                  <c:v>4492425.4000000004</c:v>
                </c:pt>
                <c:pt idx="304">
                  <c:v>4498446.2</c:v>
                </c:pt>
                <c:pt idx="305">
                  <c:v>4504570.5</c:v>
                </c:pt>
                <c:pt idx="306">
                  <c:v>4510679.9000000004</c:v>
                </c:pt>
                <c:pt idx="307">
                  <c:v>4516771.5</c:v>
                </c:pt>
                <c:pt idx="308">
                  <c:v>4529565.0999999996</c:v>
                </c:pt>
                <c:pt idx="309">
                  <c:v>4537320.5999999996</c:v>
                </c:pt>
                <c:pt idx="310">
                  <c:v>4544415.5</c:v>
                </c:pt>
                <c:pt idx="311">
                  <c:v>4551786.2</c:v>
                </c:pt>
                <c:pt idx="312">
                  <c:v>4557481.7</c:v>
                </c:pt>
                <c:pt idx="313">
                  <c:v>4565367</c:v>
                </c:pt>
                <c:pt idx="314">
                  <c:v>4571956</c:v>
                </c:pt>
                <c:pt idx="315">
                  <c:v>4581063.8</c:v>
                </c:pt>
                <c:pt idx="316">
                  <c:v>4590126.2</c:v>
                </c:pt>
                <c:pt idx="317">
                  <c:v>4599258.5999999996</c:v>
                </c:pt>
                <c:pt idx="318">
                  <c:v>4608288.7</c:v>
                </c:pt>
                <c:pt idx="319">
                  <c:v>4616277.4000000004</c:v>
                </c:pt>
                <c:pt idx="320">
                  <c:v>4626784.3</c:v>
                </c:pt>
                <c:pt idx="321">
                  <c:v>4635363.8</c:v>
                </c:pt>
                <c:pt idx="322">
                  <c:v>4644813.5</c:v>
                </c:pt>
                <c:pt idx="323">
                  <c:v>4657492.7</c:v>
                </c:pt>
                <c:pt idx="324">
                  <c:v>4668572.5</c:v>
                </c:pt>
                <c:pt idx="325">
                  <c:v>4679666.2</c:v>
                </c:pt>
                <c:pt idx="326">
                  <c:v>4690681.2</c:v>
                </c:pt>
                <c:pt idx="327">
                  <c:v>4701826.2</c:v>
                </c:pt>
                <c:pt idx="328">
                  <c:v>4712879.2</c:v>
                </c:pt>
                <c:pt idx="329">
                  <c:v>4724659.7</c:v>
                </c:pt>
                <c:pt idx="330">
                  <c:v>4737113</c:v>
                </c:pt>
                <c:pt idx="331">
                  <c:v>4749456.0999999996</c:v>
                </c:pt>
                <c:pt idx="332">
                  <c:v>4761778.5</c:v>
                </c:pt>
                <c:pt idx="333">
                  <c:v>4774289.8</c:v>
                </c:pt>
                <c:pt idx="334">
                  <c:v>4786244.9000000004</c:v>
                </c:pt>
                <c:pt idx="335">
                  <c:v>4798699.8</c:v>
                </c:pt>
                <c:pt idx="336">
                  <c:v>4811149.9000000004</c:v>
                </c:pt>
                <c:pt idx="337">
                  <c:v>4823694.3</c:v>
                </c:pt>
                <c:pt idx="338">
                  <c:v>4836219.5</c:v>
                </c:pt>
                <c:pt idx="339">
                  <c:v>4854936.5</c:v>
                </c:pt>
                <c:pt idx="340">
                  <c:v>4871586.4000000004</c:v>
                </c:pt>
                <c:pt idx="341">
                  <c:v>4885590.2</c:v>
                </c:pt>
                <c:pt idx="342">
                  <c:v>4900658.9000000004</c:v>
                </c:pt>
                <c:pt idx="343">
                  <c:v>4915596.9000000004</c:v>
                </c:pt>
                <c:pt idx="344">
                  <c:v>4931573.8</c:v>
                </c:pt>
                <c:pt idx="345">
                  <c:v>4947552.7</c:v>
                </c:pt>
                <c:pt idx="346">
                  <c:v>4963541.3</c:v>
                </c:pt>
                <c:pt idx="347">
                  <c:v>4979559.4000000004</c:v>
                </c:pt>
                <c:pt idx="348">
                  <c:v>4995564.4000000004</c:v>
                </c:pt>
                <c:pt idx="349">
                  <c:v>5014342.2</c:v>
                </c:pt>
                <c:pt idx="350">
                  <c:v>5035148.7</c:v>
                </c:pt>
                <c:pt idx="351">
                  <c:v>5049829.3</c:v>
                </c:pt>
                <c:pt idx="352">
                  <c:v>5064922.5999999996</c:v>
                </c:pt>
                <c:pt idx="353">
                  <c:v>5081205.5</c:v>
                </c:pt>
                <c:pt idx="354">
                  <c:v>5096770.5</c:v>
                </c:pt>
                <c:pt idx="355">
                  <c:v>5112400.9000000004</c:v>
                </c:pt>
                <c:pt idx="356">
                  <c:v>5127980.3</c:v>
                </c:pt>
                <c:pt idx="357">
                  <c:v>5143704.7</c:v>
                </c:pt>
                <c:pt idx="358">
                  <c:v>5159413.4000000004</c:v>
                </c:pt>
                <c:pt idx="359">
                  <c:v>5172191.2</c:v>
                </c:pt>
                <c:pt idx="360">
                  <c:v>5174056.9000000004</c:v>
                </c:pt>
                <c:pt idx="361">
                  <c:v>5189549.5999999996</c:v>
                </c:pt>
                <c:pt idx="362">
                  <c:v>5212928.3</c:v>
                </c:pt>
                <c:pt idx="363">
                  <c:v>5244345.2</c:v>
                </c:pt>
                <c:pt idx="364">
                  <c:v>5279648.5999999996</c:v>
                </c:pt>
                <c:pt idx="365">
                  <c:v>5315046.7</c:v>
                </c:pt>
                <c:pt idx="366">
                  <c:v>5350402.5999999996</c:v>
                </c:pt>
                <c:pt idx="367">
                  <c:v>5386309.0999999996</c:v>
                </c:pt>
                <c:pt idx="368">
                  <c:v>5421574</c:v>
                </c:pt>
                <c:pt idx="369">
                  <c:v>5457419.9000000004</c:v>
                </c:pt>
                <c:pt idx="370">
                  <c:v>5491437.5999999996</c:v>
                </c:pt>
                <c:pt idx="371">
                  <c:v>5527392.5</c:v>
                </c:pt>
                <c:pt idx="372">
                  <c:v>5596325.9000000004</c:v>
                </c:pt>
                <c:pt idx="373">
                  <c:v>5674007.0999999996</c:v>
                </c:pt>
                <c:pt idx="374">
                  <c:v>5764803.2999999998</c:v>
                </c:pt>
                <c:pt idx="375">
                  <c:v>5855785.4000000004</c:v>
                </c:pt>
                <c:pt idx="376">
                  <c:v>5946699.9000000004</c:v>
                </c:pt>
                <c:pt idx="377">
                  <c:v>6027399.7000000002</c:v>
                </c:pt>
                <c:pt idx="378">
                  <c:v>6063304.2000000002</c:v>
                </c:pt>
                <c:pt idx="379">
                  <c:v>6099254</c:v>
                </c:pt>
                <c:pt idx="380">
                  <c:v>6139502.9000000004</c:v>
                </c:pt>
                <c:pt idx="381">
                  <c:v>6183907.7000000002</c:v>
                </c:pt>
                <c:pt idx="382">
                  <c:v>6232467.9000000004</c:v>
                </c:pt>
                <c:pt idx="383">
                  <c:v>6284947.2000000002</c:v>
                </c:pt>
                <c:pt idx="384">
                  <c:v>6341438.2000000002</c:v>
                </c:pt>
                <c:pt idx="385">
                  <c:v>6364215.9000000004</c:v>
                </c:pt>
                <c:pt idx="386">
                  <c:v>6330569.2000000002</c:v>
                </c:pt>
                <c:pt idx="387">
                  <c:v>6097148.9000000004</c:v>
                </c:pt>
                <c:pt idx="388">
                  <c:v>5851341.7999999998</c:v>
                </c:pt>
                <c:pt idx="389">
                  <c:v>5548673.5</c:v>
                </c:pt>
                <c:pt idx="390">
                  <c:v>5321309.7</c:v>
                </c:pt>
                <c:pt idx="391">
                  <c:v>5177543.3</c:v>
                </c:pt>
                <c:pt idx="392">
                  <c:v>4960853.5</c:v>
                </c:pt>
              </c:numCache>
            </c:numRef>
          </c:yVal>
          <c:smooth val="1"/>
          <c:extLst>
            <c:ext xmlns:c16="http://schemas.microsoft.com/office/drawing/2014/chart" uri="{C3380CC4-5D6E-409C-BE32-E72D297353CC}">
              <c16:uniqueId val="{00000000-F645-4FA1-8CB2-9C0B082D4A6F}"/>
            </c:ext>
          </c:extLst>
        </c:ser>
        <c:ser>
          <c:idx val="3"/>
          <c:order val="1"/>
          <c:tx>
            <c:strRef>
              <c:f>'Electric field'!$E$1</c:f>
              <c:strCache>
                <c:ptCount val="1"/>
                <c:pt idx="0">
                  <c:v>Half spool</c:v>
                </c:pt>
              </c:strCache>
            </c:strRef>
          </c:tx>
          <c:spPr>
            <a:ln w="9525" cap="rnd">
              <a:solidFill>
                <a:schemeClr val="accent4"/>
              </a:solidFill>
              <a:round/>
            </a:ln>
            <a:effectLst/>
          </c:spPr>
          <c:marker>
            <c:symbol val="circl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c:spPr>
          </c:marker>
          <c:xVal>
            <c:numRef>
              <c:f>'Electric field'!$G$4:$G$396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field'!$H$4:$H$396</c:f>
              <c:numCache>
                <c:formatCode>General</c:formatCode>
                <c:ptCount val="393"/>
                <c:pt idx="0">
                  <c:v>262352.78999999998</c:v>
                </c:pt>
                <c:pt idx="1">
                  <c:v>267651.92</c:v>
                </c:pt>
                <c:pt idx="2">
                  <c:v>279098.34000000003</c:v>
                </c:pt>
                <c:pt idx="3">
                  <c:v>291201.11</c:v>
                </c:pt>
                <c:pt idx="4">
                  <c:v>303764.76</c:v>
                </c:pt>
                <c:pt idx="5">
                  <c:v>316350.46999999997</c:v>
                </c:pt>
                <c:pt idx="6">
                  <c:v>329309.12</c:v>
                </c:pt>
                <c:pt idx="7">
                  <c:v>342605.98</c:v>
                </c:pt>
                <c:pt idx="8">
                  <c:v>356349.83</c:v>
                </c:pt>
                <c:pt idx="9">
                  <c:v>369761.72</c:v>
                </c:pt>
                <c:pt idx="10">
                  <c:v>390502.21</c:v>
                </c:pt>
                <c:pt idx="11">
                  <c:v>419846.69</c:v>
                </c:pt>
                <c:pt idx="12">
                  <c:v>451219.69</c:v>
                </c:pt>
                <c:pt idx="13">
                  <c:v>483351.25</c:v>
                </c:pt>
                <c:pt idx="14">
                  <c:v>516858.93</c:v>
                </c:pt>
                <c:pt idx="15">
                  <c:v>550862.54</c:v>
                </c:pt>
                <c:pt idx="16">
                  <c:v>585916.46</c:v>
                </c:pt>
                <c:pt idx="17">
                  <c:v>617330.74</c:v>
                </c:pt>
                <c:pt idx="18">
                  <c:v>639789.81999999995</c:v>
                </c:pt>
                <c:pt idx="19">
                  <c:v>663495.07999999996</c:v>
                </c:pt>
                <c:pt idx="20">
                  <c:v>689015.61</c:v>
                </c:pt>
                <c:pt idx="21">
                  <c:v>715485.53</c:v>
                </c:pt>
                <c:pt idx="22">
                  <c:v>743172.04</c:v>
                </c:pt>
                <c:pt idx="23">
                  <c:v>768906.83</c:v>
                </c:pt>
                <c:pt idx="24">
                  <c:v>795469.02</c:v>
                </c:pt>
                <c:pt idx="25">
                  <c:v>824954.26</c:v>
                </c:pt>
                <c:pt idx="26">
                  <c:v>853550.43</c:v>
                </c:pt>
                <c:pt idx="27">
                  <c:v>874898.88</c:v>
                </c:pt>
                <c:pt idx="28">
                  <c:v>894016.46</c:v>
                </c:pt>
                <c:pt idx="29">
                  <c:v>914012.4</c:v>
                </c:pt>
                <c:pt idx="30">
                  <c:v>934972.7</c:v>
                </c:pt>
                <c:pt idx="31">
                  <c:v>956911.39</c:v>
                </c:pt>
                <c:pt idx="32">
                  <c:v>978977.94</c:v>
                </c:pt>
                <c:pt idx="33">
                  <c:v>1001435</c:v>
                </c:pt>
                <c:pt idx="34">
                  <c:v>1024598.3</c:v>
                </c:pt>
                <c:pt idx="35">
                  <c:v>1051614.8</c:v>
                </c:pt>
                <c:pt idx="36">
                  <c:v>1080370.3</c:v>
                </c:pt>
                <c:pt idx="37">
                  <c:v>1104031.5</c:v>
                </c:pt>
                <c:pt idx="38">
                  <c:v>1127607.1000000001</c:v>
                </c:pt>
                <c:pt idx="39">
                  <c:v>1151375.7</c:v>
                </c:pt>
                <c:pt idx="40">
                  <c:v>1174627.6000000001</c:v>
                </c:pt>
                <c:pt idx="41">
                  <c:v>1197271</c:v>
                </c:pt>
                <c:pt idx="42">
                  <c:v>1219562.6000000001</c:v>
                </c:pt>
                <c:pt idx="43">
                  <c:v>1241202.8</c:v>
                </c:pt>
                <c:pt idx="44">
                  <c:v>1268227.1000000001</c:v>
                </c:pt>
                <c:pt idx="45">
                  <c:v>1300523.1000000001</c:v>
                </c:pt>
                <c:pt idx="46">
                  <c:v>1332042.6000000001</c:v>
                </c:pt>
                <c:pt idx="47">
                  <c:v>1362409.8</c:v>
                </c:pt>
                <c:pt idx="48">
                  <c:v>1393057.2</c:v>
                </c:pt>
                <c:pt idx="49">
                  <c:v>1423634</c:v>
                </c:pt>
                <c:pt idx="50">
                  <c:v>1454080.5</c:v>
                </c:pt>
                <c:pt idx="51">
                  <c:v>1484708.6</c:v>
                </c:pt>
                <c:pt idx="52">
                  <c:v>1516827.2</c:v>
                </c:pt>
                <c:pt idx="53">
                  <c:v>1553784.2</c:v>
                </c:pt>
                <c:pt idx="54">
                  <c:v>1589129.9</c:v>
                </c:pt>
                <c:pt idx="55">
                  <c:v>1624578.4</c:v>
                </c:pt>
                <c:pt idx="56">
                  <c:v>1660098.1</c:v>
                </c:pt>
                <c:pt idx="57">
                  <c:v>1695685.6</c:v>
                </c:pt>
                <c:pt idx="58">
                  <c:v>1732370.5</c:v>
                </c:pt>
                <c:pt idx="59">
                  <c:v>1768416.6</c:v>
                </c:pt>
                <c:pt idx="60">
                  <c:v>1803362.4</c:v>
                </c:pt>
                <c:pt idx="61">
                  <c:v>1838530.1</c:v>
                </c:pt>
                <c:pt idx="62">
                  <c:v>1873734.8</c:v>
                </c:pt>
                <c:pt idx="63">
                  <c:v>1911210.4</c:v>
                </c:pt>
                <c:pt idx="64">
                  <c:v>1948726.6</c:v>
                </c:pt>
                <c:pt idx="65">
                  <c:v>1986302.2</c:v>
                </c:pt>
                <c:pt idx="66">
                  <c:v>2024033</c:v>
                </c:pt>
                <c:pt idx="67">
                  <c:v>2061759.9</c:v>
                </c:pt>
                <c:pt idx="68">
                  <c:v>2101866.2000000002</c:v>
                </c:pt>
                <c:pt idx="69">
                  <c:v>2141110.2999999998</c:v>
                </c:pt>
                <c:pt idx="70">
                  <c:v>2180263.2000000002</c:v>
                </c:pt>
                <c:pt idx="71">
                  <c:v>2219543.1</c:v>
                </c:pt>
                <c:pt idx="72">
                  <c:v>2258919.7999999998</c:v>
                </c:pt>
                <c:pt idx="73">
                  <c:v>2303894</c:v>
                </c:pt>
                <c:pt idx="74">
                  <c:v>2344771.4</c:v>
                </c:pt>
                <c:pt idx="75">
                  <c:v>2382156.4</c:v>
                </c:pt>
                <c:pt idx="76">
                  <c:v>2419665.7000000002</c:v>
                </c:pt>
                <c:pt idx="77">
                  <c:v>2457250.2999999998</c:v>
                </c:pt>
                <c:pt idx="78">
                  <c:v>2495369.5</c:v>
                </c:pt>
                <c:pt idx="79">
                  <c:v>2533955.7999999998</c:v>
                </c:pt>
                <c:pt idx="80">
                  <c:v>2572712.5</c:v>
                </c:pt>
                <c:pt idx="81">
                  <c:v>2611421.5</c:v>
                </c:pt>
                <c:pt idx="82">
                  <c:v>2650360.2000000002</c:v>
                </c:pt>
                <c:pt idx="83">
                  <c:v>2693034</c:v>
                </c:pt>
                <c:pt idx="84">
                  <c:v>2734854.7</c:v>
                </c:pt>
                <c:pt idx="85">
                  <c:v>2771506.3</c:v>
                </c:pt>
                <c:pt idx="86">
                  <c:v>2808257.3</c:v>
                </c:pt>
                <c:pt idx="87">
                  <c:v>2845088.9</c:v>
                </c:pt>
                <c:pt idx="88">
                  <c:v>2880628.7</c:v>
                </c:pt>
                <c:pt idx="89">
                  <c:v>2916220.1</c:v>
                </c:pt>
                <c:pt idx="90">
                  <c:v>2954018.3</c:v>
                </c:pt>
                <c:pt idx="91">
                  <c:v>2988771.2</c:v>
                </c:pt>
                <c:pt idx="92">
                  <c:v>3026502.5</c:v>
                </c:pt>
                <c:pt idx="93">
                  <c:v>3065799.1</c:v>
                </c:pt>
                <c:pt idx="94">
                  <c:v>3107036</c:v>
                </c:pt>
                <c:pt idx="95">
                  <c:v>3141122.6</c:v>
                </c:pt>
                <c:pt idx="96">
                  <c:v>3175305.5</c:v>
                </c:pt>
                <c:pt idx="97">
                  <c:v>3209532.4</c:v>
                </c:pt>
                <c:pt idx="98">
                  <c:v>3242052.2</c:v>
                </c:pt>
                <c:pt idx="99">
                  <c:v>3274088.5</c:v>
                </c:pt>
                <c:pt idx="100">
                  <c:v>3306287.3</c:v>
                </c:pt>
                <c:pt idx="101">
                  <c:v>3338414.4</c:v>
                </c:pt>
                <c:pt idx="102">
                  <c:v>3370734.2</c:v>
                </c:pt>
                <c:pt idx="103">
                  <c:v>3404283.1</c:v>
                </c:pt>
                <c:pt idx="104">
                  <c:v>3444943.5</c:v>
                </c:pt>
                <c:pt idx="105">
                  <c:v>3475703</c:v>
                </c:pt>
                <c:pt idx="106">
                  <c:v>3506540.2</c:v>
                </c:pt>
                <c:pt idx="107">
                  <c:v>3537370.9</c:v>
                </c:pt>
                <c:pt idx="108">
                  <c:v>3566494.2</c:v>
                </c:pt>
                <c:pt idx="109">
                  <c:v>3595371.3</c:v>
                </c:pt>
                <c:pt idx="110">
                  <c:v>3624399.2</c:v>
                </c:pt>
                <c:pt idx="111">
                  <c:v>3653386.3</c:v>
                </c:pt>
                <c:pt idx="112">
                  <c:v>3682534.9</c:v>
                </c:pt>
                <c:pt idx="113">
                  <c:v>3711727.2</c:v>
                </c:pt>
                <c:pt idx="114">
                  <c:v>3747191.3</c:v>
                </c:pt>
                <c:pt idx="115">
                  <c:v>3775140.8</c:v>
                </c:pt>
                <c:pt idx="116">
                  <c:v>3801788.2</c:v>
                </c:pt>
                <c:pt idx="117">
                  <c:v>3828359</c:v>
                </c:pt>
                <c:pt idx="118">
                  <c:v>3852146.2</c:v>
                </c:pt>
                <c:pt idx="119">
                  <c:v>3875417.6</c:v>
                </c:pt>
                <c:pt idx="120">
                  <c:v>3899817.7</c:v>
                </c:pt>
                <c:pt idx="121">
                  <c:v>3923410.2</c:v>
                </c:pt>
                <c:pt idx="122">
                  <c:v>3947688.9</c:v>
                </c:pt>
                <c:pt idx="123">
                  <c:v>3971692.5</c:v>
                </c:pt>
                <c:pt idx="124">
                  <c:v>3994006.8</c:v>
                </c:pt>
                <c:pt idx="125">
                  <c:v>4015389.7</c:v>
                </c:pt>
                <c:pt idx="126">
                  <c:v>4036075.5</c:v>
                </c:pt>
                <c:pt idx="127">
                  <c:v>4057465.2</c:v>
                </c:pt>
                <c:pt idx="128">
                  <c:v>4079665.9</c:v>
                </c:pt>
                <c:pt idx="129">
                  <c:v>4101997.1</c:v>
                </c:pt>
                <c:pt idx="130">
                  <c:v>4124203.2</c:v>
                </c:pt>
                <c:pt idx="131">
                  <c:v>4146596</c:v>
                </c:pt>
                <c:pt idx="132">
                  <c:v>4168877</c:v>
                </c:pt>
                <c:pt idx="133">
                  <c:v>4191198.6</c:v>
                </c:pt>
                <c:pt idx="134">
                  <c:v>4214350.5999999996</c:v>
                </c:pt>
                <c:pt idx="135">
                  <c:v>4236744.5</c:v>
                </c:pt>
                <c:pt idx="136">
                  <c:v>4255768.7</c:v>
                </c:pt>
                <c:pt idx="137">
                  <c:v>4278711</c:v>
                </c:pt>
                <c:pt idx="138">
                  <c:v>4295879.9000000004</c:v>
                </c:pt>
                <c:pt idx="139">
                  <c:v>4310638.5</c:v>
                </c:pt>
                <c:pt idx="140">
                  <c:v>4325804.2</c:v>
                </c:pt>
                <c:pt idx="141">
                  <c:v>4338518.3</c:v>
                </c:pt>
                <c:pt idx="142">
                  <c:v>4354938.3</c:v>
                </c:pt>
                <c:pt idx="143">
                  <c:v>4367345.4000000004</c:v>
                </c:pt>
                <c:pt idx="144">
                  <c:v>4382311.9000000004</c:v>
                </c:pt>
                <c:pt idx="145">
                  <c:v>4396888.8</c:v>
                </c:pt>
                <c:pt idx="146">
                  <c:v>4408505.5</c:v>
                </c:pt>
                <c:pt idx="147">
                  <c:v>4420770.5999999996</c:v>
                </c:pt>
                <c:pt idx="148">
                  <c:v>4431018.3</c:v>
                </c:pt>
                <c:pt idx="149">
                  <c:v>4445343.9000000004</c:v>
                </c:pt>
                <c:pt idx="150">
                  <c:v>4458594.9000000004</c:v>
                </c:pt>
                <c:pt idx="151">
                  <c:v>4469953.7</c:v>
                </c:pt>
                <c:pt idx="152">
                  <c:v>4485902.5</c:v>
                </c:pt>
                <c:pt idx="153">
                  <c:v>4496294.8</c:v>
                </c:pt>
                <c:pt idx="154">
                  <c:v>4510599.2</c:v>
                </c:pt>
                <c:pt idx="155">
                  <c:v>4523015.3</c:v>
                </c:pt>
                <c:pt idx="156">
                  <c:v>4530554.4000000004</c:v>
                </c:pt>
                <c:pt idx="157">
                  <c:v>4538340.9000000004</c:v>
                </c:pt>
                <c:pt idx="158">
                  <c:v>4539078.9000000004</c:v>
                </c:pt>
                <c:pt idx="159">
                  <c:v>4543999</c:v>
                </c:pt>
                <c:pt idx="160">
                  <c:v>4547507.7</c:v>
                </c:pt>
                <c:pt idx="161">
                  <c:v>4549413.4000000004</c:v>
                </c:pt>
                <c:pt idx="162">
                  <c:v>4555272.7</c:v>
                </c:pt>
                <c:pt idx="163">
                  <c:v>4556388.2</c:v>
                </c:pt>
                <c:pt idx="164">
                  <c:v>4561275.4000000004</c:v>
                </c:pt>
                <c:pt idx="165">
                  <c:v>4565048.5999999996</c:v>
                </c:pt>
                <c:pt idx="166">
                  <c:v>4564763.5</c:v>
                </c:pt>
                <c:pt idx="167">
                  <c:v>4561356.5</c:v>
                </c:pt>
                <c:pt idx="168">
                  <c:v>4554023.8</c:v>
                </c:pt>
                <c:pt idx="169">
                  <c:v>4550481.2</c:v>
                </c:pt>
                <c:pt idx="170">
                  <c:v>4545481.8</c:v>
                </c:pt>
                <c:pt idx="171">
                  <c:v>4538971.5</c:v>
                </c:pt>
                <c:pt idx="172">
                  <c:v>4535899</c:v>
                </c:pt>
                <c:pt idx="173">
                  <c:v>4528933.4000000004</c:v>
                </c:pt>
                <c:pt idx="174">
                  <c:v>4525350</c:v>
                </c:pt>
                <c:pt idx="175">
                  <c:v>4520735.0999999996</c:v>
                </c:pt>
                <c:pt idx="176">
                  <c:v>4511140.5999999996</c:v>
                </c:pt>
                <c:pt idx="177">
                  <c:v>4500919.5</c:v>
                </c:pt>
                <c:pt idx="178">
                  <c:v>4497195.7</c:v>
                </c:pt>
                <c:pt idx="179">
                  <c:v>4496000.9000000004</c:v>
                </c:pt>
                <c:pt idx="180">
                  <c:v>4493965.9000000004</c:v>
                </c:pt>
                <c:pt idx="181">
                  <c:v>4490482.5</c:v>
                </c:pt>
                <c:pt idx="182">
                  <c:v>4489328.9000000004</c:v>
                </c:pt>
                <c:pt idx="183">
                  <c:v>4486078.4000000004</c:v>
                </c:pt>
                <c:pt idx="184">
                  <c:v>4484705.8</c:v>
                </c:pt>
                <c:pt idx="185">
                  <c:v>4482461.5</c:v>
                </c:pt>
                <c:pt idx="186">
                  <c:v>4467688.5</c:v>
                </c:pt>
                <c:pt idx="187">
                  <c:v>4455533.5</c:v>
                </c:pt>
                <c:pt idx="188">
                  <c:v>4447810.2</c:v>
                </c:pt>
                <c:pt idx="189">
                  <c:v>4439039.0999999996</c:v>
                </c:pt>
                <c:pt idx="190">
                  <c:v>4430788.4000000004</c:v>
                </c:pt>
                <c:pt idx="191">
                  <c:v>4423249.2</c:v>
                </c:pt>
                <c:pt idx="192">
                  <c:v>4414279.5</c:v>
                </c:pt>
                <c:pt idx="193">
                  <c:v>4406487.4000000004</c:v>
                </c:pt>
                <c:pt idx="194">
                  <c:v>4397763.4000000004</c:v>
                </c:pt>
                <c:pt idx="195">
                  <c:v>4389500.9000000004</c:v>
                </c:pt>
                <c:pt idx="196">
                  <c:v>4380245.3</c:v>
                </c:pt>
                <c:pt idx="197">
                  <c:v>4374363.5999999996</c:v>
                </c:pt>
                <c:pt idx="198">
                  <c:v>4370414.8</c:v>
                </c:pt>
                <c:pt idx="199">
                  <c:v>4366462.8</c:v>
                </c:pt>
                <c:pt idx="200">
                  <c:v>4362509.2</c:v>
                </c:pt>
                <c:pt idx="201">
                  <c:v>4358553.8</c:v>
                </c:pt>
                <c:pt idx="202">
                  <c:v>4354596.3</c:v>
                </c:pt>
                <c:pt idx="203">
                  <c:v>4350636.5999999996</c:v>
                </c:pt>
                <c:pt idx="204">
                  <c:v>4346600</c:v>
                </c:pt>
                <c:pt idx="205">
                  <c:v>4342262.5999999996</c:v>
                </c:pt>
                <c:pt idx="206">
                  <c:v>4336878.5999999996</c:v>
                </c:pt>
                <c:pt idx="207">
                  <c:v>4333493.9000000004</c:v>
                </c:pt>
                <c:pt idx="208">
                  <c:v>4331472.5999999996</c:v>
                </c:pt>
                <c:pt idx="209">
                  <c:v>4329182.4000000004</c:v>
                </c:pt>
                <c:pt idx="210">
                  <c:v>4326850.2</c:v>
                </c:pt>
                <c:pt idx="211">
                  <c:v>4324534.0999999996</c:v>
                </c:pt>
                <c:pt idx="212">
                  <c:v>4322203.5999999996</c:v>
                </c:pt>
                <c:pt idx="213">
                  <c:v>4319904.4000000004</c:v>
                </c:pt>
                <c:pt idx="214">
                  <c:v>4317576.5</c:v>
                </c:pt>
                <c:pt idx="215">
                  <c:v>4315245.8</c:v>
                </c:pt>
                <c:pt idx="216">
                  <c:v>4315369.9000000004</c:v>
                </c:pt>
                <c:pt idx="217">
                  <c:v>4316262.9000000004</c:v>
                </c:pt>
                <c:pt idx="218">
                  <c:v>4316200.3</c:v>
                </c:pt>
                <c:pt idx="219">
                  <c:v>4315973.9000000004</c:v>
                </c:pt>
                <c:pt idx="220">
                  <c:v>4315826.5</c:v>
                </c:pt>
                <c:pt idx="221">
                  <c:v>4315698.2</c:v>
                </c:pt>
                <c:pt idx="222">
                  <c:v>4315475.7</c:v>
                </c:pt>
                <c:pt idx="223">
                  <c:v>4315410.4000000004</c:v>
                </c:pt>
                <c:pt idx="224">
                  <c:v>4315210</c:v>
                </c:pt>
                <c:pt idx="225">
                  <c:v>4305575.2</c:v>
                </c:pt>
                <c:pt idx="226">
                  <c:v>4310644.5</c:v>
                </c:pt>
                <c:pt idx="227">
                  <c:v>4318696.0999999996</c:v>
                </c:pt>
                <c:pt idx="228">
                  <c:v>4319353.5999999996</c:v>
                </c:pt>
                <c:pt idx="229">
                  <c:v>4319862.2</c:v>
                </c:pt>
                <c:pt idx="230">
                  <c:v>4320471</c:v>
                </c:pt>
                <c:pt idx="231">
                  <c:v>4321072.2</c:v>
                </c:pt>
                <c:pt idx="232">
                  <c:v>4321570.9000000004</c:v>
                </c:pt>
                <c:pt idx="233">
                  <c:v>4322129.0999999996</c:v>
                </c:pt>
                <c:pt idx="234">
                  <c:v>4322571.8</c:v>
                </c:pt>
                <c:pt idx="235">
                  <c:v>4316831.0999999996</c:v>
                </c:pt>
                <c:pt idx="236">
                  <c:v>4318135.7</c:v>
                </c:pt>
                <c:pt idx="237">
                  <c:v>4328305.7</c:v>
                </c:pt>
                <c:pt idx="238">
                  <c:v>4332424.3</c:v>
                </c:pt>
                <c:pt idx="239">
                  <c:v>4336444.2</c:v>
                </c:pt>
                <c:pt idx="240">
                  <c:v>4340543.0999999996</c:v>
                </c:pt>
                <c:pt idx="241">
                  <c:v>4344647.7</c:v>
                </c:pt>
                <c:pt idx="242">
                  <c:v>4348677.8</c:v>
                </c:pt>
                <c:pt idx="243">
                  <c:v>4352786</c:v>
                </c:pt>
                <c:pt idx="244">
                  <c:v>4356823.2</c:v>
                </c:pt>
                <c:pt idx="245">
                  <c:v>4341458</c:v>
                </c:pt>
                <c:pt idx="246">
                  <c:v>4345891.3</c:v>
                </c:pt>
                <c:pt idx="247">
                  <c:v>4360311.2</c:v>
                </c:pt>
                <c:pt idx="248">
                  <c:v>4361795</c:v>
                </c:pt>
                <c:pt idx="249">
                  <c:v>4363178.5</c:v>
                </c:pt>
                <c:pt idx="250">
                  <c:v>4364633.5999999996</c:v>
                </c:pt>
                <c:pt idx="251">
                  <c:v>4366101.7</c:v>
                </c:pt>
                <c:pt idx="252">
                  <c:v>4367498.5999999996</c:v>
                </c:pt>
                <c:pt idx="253">
                  <c:v>4368986.8</c:v>
                </c:pt>
                <c:pt idx="254">
                  <c:v>4370402.4000000004</c:v>
                </c:pt>
                <c:pt idx="255">
                  <c:v>4373790</c:v>
                </c:pt>
                <c:pt idx="256">
                  <c:v>4377589.5999999996</c:v>
                </c:pt>
                <c:pt idx="257">
                  <c:v>4384092.9000000004</c:v>
                </c:pt>
                <c:pt idx="258">
                  <c:v>4386107.9000000004</c:v>
                </c:pt>
                <c:pt idx="259">
                  <c:v>4387571.5999999996</c:v>
                </c:pt>
                <c:pt idx="260">
                  <c:v>4389023.0999999996</c:v>
                </c:pt>
                <c:pt idx="261">
                  <c:v>4390468.3</c:v>
                </c:pt>
                <c:pt idx="262">
                  <c:v>4391936.9000000004</c:v>
                </c:pt>
                <c:pt idx="263">
                  <c:v>4393379.3</c:v>
                </c:pt>
                <c:pt idx="264">
                  <c:v>4393843.2</c:v>
                </c:pt>
                <c:pt idx="265">
                  <c:v>4393753</c:v>
                </c:pt>
                <c:pt idx="266">
                  <c:v>4397159.2</c:v>
                </c:pt>
                <c:pt idx="267">
                  <c:v>4400698.9000000004</c:v>
                </c:pt>
                <c:pt idx="268">
                  <c:v>4404244.2</c:v>
                </c:pt>
                <c:pt idx="269">
                  <c:v>4408651.7</c:v>
                </c:pt>
                <c:pt idx="270">
                  <c:v>4412902.3</c:v>
                </c:pt>
                <c:pt idx="271">
                  <c:v>4416548.5999999996</c:v>
                </c:pt>
                <c:pt idx="272">
                  <c:v>4421357.4000000004</c:v>
                </c:pt>
                <c:pt idx="273">
                  <c:v>4425598.0999999996</c:v>
                </c:pt>
                <c:pt idx="274">
                  <c:v>4430256.8</c:v>
                </c:pt>
                <c:pt idx="275">
                  <c:v>4436358</c:v>
                </c:pt>
                <c:pt idx="276">
                  <c:v>4442393.2</c:v>
                </c:pt>
                <c:pt idx="277">
                  <c:v>4445664.4000000004</c:v>
                </c:pt>
                <c:pt idx="278">
                  <c:v>4448437.4000000004</c:v>
                </c:pt>
                <c:pt idx="279">
                  <c:v>4450155.8</c:v>
                </c:pt>
                <c:pt idx="280">
                  <c:v>4453391.2</c:v>
                </c:pt>
                <c:pt idx="281">
                  <c:v>4457801.8</c:v>
                </c:pt>
                <c:pt idx="282">
                  <c:v>4460358.2</c:v>
                </c:pt>
                <c:pt idx="283">
                  <c:v>4464581.9000000004</c:v>
                </c:pt>
                <c:pt idx="284">
                  <c:v>4471259.2</c:v>
                </c:pt>
                <c:pt idx="285">
                  <c:v>4477976.3</c:v>
                </c:pt>
                <c:pt idx="286">
                  <c:v>4484764.0999999996</c:v>
                </c:pt>
                <c:pt idx="287">
                  <c:v>4490378.7</c:v>
                </c:pt>
                <c:pt idx="288">
                  <c:v>4492031.2</c:v>
                </c:pt>
                <c:pt idx="289">
                  <c:v>4493692.5</c:v>
                </c:pt>
                <c:pt idx="290">
                  <c:v>4499038.5999999996</c:v>
                </c:pt>
                <c:pt idx="291">
                  <c:v>4505252.7</c:v>
                </c:pt>
                <c:pt idx="292">
                  <c:v>4511439.3</c:v>
                </c:pt>
                <c:pt idx="293">
                  <c:v>4522919.5</c:v>
                </c:pt>
                <c:pt idx="294">
                  <c:v>4534061.0999999996</c:v>
                </c:pt>
                <c:pt idx="295">
                  <c:v>4524287.4000000004</c:v>
                </c:pt>
                <c:pt idx="296">
                  <c:v>4531160.0999999996</c:v>
                </c:pt>
                <c:pt idx="297">
                  <c:v>4537954.9000000004</c:v>
                </c:pt>
                <c:pt idx="298">
                  <c:v>4553573.4000000004</c:v>
                </c:pt>
                <c:pt idx="299">
                  <c:v>4571243.8</c:v>
                </c:pt>
                <c:pt idx="300">
                  <c:v>4578389.8</c:v>
                </c:pt>
                <c:pt idx="301">
                  <c:v>4585595.8</c:v>
                </c:pt>
                <c:pt idx="302">
                  <c:v>4592780.5999999996</c:v>
                </c:pt>
                <c:pt idx="303">
                  <c:v>4599933.7</c:v>
                </c:pt>
                <c:pt idx="304">
                  <c:v>4606491.5999999996</c:v>
                </c:pt>
                <c:pt idx="305">
                  <c:v>4612519.4000000004</c:v>
                </c:pt>
                <c:pt idx="306">
                  <c:v>4618565</c:v>
                </c:pt>
                <c:pt idx="307">
                  <c:v>4624687.5999999996</c:v>
                </c:pt>
                <c:pt idx="308">
                  <c:v>4629236.9000000004</c:v>
                </c:pt>
                <c:pt idx="309">
                  <c:v>4630630.8</c:v>
                </c:pt>
                <c:pt idx="310">
                  <c:v>4630264.5999999996</c:v>
                </c:pt>
                <c:pt idx="311">
                  <c:v>4630006.9000000004</c:v>
                </c:pt>
                <c:pt idx="312">
                  <c:v>4630650.5999999996</c:v>
                </c:pt>
                <c:pt idx="313">
                  <c:v>4651696.8</c:v>
                </c:pt>
                <c:pt idx="314">
                  <c:v>4645549.7</c:v>
                </c:pt>
                <c:pt idx="315">
                  <c:v>4638659.8</c:v>
                </c:pt>
                <c:pt idx="316">
                  <c:v>4631733.7</c:v>
                </c:pt>
                <c:pt idx="317">
                  <c:v>4624798.7</c:v>
                </c:pt>
                <c:pt idx="318">
                  <c:v>4615162.7</c:v>
                </c:pt>
                <c:pt idx="319">
                  <c:v>4600465</c:v>
                </c:pt>
                <c:pt idx="320">
                  <c:v>4592327.5</c:v>
                </c:pt>
                <c:pt idx="321">
                  <c:v>4584276.5</c:v>
                </c:pt>
                <c:pt idx="322">
                  <c:v>4576191.7</c:v>
                </c:pt>
                <c:pt idx="323">
                  <c:v>4563680.9000000004</c:v>
                </c:pt>
                <c:pt idx="324">
                  <c:v>4545534.9000000004</c:v>
                </c:pt>
                <c:pt idx="325">
                  <c:v>4535633</c:v>
                </c:pt>
                <c:pt idx="326">
                  <c:v>4525768.5</c:v>
                </c:pt>
                <c:pt idx="327">
                  <c:v>4515981.3</c:v>
                </c:pt>
                <c:pt idx="328">
                  <c:v>4506769.2</c:v>
                </c:pt>
                <c:pt idx="329">
                  <c:v>4496979.9000000004</c:v>
                </c:pt>
                <c:pt idx="330">
                  <c:v>4483035.7</c:v>
                </c:pt>
                <c:pt idx="331">
                  <c:v>4470849</c:v>
                </c:pt>
                <c:pt idx="332">
                  <c:v>4457300.7</c:v>
                </c:pt>
                <c:pt idx="333">
                  <c:v>4443749.7</c:v>
                </c:pt>
                <c:pt idx="334">
                  <c:v>4432238.9000000004</c:v>
                </c:pt>
                <c:pt idx="335">
                  <c:v>4420780</c:v>
                </c:pt>
                <c:pt idx="336">
                  <c:v>4409341.0999999996</c:v>
                </c:pt>
                <c:pt idx="337">
                  <c:v>4398042.3</c:v>
                </c:pt>
                <c:pt idx="338">
                  <c:v>4386398.0999999996</c:v>
                </c:pt>
                <c:pt idx="339">
                  <c:v>4372414.8</c:v>
                </c:pt>
                <c:pt idx="340">
                  <c:v>4358152.3</c:v>
                </c:pt>
                <c:pt idx="341">
                  <c:v>4343813.2</c:v>
                </c:pt>
                <c:pt idx="342">
                  <c:v>4332295.5</c:v>
                </c:pt>
                <c:pt idx="343">
                  <c:v>4317441.3</c:v>
                </c:pt>
                <c:pt idx="344">
                  <c:v>4300361.5999999996</c:v>
                </c:pt>
                <c:pt idx="345">
                  <c:v>4282572.7</c:v>
                </c:pt>
                <c:pt idx="346">
                  <c:v>4264851.2</c:v>
                </c:pt>
                <c:pt idx="347">
                  <c:v>4247242.7</c:v>
                </c:pt>
                <c:pt idx="348">
                  <c:v>4229700.7</c:v>
                </c:pt>
                <c:pt idx="349">
                  <c:v>4210673.0999999996</c:v>
                </c:pt>
                <c:pt idx="350">
                  <c:v>4188714.5</c:v>
                </c:pt>
                <c:pt idx="351">
                  <c:v>4167541.4</c:v>
                </c:pt>
                <c:pt idx="352">
                  <c:v>4150464.2</c:v>
                </c:pt>
                <c:pt idx="353">
                  <c:v>4140053</c:v>
                </c:pt>
                <c:pt idx="354">
                  <c:v>4118431</c:v>
                </c:pt>
                <c:pt idx="355">
                  <c:v>4096938.8</c:v>
                </c:pt>
                <c:pt idx="356">
                  <c:v>4075590.7</c:v>
                </c:pt>
                <c:pt idx="357">
                  <c:v>4054483.3</c:v>
                </c:pt>
                <c:pt idx="358">
                  <c:v>4033485.9</c:v>
                </c:pt>
                <c:pt idx="359">
                  <c:v>4009857.5</c:v>
                </c:pt>
                <c:pt idx="360">
                  <c:v>3976652.3</c:v>
                </c:pt>
                <c:pt idx="361">
                  <c:v>3958208.3</c:v>
                </c:pt>
                <c:pt idx="362">
                  <c:v>3947164.9</c:v>
                </c:pt>
                <c:pt idx="363">
                  <c:v>3937461.5</c:v>
                </c:pt>
                <c:pt idx="364">
                  <c:v>3923891.6</c:v>
                </c:pt>
                <c:pt idx="365">
                  <c:v>3910616.9</c:v>
                </c:pt>
                <c:pt idx="366">
                  <c:v>3897604.5</c:v>
                </c:pt>
                <c:pt idx="367">
                  <c:v>3884872.4</c:v>
                </c:pt>
                <c:pt idx="368">
                  <c:v>3872703.2</c:v>
                </c:pt>
                <c:pt idx="369">
                  <c:v>3860718.9</c:v>
                </c:pt>
                <c:pt idx="370">
                  <c:v>3835581</c:v>
                </c:pt>
                <c:pt idx="371">
                  <c:v>3831317.1</c:v>
                </c:pt>
                <c:pt idx="372">
                  <c:v>3836697</c:v>
                </c:pt>
                <c:pt idx="373">
                  <c:v>3843983.4</c:v>
                </c:pt>
                <c:pt idx="374">
                  <c:v>3851321.6</c:v>
                </c:pt>
                <c:pt idx="375">
                  <c:v>3858608.2</c:v>
                </c:pt>
                <c:pt idx="376">
                  <c:v>3866096.4</c:v>
                </c:pt>
                <c:pt idx="377">
                  <c:v>3849390.2</c:v>
                </c:pt>
                <c:pt idx="378">
                  <c:v>3779433</c:v>
                </c:pt>
                <c:pt idx="379">
                  <c:v>3687730.3</c:v>
                </c:pt>
                <c:pt idx="380">
                  <c:v>3597198.9</c:v>
                </c:pt>
                <c:pt idx="381">
                  <c:v>3508657.8</c:v>
                </c:pt>
                <c:pt idx="382">
                  <c:v>3421577.9</c:v>
                </c:pt>
                <c:pt idx="383">
                  <c:v>3337145.9</c:v>
                </c:pt>
                <c:pt idx="384">
                  <c:v>3250114</c:v>
                </c:pt>
                <c:pt idx="385">
                  <c:v>3161552.1</c:v>
                </c:pt>
                <c:pt idx="386">
                  <c:v>3001240.5</c:v>
                </c:pt>
                <c:pt idx="387">
                  <c:v>2714347.1</c:v>
                </c:pt>
                <c:pt idx="388">
                  <c:v>2417928</c:v>
                </c:pt>
                <c:pt idx="389">
                  <c:v>2123916.9</c:v>
                </c:pt>
                <c:pt idx="390">
                  <c:v>1834288.1</c:v>
                </c:pt>
                <c:pt idx="391">
                  <c:v>1550715.6</c:v>
                </c:pt>
                <c:pt idx="392">
                  <c:v>1313684.3</c:v>
                </c:pt>
              </c:numCache>
            </c:numRef>
          </c:yVal>
          <c:smooth val="1"/>
          <c:extLst>
            <c:ext xmlns:c16="http://schemas.microsoft.com/office/drawing/2014/chart" uri="{C3380CC4-5D6E-409C-BE32-E72D297353CC}">
              <c16:uniqueId val="{00000001-F645-4FA1-8CB2-9C0B082D4A6F}"/>
            </c:ext>
          </c:extLst>
        </c:ser>
        <c:ser>
          <c:idx val="5"/>
          <c:order val="2"/>
          <c:tx>
            <c:strRef>
              <c:f>'Electric field'!$I$1</c:f>
              <c:strCache>
                <c:ptCount val="1"/>
                <c:pt idx="0">
                  <c:v>No spool</c:v>
                </c:pt>
              </c:strCache>
            </c:strRef>
          </c:tx>
          <c:spPr>
            <a:ln w="9525" cap="rnd">
              <a:solidFill>
                <a:schemeClr val="accent6"/>
              </a:solidFill>
              <a:round/>
            </a:ln>
            <a:effectLst/>
          </c:spPr>
          <c:marker>
            <c:symbol val="circl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c:spPr>
          </c:marker>
          <c:xVal>
            <c:numRef>
              <c:f>'Electric field'!$K$4:$K$396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field'!$L$4:$L$396</c:f>
              <c:numCache>
                <c:formatCode>General</c:formatCode>
                <c:ptCount val="393"/>
                <c:pt idx="0">
                  <c:v>256794.89</c:v>
                </c:pt>
                <c:pt idx="1">
                  <c:v>274742.03000000003</c:v>
                </c:pt>
                <c:pt idx="2">
                  <c:v>292978.42</c:v>
                </c:pt>
                <c:pt idx="3">
                  <c:v>311329.26</c:v>
                </c:pt>
                <c:pt idx="4">
                  <c:v>330053.78999999998</c:v>
                </c:pt>
                <c:pt idx="5">
                  <c:v>348966.66</c:v>
                </c:pt>
                <c:pt idx="6">
                  <c:v>366762.15</c:v>
                </c:pt>
                <c:pt idx="7">
                  <c:v>374403.27</c:v>
                </c:pt>
                <c:pt idx="8">
                  <c:v>382081.2</c:v>
                </c:pt>
                <c:pt idx="9">
                  <c:v>399282.52</c:v>
                </c:pt>
                <c:pt idx="10">
                  <c:v>413128.23</c:v>
                </c:pt>
                <c:pt idx="11">
                  <c:v>425664.1</c:v>
                </c:pt>
                <c:pt idx="12">
                  <c:v>446478.46</c:v>
                </c:pt>
                <c:pt idx="13">
                  <c:v>474371.41</c:v>
                </c:pt>
                <c:pt idx="14">
                  <c:v>503919.04</c:v>
                </c:pt>
                <c:pt idx="15">
                  <c:v>534854.32999999996</c:v>
                </c:pt>
                <c:pt idx="16">
                  <c:v>567336.63</c:v>
                </c:pt>
                <c:pt idx="17">
                  <c:v>600653.6</c:v>
                </c:pt>
                <c:pt idx="18">
                  <c:v>626639.85</c:v>
                </c:pt>
                <c:pt idx="19">
                  <c:v>647088.94999999995</c:v>
                </c:pt>
                <c:pt idx="20">
                  <c:v>670009.23</c:v>
                </c:pt>
                <c:pt idx="21">
                  <c:v>695237.94</c:v>
                </c:pt>
                <c:pt idx="22">
                  <c:v>722201.01</c:v>
                </c:pt>
                <c:pt idx="23">
                  <c:v>750841.48</c:v>
                </c:pt>
                <c:pt idx="24">
                  <c:v>780054.23</c:v>
                </c:pt>
                <c:pt idx="25">
                  <c:v>808834.25</c:v>
                </c:pt>
                <c:pt idx="26">
                  <c:v>838535.63</c:v>
                </c:pt>
                <c:pt idx="27">
                  <c:v>859587.57</c:v>
                </c:pt>
                <c:pt idx="28">
                  <c:v>880264.23</c:v>
                </c:pt>
                <c:pt idx="29">
                  <c:v>903225.04</c:v>
                </c:pt>
                <c:pt idx="30">
                  <c:v>927563.15</c:v>
                </c:pt>
                <c:pt idx="31">
                  <c:v>953081.34</c:v>
                </c:pt>
                <c:pt idx="32">
                  <c:v>979683.6</c:v>
                </c:pt>
                <c:pt idx="33">
                  <c:v>1006505.5</c:v>
                </c:pt>
                <c:pt idx="34">
                  <c:v>1032513.7</c:v>
                </c:pt>
                <c:pt idx="35">
                  <c:v>1059825.7</c:v>
                </c:pt>
                <c:pt idx="36">
                  <c:v>1089075.8</c:v>
                </c:pt>
                <c:pt idx="37">
                  <c:v>1116448.3</c:v>
                </c:pt>
                <c:pt idx="38">
                  <c:v>1142336.6000000001</c:v>
                </c:pt>
                <c:pt idx="39">
                  <c:v>1167288.2</c:v>
                </c:pt>
                <c:pt idx="40">
                  <c:v>1191456.8999999999</c:v>
                </c:pt>
                <c:pt idx="41">
                  <c:v>1215703.8</c:v>
                </c:pt>
                <c:pt idx="42">
                  <c:v>1239998.6000000001</c:v>
                </c:pt>
                <c:pt idx="43">
                  <c:v>1266219.3999999999</c:v>
                </c:pt>
                <c:pt idx="44">
                  <c:v>1298124.8</c:v>
                </c:pt>
                <c:pt idx="45">
                  <c:v>1333036.6000000001</c:v>
                </c:pt>
                <c:pt idx="46">
                  <c:v>1366579</c:v>
                </c:pt>
                <c:pt idx="47">
                  <c:v>1398895</c:v>
                </c:pt>
                <c:pt idx="48">
                  <c:v>1431708.4</c:v>
                </c:pt>
                <c:pt idx="49">
                  <c:v>1464206.9</c:v>
                </c:pt>
                <c:pt idx="50">
                  <c:v>1496955</c:v>
                </c:pt>
                <c:pt idx="51">
                  <c:v>1529727.5</c:v>
                </c:pt>
                <c:pt idx="52">
                  <c:v>1565486.6</c:v>
                </c:pt>
                <c:pt idx="53">
                  <c:v>1607421.7</c:v>
                </c:pt>
                <c:pt idx="54">
                  <c:v>1645946.4</c:v>
                </c:pt>
                <c:pt idx="55">
                  <c:v>1683440.9</c:v>
                </c:pt>
                <c:pt idx="56">
                  <c:v>1720989.6</c:v>
                </c:pt>
                <c:pt idx="57">
                  <c:v>1758591</c:v>
                </c:pt>
                <c:pt idx="58">
                  <c:v>1797429.1</c:v>
                </c:pt>
                <c:pt idx="59">
                  <c:v>1839772.6</c:v>
                </c:pt>
                <c:pt idx="60">
                  <c:v>1882137</c:v>
                </c:pt>
                <c:pt idx="61">
                  <c:v>1924632.9</c:v>
                </c:pt>
                <c:pt idx="62">
                  <c:v>1968440.3</c:v>
                </c:pt>
                <c:pt idx="63">
                  <c:v>2014038.1</c:v>
                </c:pt>
                <c:pt idx="64">
                  <c:v>2057915.9</c:v>
                </c:pt>
                <c:pt idx="65">
                  <c:v>2100733.4</c:v>
                </c:pt>
                <c:pt idx="66">
                  <c:v>2143689.1</c:v>
                </c:pt>
                <c:pt idx="67">
                  <c:v>2186766</c:v>
                </c:pt>
                <c:pt idx="68">
                  <c:v>2229841.6</c:v>
                </c:pt>
                <c:pt idx="69">
                  <c:v>2272761.1</c:v>
                </c:pt>
                <c:pt idx="70">
                  <c:v>2315776.4</c:v>
                </c:pt>
                <c:pt idx="71">
                  <c:v>2358854</c:v>
                </c:pt>
                <c:pt idx="72">
                  <c:v>2402720.5</c:v>
                </c:pt>
                <c:pt idx="73">
                  <c:v>2453173.2000000002</c:v>
                </c:pt>
                <c:pt idx="74">
                  <c:v>2500532</c:v>
                </c:pt>
                <c:pt idx="75">
                  <c:v>2543811.7000000002</c:v>
                </c:pt>
                <c:pt idx="76">
                  <c:v>2587214.7999999998</c:v>
                </c:pt>
                <c:pt idx="77">
                  <c:v>2630748.6</c:v>
                </c:pt>
                <c:pt idx="78">
                  <c:v>2674255.4</c:v>
                </c:pt>
                <c:pt idx="79">
                  <c:v>2717906.1</c:v>
                </c:pt>
                <c:pt idx="80">
                  <c:v>2761683.6</c:v>
                </c:pt>
                <c:pt idx="81">
                  <c:v>2805505.5</c:v>
                </c:pt>
                <c:pt idx="82">
                  <c:v>2849568.5</c:v>
                </c:pt>
                <c:pt idx="83">
                  <c:v>2891625.3</c:v>
                </c:pt>
                <c:pt idx="84">
                  <c:v>2933142.6</c:v>
                </c:pt>
                <c:pt idx="85">
                  <c:v>2973795.7</c:v>
                </c:pt>
                <c:pt idx="86">
                  <c:v>3014279</c:v>
                </c:pt>
                <c:pt idx="87">
                  <c:v>3054928.2</c:v>
                </c:pt>
                <c:pt idx="88">
                  <c:v>3095945.3</c:v>
                </c:pt>
                <c:pt idx="89">
                  <c:v>3132631.6</c:v>
                </c:pt>
                <c:pt idx="90">
                  <c:v>3171606.4</c:v>
                </c:pt>
                <c:pt idx="91">
                  <c:v>3208840.8</c:v>
                </c:pt>
                <c:pt idx="92">
                  <c:v>3247630.5</c:v>
                </c:pt>
                <c:pt idx="93">
                  <c:v>3287849.6</c:v>
                </c:pt>
                <c:pt idx="94">
                  <c:v>3327323.7</c:v>
                </c:pt>
                <c:pt idx="95">
                  <c:v>3364920.3</c:v>
                </c:pt>
                <c:pt idx="96">
                  <c:v>3401788.9</c:v>
                </c:pt>
                <c:pt idx="97">
                  <c:v>3440104.6</c:v>
                </c:pt>
                <c:pt idx="98">
                  <c:v>3478913.6</c:v>
                </c:pt>
                <c:pt idx="99">
                  <c:v>3513781</c:v>
                </c:pt>
                <c:pt idx="100">
                  <c:v>3548799.2</c:v>
                </c:pt>
                <c:pt idx="101">
                  <c:v>3583747.8</c:v>
                </c:pt>
                <c:pt idx="102">
                  <c:v>3618896.7</c:v>
                </c:pt>
                <c:pt idx="103">
                  <c:v>3653802.5</c:v>
                </c:pt>
                <c:pt idx="104">
                  <c:v>3687078.5</c:v>
                </c:pt>
                <c:pt idx="105">
                  <c:v>3717923.7</c:v>
                </c:pt>
                <c:pt idx="106">
                  <c:v>3747020.7</c:v>
                </c:pt>
                <c:pt idx="107">
                  <c:v>3779219.9</c:v>
                </c:pt>
                <c:pt idx="108">
                  <c:v>3815038.2</c:v>
                </c:pt>
                <c:pt idx="109">
                  <c:v>3844873.4</c:v>
                </c:pt>
                <c:pt idx="110">
                  <c:v>3870504.2</c:v>
                </c:pt>
                <c:pt idx="111">
                  <c:v>3896189.6</c:v>
                </c:pt>
                <c:pt idx="112">
                  <c:v>3921875.3</c:v>
                </c:pt>
                <c:pt idx="113">
                  <c:v>3947619.9</c:v>
                </c:pt>
                <c:pt idx="114">
                  <c:v>3973384.7</c:v>
                </c:pt>
                <c:pt idx="115">
                  <c:v>3993539.3</c:v>
                </c:pt>
                <c:pt idx="116">
                  <c:v>4013494.8</c:v>
                </c:pt>
                <c:pt idx="117">
                  <c:v>4034182.6</c:v>
                </c:pt>
                <c:pt idx="118">
                  <c:v>4055441.8</c:v>
                </c:pt>
                <c:pt idx="119">
                  <c:v>4074042</c:v>
                </c:pt>
                <c:pt idx="120">
                  <c:v>4092055.9</c:v>
                </c:pt>
                <c:pt idx="121">
                  <c:v>4109841.7</c:v>
                </c:pt>
                <c:pt idx="122">
                  <c:v>4128059.1</c:v>
                </c:pt>
                <c:pt idx="123">
                  <c:v>4146077.5</c:v>
                </c:pt>
                <c:pt idx="124">
                  <c:v>4163918.4</c:v>
                </c:pt>
                <c:pt idx="125">
                  <c:v>4176225.2</c:v>
                </c:pt>
                <c:pt idx="126">
                  <c:v>4188417.4</c:v>
                </c:pt>
                <c:pt idx="127">
                  <c:v>4198343.7</c:v>
                </c:pt>
                <c:pt idx="128">
                  <c:v>4207614</c:v>
                </c:pt>
                <c:pt idx="129">
                  <c:v>4215629.0999999996</c:v>
                </c:pt>
                <c:pt idx="130">
                  <c:v>4223554.7</c:v>
                </c:pt>
                <c:pt idx="131">
                  <c:v>4231467.9000000004</c:v>
                </c:pt>
                <c:pt idx="132">
                  <c:v>4239478.2</c:v>
                </c:pt>
                <c:pt idx="133">
                  <c:v>4247405.0999999996</c:v>
                </c:pt>
                <c:pt idx="134">
                  <c:v>4255405.5999999996</c:v>
                </c:pt>
                <c:pt idx="135">
                  <c:v>4259104.3</c:v>
                </c:pt>
                <c:pt idx="136">
                  <c:v>4261833.0999999996</c:v>
                </c:pt>
                <c:pt idx="137">
                  <c:v>4262170.8</c:v>
                </c:pt>
                <c:pt idx="138">
                  <c:v>4261576.4000000004</c:v>
                </c:pt>
                <c:pt idx="139">
                  <c:v>4256679</c:v>
                </c:pt>
                <c:pt idx="140">
                  <c:v>4252599.9000000004</c:v>
                </c:pt>
                <c:pt idx="141">
                  <c:v>4246254.3</c:v>
                </c:pt>
                <c:pt idx="142">
                  <c:v>4243421.9000000004</c:v>
                </c:pt>
                <c:pt idx="143">
                  <c:v>4238284.2</c:v>
                </c:pt>
                <c:pt idx="144">
                  <c:v>4233370.9000000004</c:v>
                </c:pt>
                <c:pt idx="145">
                  <c:v>4230959.7</c:v>
                </c:pt>
                <c:pt idx="146">
                  <c:v>4228115.4000000004</c:v>
                </c:pt>
                <c:pt idx="147">
                  <c:v>4211256.5</c:v>
                </c:pt>
                <c:pt idx="148">
                  <c:v>4208872.0999999996</c:v>
                </c:pt>
                <c:pt idx="149">
                  <c:v>4210416.9000000004</c:v>
                </c:pt>
                <c:pt idx="150">
                  <c:v>4212010.4000000004</c:v>
                </c:pt>
                <c:pt idx="151">
                  <c:v>4212344.8</c:v>
                </c:pt>
                <c:pt idx="152">
                  <c:v>4214808.3</c:v>
                </c:pt>
                <c:pt idx="153">
                  <c:v>4214650</c:v>
                </c:pt>
                <c:pt idx="154">
                  <c:v>4215931.7</c:v>
                </c:pt>
                <c:pt idx="155">
                  <c:v>4217557.5</c:v>
                </c:pt>
                <c:pt idx="156">
                  <c:v>4215263.8</c:v>
                </c:pt>
                <c:pt idx="157">
                  <c:v>4213446.9000000004</c:v>
                </c:pt>
                <c:pt idx="158">
                  <c:v>4214487.5999999996</c:v>
                </c:pt>
                <c:pt idx="159">
                  <c:v>4216361.5999999996</c:v>
                </c:pt>
                <c:pt idx="160">
                  <c:v>4218490.4000000004</c:v>
                </c:pt>
                <c:pt idx="161">
                  <c:v>4220079.2</c:v>
                </c:pt>
                <c:pt idx="162">
                  <c:v>4222276.7</c:v>
                </c:pt>
                <c:pt idx="163">
                  <c:v>4223833.4000000004</c:v>
                </c:pt>
                <c:pt idx="164">
                  <c:v>4225730.5999999996</c:v>
                </c:pt>
                <c:pt idx="165">
                  <c:v>4227665.7</c:v>
                </c:pt>
                <c:pt idx="166">
                  <c:v>4230148.9000000004</c:v>
                </c:pt>
                <c:pt idx="167">
                  <c:v>4232499.7</c:v>
                </c:pt>
                <c:pt idx="168">
                  <c:v>4235141.5</c:v>
                </c:pt>
                <c:pt idx="169">
                  <c:v>4237784.8</c:v>
                </c:pt>
                <c:pt idx="170">
                  <c:v>4240429.0999999996</c:v>
                </c:pt>
                <c:pt idx="171">
                  <c:v>4243070.5999999996</c:v>
                </c:pt>
                <c:pt idx="172">
                  <c:v>4245714.4000000004</c:v>
                </c:pt>
                <c:pt idx="173">
                  <c:v>4248357.4000000004</c:v>
                </c:pt>
                <c:pt idx="174">
                  <c:v>4251001.3</c:v>
                </c:pt>
                <c:pt idx="175">
                  <c:v>4253644.7999999998</c:v>
                </c:pt>
                <c:pt idx="176">
                  <c:v>4263603.7</c:v>
                </c:pt>
                <c:pt idx="177">
                  <c:v>4268555.0999999996</c:v>
                </c:pt>
                <c:pt idx="178">
                  <c:v>4272190</c:v>
                </c:pt>
                <c:pt idx="179">
                  <c:v>4277438.5999999996</c:v>
                </c:pt>
                <c:pt idx="180">
                  <c:v>4281313</c:v>
                </c:pt>
                <c:pt idx="181">
                  <c:v>4285913.2</c:v>
                </c:pt>
                <c:pt idx="182">
                  <c:v>4291042.8</c:v>
                </c:pt>
                <c:pt idx="183">
                  <c:v>4295084.3</c:v>
                </c:pt>
                <c:pt idx="184">
                  <c:v>4300049.2</c:v>
                </c:pt>
                <c:pt idx="185">
                  <c:v>4302440.2</c:v>
                </c:pt>
                <c:pt idx="186">
                  <c:v>4304690.5999999996</c:v>
                </c:pt>
                <c:pt idx="187">
                  <c:v>4311709</c:v>
                </c:pt>
                <c:pt idx="188">
                  <c:v>4316609.3</c:v>
                </c:pt>
                <c:pt idx="189">
                  <c:v>4322142.7</c:v>
                </c:pt>
                <c:pt idx="190">
                  <c:v>4327092.3</c:v>
                </c:pt>
                <c:pt idx="191">
                  <c:v>4332346.3</c:v>
                </c:pt>
                <c:pt idx="192">
                  <c:v>4337629.8</c:v>
                </c:pt>
                <c:pt idx="193">
                  <c:v>4342281.8</c:v>
                </c:pt>
                <c:pt idx="194">
                  <c:v>4346650</c:v>
                </c:pt>
                <c:pt idx="195">
                  <c:v>4349628.5</c:v>
                </c:pt>
                <c:pt idx="196">
                  <c:v>4353350.8</c:v>
                </c:pt>
                <c:pt idx="197">
                  <c:v>4359077</c:v>
                </c:pt>
                <c:pt idx="198">
                  <c:v>4362567.8</c:v>
                </c:pt>
                <c:pt idx="199">
                  <c:v>4366017.3</c:v>
                </c:pt>
                <c:pt idx="200">
                  <c:v>4369525</c:v>
                </c:pt>
                <c:pt idx="201">
                  <c:v>4372979</c:v>
                </c:pt>
                <c:pt idx="202">
                  <c:v>4376448.5999999996</c:v>
                </c:pt>
                <c:pt idx="203">
                  <c:v>4379961.9000000004</c:v>
                </c:pt>
                <c:pt idx="204">
                  <c:v>4383420.7</c:v>
                </c:pt>
                <c:pt idx="205">
                  <c:v>4386416.8</c:v>
                </c:pt>
                <c:pt idx="206">
                  <c:v>4387860</c:v>
                </c:pt>
                <c:pt idx="207">
                  <c:v>4390795.9000000004</c:v>
                </c:pt>
                <c:pt idx="208">
                  <c:v>4395584.7</c:v>
                </c:pt>
                <c:pt idx="209">
                  <c:v>4399826.8</c:v>
                </c:pt>
                <c:pt idx="210">
                  <c:v>4404422.4000000004</c:v>
                </c:pt>
                <c:pt idx="211">
                  <c:v>4408790.7</c:v>
                </c:pt>
                <c:pt idx="212">
                  <c:v>4412809.5</c:v>
                </c:pt>
                <c:pt idx="213">
                  <c:v>4416839.5</c:v>
                </c:pt>
                <c:pt idx="214">
                  <c:v>4420862.2</c:v>
                </c:pt>
                <c:pt idx="215">
                  <c:v>4425745.5999999996</c:v>
                </c:pt>
                <c:pt idx="216">
                  <c:v>4432055.9000000004</c:v>
                </c:pt>
                <c:pt idx="217">
                  <c:v>4436364.0999999996</c:v>
                </c:pt>
                <c:pt idx="218">
                  <c:v>4438265.2</c:v>
                </c:pt>
                <c:pt idx="219">
                  <c:v>4440087.4000000004</c:v>
                </c:pt>
                <c:pt idx="220">
                  <c:v>4442074.8</c:v>
                </c:pt>
                <c:pt idx="221">
                  <c:v>4443901.9000000004</c:v>
                </c:pt>
                <c:pt idx="222">
                  <c:v>4445813.9000000004</c:v>
                </c:pt>
                <c:pt idx="223">
                  <c:v>4447728.9000000004</c:v>
                </c:pt>
                <c:pt idx="224">
                  <c:v>4449626.5</c:v>
                </c:pt>
                <c:pt idx="225">
                  <c:v>4448930.8</c:v>
                </c:pt>
                <c:pt idx="226">
                  <c:v>4450043.5</c:v>
                </c:pt>
                <c:pt idx="227">
                  <c:v>4454551.2</c:v>
                </c:pt>
                <c:pt idx="228">
                  <c:v>4459007.0999999996</c:v>
                </c:pt>
                <c:pt idx="229">
                  <c:v>4463457.9000000004</c:v>
                </c:pt>
                <c:pt idx="230">
                  <c:v>4467991.5999999996</c:v>
                </c:pt>
                <c:pt idx="231">
                  <c:v>4472448</c:v>
                </c:pt>
                <c:pt idx="232">
                  <c:v>4476977.4000000004</c:v>
                </c:pt>
                <c:pt idx="233">
                  <c:v>4481458.7</c:v>
                </c:pt>
                <c:pt idx="234">
                  <c:v>4486184.9000000004</c:v>
                </c:pt>
                <c:pt idx="235">
                  <c:v>4496957.0999999996</c:v>
                </c:pt>
                <c:pt idx="236">
                  <c:v>4500752.5999999996</c:v>
                </c:pt>
                <c:pt idx="237">
                  <c:v>4504465.9000000004</c:v>
                </c:pt>
                <c:pt idx="238">
                  <c:v>4507803.4000000004</c:v>
                </c:pt>
                <c:pt idx="239">
                  <c:v>4511162.2</c:v>
                </c:pt>
                <c:pt idx="240">
                  <c:v>4514571.7</c:v>
                </c:pt>
                <c:pt idx="241">
                  <c:v>4517870.3</c:v>
                </c:pt>
                <c:pt idx="242">
                  <c:v>4521281.4000000004</c:v>
                </c:pt>
                <c:pt idx="243">
                  <c:v>4524635</c:v>
                </c:pt>
                <c:pt idx="244">
                  <c:v>4528034.4000000004</c:v>
                </c:pt>
                <c:pt idx="245">
                  <c:v>4528001.5</c:v>
                </c:pt>
                <c:pt idx="246">
                  <c:v>4533126.4000000004</c:v>
                </c:pt>
                <c:pt idx="247">
                  <c:v>4541264.7</c:v>
                </c:pt>
                <c:pt idx="248">
                  <c:v>4546766.5</c:v>
                </c:pt>
                <c:pt idx="249">
                  <c:v>4552833.5999999996</c:v>
                </c:pt>
                <c:pt idx="250">
                  <c:v>4558869.5999999996</c:v>
                </c:pt>
                <c:pt idx="251">
                  <c:v>4564956.3</c:v>
                </c:pt>
                <c:pt idx="252">
                  <c:v>4570987.3</c:v>
                </c:pt>
                <c:pt idx="253">
                  <c:v>4577078</c:v>
                </c:pt>
                <c:pt idx="254">
                  <c:v>4583160.5</c:v>
                </c:pt>
                <c:pt idx="255">
                  <c:v>4590918.5999999996</c:v>
                </c:pt>
                <c:pt idx="256">
                  <c:v>4599469.0999999996</c:v>
                </c:pt>
                <c:pt idx="257">
                  <c:v>4606308.5999999996</c:v>
                </c:pt>
                <c:pt idx="258">
                  <c:v>4610200.5999999996</c:v>
                </c:pt>
                <c:pt idx="259">
                  <c:v>4617861.4000000004</c:v>
                </c:pt>
                <c:pt idx="260">
                  <c:v>4625546.8</c:v>
                </c:pt>
                <c:pt idx="261">
                  <c:v>4633285.0999999996</c:v>
                </c:pt>
                <c:pt idx="262">
                  <c:v>4640922.8</c:v>
                </c:pt>
                <c:pt idx="263">
                  <c:v>4648670.9000000004</c:v>
                </c:pt>
                <c:pt idx="264">
                  <c:v>4656367.3</c:v>
                </c:pt>
                <c:pt idx="265">
                  <c:v>4664097</c:v>
                </c:pt>
                <c:pt idx="266">
                  <c:v>4671973.0999999996</c:v>
                </c:pt>
                <c:pt idx="267">
                  <c:v>4693666.8</c:v>
                </c:pt>
                <c:pt idx="268">
                  <c:v>4712549.2</c:v>
                </c:pt>
                <c:pt idx="269">
                  <c:v>4713560.4000000004</c:v>
                </c:pt>
                <c:pt idx="270">
                  <c:v>4714544.3</c:v>
                </c:pt>
                <c:pt idx="271">
                  <c:v>4715531.7</c:v>
                </c:pt>
                <c:pt idx="272">
                  <c:v>4716595.7</c:v>
                </c:pt>
                <c:pt idx="273">
                  <c:v>4717608.7</c:v>
                </c:pt>
                <c:pt idx="274">
                  <c:v>4708778.9000000004</c:v>
                </c:pt>
                <c:pt idx="275">
                  <c:v>4686294.4000000004</c:v>
                </c:pt>
                <c:pt idx="276">
                  <c:v>4672187.3</c:v>
                </c:pt>
                <c:pt idx="277">
                  <c:v>4658568.7</c:v>
                </c:pt>
                <c:pt idx="278">
                  <c:v>4642206.4000000004</c:v>
                </c:pt>
                <c:pt idx="279">
                  <c:v>4624108.5</c:v>
                </c:pt>
                <c:pt idx="280">
                  <c:v>4606067.5999999996</c:v>
                </c:pt>
                <c:pt idx="281">
                  <c:v>4587996.5</c:v>
                </c:pt>
                <c:pt idx="282">
                  <c:v>4569975.5999999996</c:v>
                </c:pt>
                <c:pt idx="283">
                  <c:v>4551990.0999999996</c:v>
                </c:pt>
                <c:pt idx="284">
                  <c:v>4533628.4000000004</c:v>
                </c:pt>
                <c:pt idx="285">
                  <c:v>4514053.3</c:v>
                </c:pt>
                <c:pt idx="286">
                  <c:v>4497926.8</c:v>
                </c:pt>
                <c:pt idx="287">
                  <c:v>4479413.2</c:v>
                </c:pt>
                <c:pt idx="288">
                  <c:v>4459836</c:v>
                </c:pt>
                <c:pt idx="289">
                  <c:v>4438199.7</c:v>
                </c:pt>
                <c:pt idx="290">
                  <c:v>4416516.5</c:v>
                </c:pt>
                <c:pt idx="291">
                  <c:v>4394932.8</c:v>
                </c:pt>
                <c:pt idx="292">
                  <c:v>4373450.8</c:v>
                </c:pt>
                <c:pt idx="293">
                  <c:v>4351930.5</c:v>
                </c:pt>
                <c:pt idx="294">
                  <c:v>4325236.8</c:v>
                </c:pt>
                <c:pt idx="295">
                  <c:v>4301779.8</c:v>
                </c:pt>
                <c:pt idx="296">
                  <c:v>4278188.4000000004</c:v>
                </c:pt>
                <c:pt idx="297">
                  <c:v>4256943.5999999996</c:v>
                </c:pt>
                <c:pt idx="298">
                  <c:v>4233772.9000000004</c:v>
                </c:pt>
                <c:pt idx="299">
                  <c:v>4206405.5999999996</c:v>
                </c:pt>
                <c:pt idx="300">
                  <c:v>4178798.3</c:v>
                </c:pt>
                <c:pt idx="301">
                  <c:v>4151304.4</c:v>
                </c:pt>
                <c:pt idx="302">
                  <c:v>4123876.8</c:v>
                </c:pt>
                <c:pt idx="303">
                  <c:v>4098840.7</c:v>
                </c:pt>
                <c:pt idx="304">
                  <c:v>4073593.8</c:v>
                </c:pt>
                <c:pt idx="305">
                  <c:v>4044175.5</c:v>
                </c:pt>
                <c:pt idx="306">
                  <c:v>4014922.9</c:v>
                </c:pt>
                <c:pt idx="307">
                  <c:v>3985749.4</c:v>
                </c:pt>
                <c:pt idx="308">
                  <c:v>3955596.3</c:v>
                </c:pt>
                <c:pt idx="309">
                  <c:v>3914925.9</c:v>
                </c:pt>
                <c:pt idx="310">
                  <c:v>3878898.3</c:v>
                </c:pt>
                <c:pt idx="311">
                  <c:v>3845154.8</c:v>
                </c:pt>
                <c:pt idx="312">
                  <c:v>3809722</c:v>
                </c:pt>
                <c:pt idx="313">
                  <c:v>3775329.2</c:v>
                </c:pt>
                <c:pt idx="314">
                  <c:v>3738129</c:v>
                </c:pt>
                <c:pt idx="315">
                  <c:v>3698045.1</c:v>
                </c:pt>
                <c:pt idx="316">
                  <c:v>3658176</c:v>
                </c:pt>
                <c:pt idx="317">
                  <c:v>3618579.4</c:v>
                </c:pt>
                <c:pt idx="318">
                  <c:v>3577613</c:v>
                </c:pt>
                <c:pt idx="319">
                  <c:v>3534064.4</c:v>
                </c:pt>
                <c:pt idx="320">
                  <c:v>3486570.5</c:v>
                </c:pt>
                <c:pt idx="321">
                  <c:v>3439609.7</c:v>
                </c:pt>
                <c:pt idx="322">
                  <c:v>3393994.4</c:v>
                </c:pt>
                <c:pt idx="323">
                  <c:v>3342394.2</c:v>
                </c:pt>
                <c:pt idx="324">
                  <c:v>3287785.8</c:v>
                </c:pt>
                <c:pt idx="325">
                  <c:v>3229600.7</c:v>
                </c:pt>
                <c:pt idx="326">
                  <c:v>3172016.5</c:v>
                </c:pt>
                <c:pt idx="327">
                  <c:v>3115094</c:v>
                </c:pt>
                <c:pt idx="328">
                  <c:v>3059748.9</c:v>
                </c:pt>
                <c:pt idx="329">
                  <c:v>3006004</c:v>
                </c:pt>
                <c:pt idx="330">
                  <c:v>2945500.9</c:v>
                </c:pt>
                <c:pt idx="331">
                  <c:v>2881332.8</c:v>
                </c:pt>
                <c:pt idx="332">
                  <c:v>2818143.2</c:v>
                </c:pt>
                <c:pt idx="333">
                  <c:v>2756223.4</c:v>
                </c:pt>
                <c:pt idx="334">
                  <c:v>2680955.7000000002</c:v>
                </c:pt>
                <c:pt idx="335">
                  <c:v>2606232.7999999998</c:v>
                </c:pt>
                <c:pt idx="336">
                  <c:v>2533714.2000000002</c:v>
                </c:pt>
                <c:pt idx="337">
                  <c:v>2463742.7999999998</c:v>
                </c:pt>
                <c:pt idx="338">
                  <c:v>2396292.1</c:v>
                </c:pt>
                <c:pt idx="339">
                  <c:v>2320834.7999999998</c:v>
                </c:pt>
                <c:pt idx="340">
                  <c:v>2247895.4</c:v>
                </c:pt>
                <c:pt idx="341">
                  <c:v>2180843.6</c:v>
                </c:pt>
                <c:pt idx="342">
                  <c:v>2134117</c:v>
                </c:pt>
                <c:pt idx="343">
                  <c:v>2107534</c:v>
                </c:pt>
                <c:pt idx="344">
                  <c:v>2051135.9</c:v>
                </c:pt>
                <c:pt idx="345">
                  <c:v>1998282.7</c:v>
                </c:pt>
                <c:pt idx="346">
                  <c:v>1955985.2</c:v>
                </c:pt>
                <c:pt idx="347">
                  <c:v>1925025.9</c:v>
                </c:pt>
                <c:pt idx="348">
                  <c:v>1905846.1</c:v>
                </c:pt>
                <c:pt idx="349">
                  <c:v>1874197.6</c:v>
                </c:pt>
                <c:pt idx="350">
                  <c:v>1839515.9</c:v>
                </c:pt>
                <c:pt idx="351">
                  <c:v>1851835.3</c:v>
                </c:pt>
                <c:pt idx="352">
                  <c:v>1884424</c:v>
                </c:pt>
                <c:pt idx="353">
                  <c:v>1930705.4</c:v>
                </c:pt>
                <c:pt idx="354">
                  <c:v>1963770.1</c:v>
                </c:pt>
                <c:pt idx="355">
                  <c:v>1996440.1</c:v>
                </c:pt>
                <c:pt idx="356">
                  <c:v>2033668.8</c:v>
                </c:pt>
                <c:pt idx="357">
                  <c:v>2075351.4</c:v>
                </c:pt>
                <c:pt idx="358">
                  <c:v>2121136.7000000002</c:v>
                </c:pt>
                <c:pt idx="359">
                  <c:v>2170757.6</c:v>
                </c:pt>
                <c:pt idx="360">
                  <c:v>2135381.2999999998</c:v>
                </c:pt>
                <c:pt idx="361">
                  <c:v>2126322.2000000002</c:v>
                </c:pt>
                <c:pt idx="362">
                  <c:v>2102187</c:v>
                </c:pt>
                <c:pt idx="363">
                  <c:v>2050513</c:v>
                </c:pt>
                <c:pt idx="364">
                  <c:v>2017519.9</c:v>
                </c:pt>
                <c:pt idx="365">
                  <c:v>1984660.5</c:v>
                </c:pt>
                <c:pt idx="366">
                  <c:v>1952017.4</c:v>
                </c:pt>
                <c:pt idx="367">
                  <c:v>1919421.9</c:v>
                </c:pt>
                <c:pt idx="368">
                  <c:v>1887098.1</c:v>
                </c:pt>
                <c:pt idx="369">
                  <c:v>1836419.1</c:v>
                </c:pt>
                <c:pt idx="370">
                  <c:v>1761684.8</c:v>
                </c:pt>
                <c:pt idx="371">
                  <c:v>1700973.9</c:v>
                </c:pt>
                <c:pt idx="372">
                  <c:v>1639139.7</c:v>
                </c:pt>
                <c:pt idx="373">
                  <c:v>1573931.6</c:v>
                </c:pt>
                <c:pt idx="374">
                  <c:v>1511333</c:v>
                </c:pt>
                <c:pt idx="375">
                  <c:v>1452057.9</c:v>
                </c:pt>
                <c:pt idx="376">
                  <c:v>1396662.1</c:v>
                </c:pt>
                <c:pt idx="377">
                  <c:v>1344579.6</c:v>
                </c:pt>
                <c:pt idx="378">
                  <c:v>1262370.8</c:v>
                </c:pt>
                <c:pt idx="379">
                  <c:v>1165638.1000000001</c:v>
                </c:pt>
                <c:pt idx="380">
                  <c:v>1070780.1000000001</c:v>
                </c:pt>
                <c:pt idx="381">
                  <c:v>977717.64</c:v>
                </c:pt>
                <c:pt idx="382">
                  <c:v>886397.43999999994</c:v>
                </c:pt>
                <c:pt idx="383">
                  <c:v>799045.41</c:v>
                </c:pt>
                <c:pt idx="384">
                  <c:v>719107.18</c:v>
                </c:pt>
                <c:pt idx="385">
                  <c:v>651795.67000000004</c:v>
                </c:pt>
                <c:pt idx="386">
                  <c:v>618362.36</c:v>
                </c:pt>
                <c:pt idx="387">
                  <c:v>581704.44999999995</c:v>
                </c:pt>
                <c:pt idx="388">
                  <c:v>524978.14</c:v>
                </c:pt>
                <c:pt idx="389">
                  <c:v>468213.13</c:v>
                </c:pt>
                <c:pt idx="390">
                  <c:v>411518.35</c:v>
                </c:pt>
                <c:pt idx="391">
                  <c:v>354942.77</c:v>
                </c:pt>
                <c:pt idx="392">
                  <c:v>298398.53999999998</c:v>
                </c:pt>
              </c:numCache>
            </c:numRef>
          </c:yVal>
          <c:smooth val="1"/>
          <c:extLst>
            <c:ext xmlns:c16="http://schemas.microsoft.com/office/drawing/2014/chart" uri="{C3380CC4-5D6E-409C-BE32-E72D297353CC}">
              <c16:uniqueId val="{00000002-F645-4FA1-8CB2-9C0B082D4A6F}"/>
            </c:ext>
          </c:extLst>
        </c:ser>
        <c:dLbls>
          <c:showLegendKey val="0"/>
          <c:showVal val="0"/>
          <c:showCatName val="0"/>
          <c:showSerName val="0"/>
          <c:showPercent val="0"/>
          <c:showBubbleSize val="0"/>
        </c:dLbls>
        <c:axId val="435869664"/>
        <c:axId val="435872288"/>
      </c:scatterChart>
      <c:valAx>
        <c:axId val="4358696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a:t>Curve length [cm]</a:t>
                </a:r>
              </a:p>
            </c:rich>
          </c:tx>
          <c:layout/>
          <c:overlay val="0"/>
          <c:spPr>
            <a:noFill/>
            <a:ln>
              <a:noFill/>
            </a:ln>
            <a:effectLst/>
          </c:spPr>
          <c:txPr>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72288"/>
        <c:crosses val="autoZero"/>
        <c:crossBetween val="midCat"/>
        <c:dispUnits>
          <c:custUnit val="1.0000000000000002E-2"/>
        </c:dispUnits>
      </c:valAx>
      <c:valAx>
        <c:axId val="43587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dirty="0"/>
                  <a:t>Electric field [</a:t>
                </a:r>
                <a:r>
                  <a:rPr lang="en-US" dirty="0" smtClean="0"/>
                  <a:t>MV/m]</a:t>
                </a:r>
                <a:endParaRPr lang="en-US" dirty="0"/>
              </a:p>
            </c:rich>
          </c:tx>
          <c:layout/>
          <c:overlay val="0"/>
          <c:spPr>
            <a:noFill/>
            <a:ln>
              <a:noFill/>
            </a:ln>
            <a:effectLst/>
          </c:spPr>
          <c:txPr>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69664"/>
        <c:crosses val="autoZero"/>
        <c:crossBetween val="midCat"/>
        <c:dispUnits>
          <c:custUnit val="1000000"/>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3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8670166229221"/>
          <c:y val="5.0925925925925923E-2"/>
          <c:w val="0.84423840769903746"/>
          <c:h val="0.71349288575770131"/>
        </c:manualLayout>
      </c:layout>
      <c:scatterChart>
        <c:scatterStyle val="smoothMarker"/>
        <c:varyColors val="0"/>
        <c:ser>
          <c:idx val="1"/>
          <c:order val="0"/>
          <c:tx>
            <c:strRef>
              <c:f>'Electric field'!$A$1</c:f>
              <c:strCache>
                <c:ptCount val="1"/>
                <c:pt idx="0">
                  <c:v>With spool</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'Electric field'!$A$4:$A$396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field'!$B$4:$B$396</c:f>
              <c:numCache>
                <c:formatCode>General</c:formatCode>
                <c:ptCount val="393"/>
                <c:pt idx="0">
                  <c:v>364832.35</c:v>
                </c:pt>
                <c:pt idx="1">
                  <c:v>381583.57</c:v>
                </c:pt>
                <c:pt idx="2">
                  <c:v>404350.17</c:v>
                </c:pt>
                <c:pt idx="3">
                  <c:v>428427.86</c:v>
                </c:pt>
                <c:pt idx="4">
                  <c:v>453622.45</c:v>
                </c:pt>
                <c:pt idx="5">
                  <c:v>479401.71</c:v>
                </c:pt>
                <c:pt idx="6">
                  <c:v>506013.36</c:v>
                </c:pt>
                <c:pt idx="7">
                  <c:v>532555.07999999996</c:v>
                </c:pt>
                <c:pt idx="8">
                  <c:v>559409.88</c:v>
                </c:pt>
                <c:pt idx="9">
                  <c:v>585207.27</c:v>
                </c:pt>
                <c:pt idx="10">
                  <c:v>607759.19999999995</c:v>
                </c:pt>
                <c:pt idx="11">
                  <c:v>645385.5</c:v>
                </c:pt>
                <c:pt idx="12">
                  <c:v>683966.8</c:v>
                </c:pt>
                <c:pt idx="13">
                  <c:v>722383.77</c:v>
                </c:pt>
                <c:pt idx="14">
                  <c:v>761939.38</c:v>
                </c:pt>
                <c:pt idx="15">
                  <c:v>801984.74</c:v>
                </c:pt>
                <c:pt idx="16">
                  <c:v>842884.03</c:v>
                </c:pt>
                <c:pt idx="17">
                  <c:v>883420.2</c:v>
                </c:pt>
                <c:pt idx="18">
                  <c:v>907251.09</c:v>
                </c:pt>
                <c:pt idx="19">
                  <c:v>927561.75</c:v>
                </c:pt>
                <c:pt idx="20">
                  <c:v>949125.15</c:v>
                </c:pt>
                <c:pt idx="21">
                  <c:v>971389.25</c:v>
                </c:pt>
                <c:pt idx="22">
                  <c:v>994176</c:v>
                </c:pt>
                <c:pt idx="23">
                  <c:v>1018295.9</c:v>
                </c:pt>
                <c:pt idx="24">
                  <c:v>1043576.1</c:v>
                </c:pt>
                <c:pt idx="25">
                  <c:v>1069468.1000000001</c:v>
                </c:pt>
                <c:pt idx="26">
                  <c:v>1089478.6000000001</c:v>
                </c:pt>
                <c:pt idx="27">
                  <c:v>1097422.2</c:v>
                </c:pt>
                <c:pt idx="28">
                  <c:v>1101243.1000000001</c:v>
                </c:pt>
                <c:pt idx="29">
                  <c:v>1105448.8999999999</c:v>
                </c:pt>
                <c:pt idx="30">
                  <c:v>1110019.8999999999</c:v>
                </c:pt>
                <c:pt idx="31">
                  <c:v>1114640.8999999999</c:v>
                </c:pt>
                <c:pt idx="32">
                  <c:v>1119423.5</c:v>
                </c:pt>
                <c:pt idx="33">
                  <c:v>1124370</c:v>
                </c:pt>
                <c:pt idx="34">
                  <c:v>1129859.6000000001</c:v>
                </c:pt>
                <c:pt idx="35">
                  <c:v>1141371.6000000001</c:v>
                </c:pt>
                <c:pt idx="36">
                  <c:v>1158384.2</c:v>
                </c:pt>
                <c:pt idx="37">
                  <c:v>1174317.6000000001</c:v>
                </c:pt>
                <c:pt idx="38">
                  <c:v>1189892.8</c:v>
                </c:pt>
                <c:pt idx="39">
                  <c:v>1205471.3999999999</c:v>
                </c:pt>
                <c:pt idx="40">
                  <c:v>1221058.7</c:v>
                </c:pt>
                <c:pt idx="41">
                  <c:v>1236549.3999999999</c:v>
                </c:pt>
                <c:pt idx="42">
                  <c:v>1251844.3</c:v>
                </c:pt>
                <c:pt idx="43">
                  <c:v>1267144.7</c:v>
                </c:pt>
                <c:pt idx="44">
                  <c:v>1282378.5</c:v>
                </c:pt>
                <c:pt idx="45">
                  <c:v>1303378</c:v>
                </c:pt>
                <c:pt idx="46">
                  <c:v>1324867</c:v>
                </c:pt>
                <c:pt idx="47">
                  <c:v>1346234.1</c:v>
                </c:pt>
                <c:pt idx="48">
                  <c:v>1367629.1</c:v>
                </c:pt>
                <c:pt idx="49">
                  <c:v>1389050.3</c:v>
                </c:pt>
                <c:pt idx="50">
                  <c:v>1410502.1</c:v>
                </c:pt>
                <c:pt idx="51">
                  <c:v>1431944.3</c:v>
                </c:pt>
                <c:pt idx="52">
                  <c:v>1450955.9</c:v>
                </c:pt>
                <c:pt idx="53">
                  <c:v>1471834.2</c:v>
                </c:pt>
                <c:pt idx="54">
                  <c:v>1493808.4</c:v>
                </c:pt>
                <c:pt idx="55">
                  <c:v>1515836.1</c:v>
                </c:pt>
                <c:pt idx="56">
                  <c:v>1538006.5</c:v>
                </c:pt>
                <c:pt idx="57">
                  <c:v>1559938.9</c:v>
                </c:pt>
                <c:pt idx="58">
                  <c:v>1580681</c:v>
                </c:pt>
                <c:pt idx="59">
                  <c:v>1602037.4</c:v>
                </c:pt>
                <c:pt idx="60">
                  <c:v>1623572</c:v>
                </c:pt>
                <c:pt idx="61">
                  <c:v>1645174.1</c:v>
                </c:pt>
                <c:pt idx="62">
                  <c:v>1666845</c:v>
                </c:pt>
                <c:pt idx="63">
                  <c:v>1687652.6</c:v>
                </c:pt>
                <c:pt idx="64">
                  <c:v>1707130.3</c:v>
                </c:pt>
                <c:pt idx="65">
                  <c:v>1726697.5</c:v>
                </c:pt>
                <c:pt idx="66">
                  <c:v>1746380.5</c:v>
                </c:pt>
                <c:pt idx="67">
                  <c:v>1766097.2</c:v>
                </c:pt>
                <c:pt idx="68">
                  <c:v>1785356</c:v>
                </c:pt>
                <c:pt idx="69">
                  <c:v>1802501.4</c:v>
                </c:pt>
                <c:pt idx="70">
                  <c:v>1819767.8</c:v>
                </c:pt>
                <c:pt idx="71">
                  <c:v>1837152.5</c:v>
                </c:pt>
                <c:pt idx="72">
                  <c:v>1854649.5</c:v>
                </c:pt>
                <c:pt idx="73">
                  <c:v>1869855.3</c:v>
                </c:pt>
                <c:pt idx="74">
                  <c:v>1885406.9</c:v>
                </c:pt>
                <c:pt idx="75">
                  <c:v>1901172.6</c:v>
                </c:pt>
                <c:pt idx="76">
                  <c:v>1917064.4</c:v>
                </c:pt>
                <c:pt idx="77">
                  <c:v>1933345.2</c:v>
                </c:pt>
                <c:pt idx="78">
                  <c:v>1950656.6</c:v>
                </c:pt>
                <c:pt idx="79">
                  <c:v>1964523.5</c:v>
                </c:pt>
                <c:pt idx="80">
                  <c:v>1978403.1</c:v>
                </c:pt>
                <c:pt idx="81">
                  <c:v>1992405.5</c:v>
                </c:pt>
                <c:pt idx="82">
                  <c:v>2006525.4</c:v>
                </c:pt>
                <c:pt idx="83">
                  <c:v>2020041.1</c:v>
                </c:pt>
                <c:pt idx="84">
                  <c:v>2031435.3</c:v>
                </c:pt>
                <c:pt idx="85">
                  <c:v>2042949.6</c:v>
                </c:pt>
                <c:pt idx="86">
                  <c:v>2054578.3</c:v>
                </c:pt>
                <c:pt idx="87">
                  <c:v>2067415</c:v>
                </c:pt>
                <c:pt idx="88">
                  <c:v>2079974</c:v>
                </c:pt>
                <c:pt idx="89">
                  <c:v>2089635.3</c:v>
                </c:pt>
                <c:pt idx="90">
                  <c:v>2099423.4</c:v>
                </c:pt>
                <c:pt idx="91">
                  <c:v>2109370.7000000002</c:v>
                </c:pt>
                <c:pt idx="92">
                  <c:v>2119428.4</c:v>
                </c:pt>
                <c:pt idx="93">
                  <c:v>2127535.6</c:v>
                </c:pt>
                <c:pt idx="94">
                  <c:v>2131417.5</c:v>
                </c:pt>
                <c:pt idx="95">
                  <c:v>2138985.7000000002</c:v>
                </c:pt>
                <c:pt idx="96">
                  <c:v>2147017</c:v>
                </c:pt>
                <c:pt idx="97">
                  <c:v>2157108.9</c:v>
                </c:pt>
                <c:pt idx="98">
                  <c:v>2166141.7000000002</c:v>
                </c:pt>
                <c:pt idx="99">
                  <c:v>2173138.2000000002</c:v>
                </c:pt>
                <c:pt idx="100">
                  <c:v>2180224.4</c:v>
                </c:pt>
                <c:pt idx="101">
                  <c:v>2187439.5</c:v>
                </c:pt>
                <c:pt idx="102">
                  <c:v>2194744.6</c:v>
                </c:pt>
                <c:pt idx="103">
                  <c:v>2202496.1</c:v>
                </c:pt>
                <c:pt idx="104">
                  <c:v>2210805.7999999998</c:v>
                </c:pt>
                <c:pt idx="105">
                  <c:v>2218208.2000000002</c:v>
                </c:pt>
                <c:pt idx="106">
                  <c:v>2223511.5</c:v>
                </c:pt>
                <c:pt idx="107">
                  <c:v>2229305.1</c:v>
                </c:pt>
                <c:pt idx="108">
                  <c:v>2234886.2999999998</c:v>
                </c:pt>
                <c:pt idx="109">
                  <c:v>2240111.5</c:v>
                </c:pt>
                <c:pt idx="110">
                  <c:v>2245427.6</c:v>
                </c:pt>
                <c:pt idx="111">
                  <c:v>2250847.4</c:v>
                </c:pt>
                <c:pt idx="112">
                  <c:v>2256365.6</c:v>
                </c:pt>
                <c:pt idx="113">
                  <c:v>2261973</c:v>
                </c:pt>
                <c:pt idx="114">
                  <c:v>2266691.1</c:v>
                </c:pt>
                <c:pt idx="115">
                  <c:v>2271175.2999999998</c:v>
                </c:pt>
                <c:pt idx="116">
                  <c:v>2275685.5</c:v>
                </c:pt>
                <c:pt idx="117">
                  <c:v>2279787.9</c:v>
                </c:pt>
                <c:pt idx="118">
                  <c:v>2283092.7999999998</c:v>
                </c:pt>
                <c:pt idx="119">
                  <c:v>2286103.7000000002</c:v>
                </c:pt>
                <c:pt idx="120">
                  <c:v>2289175.7000000002</c:v>
                </c:pt>
                <c:pt idx="121">
                  <c:v>2292343</c:v>
                </c:pt>
                <c:pt idx="122">
                  <c:v>2295583.2000000002</c:v>
                </c:pt>
                <c:pt idx="123">
                  <c:v>2298895.2999999998</c:v>
                </c:pt>
                <c:pt idx="124">
                  <c:v>2303758.6</c:v>
                </c:pt>
                <c:pt idx="125">
                  <c:v>2306728.9</c:v>
                </c:pt>
                <c:pt idx="126">
                  <c:v>2309609</c:v>
                </c:pt>
                <c:pt idx="127">
                  <c:v>2313851.1</c:v>
                </c:pt>
                <c:pt idx="128">
                  <c:v>2316049.4</c:v>
                </c:pt>
                <c:pt idx="129">
                  <c:v>2318297.2999999998</c:v>
                </c:pt>
                <c:pt idx="130">
                  <c:v>2320659.2000000002</c:v>
                </c:pt>
                <c:pt idx="131">
                  <c:v>2323057.6</c:v>
                </c:pt>
                <c:pt idx="132">
                  <c:v>2325465.4</c:v>
                </c:pt>
                <c:pt idx="133">
                  <c:v>2327977</c:v>
                </c:pt>
                <c:pt idx="134">
                  <c:v>2332495.9</c:v>
                </c:pt>
                <c:pt idx="135">
                  <c:v>2335102</c:v>
                </c:pt>
                <c:pt idx="136">
                  <c:v>2336928.2999999998</c:v>
                </c:pt>
                <c:pt idx="137">
                  <c:v>2338656.7999999998</c:v>
                </c:pt>
                <c:pt idx="138">
                  <c:v>2340612.4</c:v>
                </c:pt>
                <c:pt idx="139">
                  <c:v>2342612.2999999998</c:v>
                </c:pt>
                <c:pt idx="140">
                  <c:v>2344719.7000000002</c:v>
                </c:pt>
                <c:pt idx="141">
                  <c:v>2346846.7999999998</c:v>
                </c:pt>
                <c:pt idx="142">
                  <c:v>2349059.9</c:v>
                </c:pt>
                <c:pt idx="143">
                  <c:v>2351345.6</c:v>
                </c:pt>
                <c:pt idx="144">
                  <c:v>2352275.5</c:v>
                </c:pt>
                <c:pt idx="145">
                  <c:v>2349239.5</c:v>
                </c:pt>
                <c:pt idx="146">
                  <c:v>2351897.2999999998</c:v>
                </c:pt>
                <c:pt idx="147">
                  <c:v>2355173.7999999998</c:v>
                </c:pt>
                <c:pt idx="148">
                  <c:v>2357193</c:v>
                </c:pt>
                <c:pt idx="149">
                  <c:v>2359215.2999999998</c:v>
                </c:pt>
                <c:pt idx="150">
                  <c:v>2361321.5</c:v>
                </c:pt>
                <c:pt idx="151">
                  <c:v>2363462.2999999998</c:v>
                </c:pt>
                <c:pt idx="152">
                  <c:v>2365650.7000000002</c:v>
                </c:pt>
                <c:pt idx="153">
                  <c:v>2367936.7999999998</c:v>
                </c:pt>
                <c:pt idx="154">
                  <c:v>2369974.2999999998</c:v>
                </c:pt>
                <c:pt idx="155">
                  <c:v>2370676.1</c:v>
                </c:pt>
                <c:pt idx="156">
                  <c:v>2373932.7000000002</c:v>
                </c:pt>
                <c:pt idx="157">
                  <c:v>2376831.7000000002</c:v>
                </c:pt>
                <c:pt idx="158">
                  <c:v>2378176.2999999998</c:v>
                </c:pt>
                <c:pt idx="159">
                  <c:v>2379521</c:v>
                </c:pt>
                <c:pt idx="160">
                  <c:v>2380961.4</c:v>
                </c:pt>
                <c:pt idx="161">
                  <c:v>2382397.1</c:v>
                </c:pt>
                <c:pt idx="162">
                  <c:v>2383890.2999999998</c:v>
                </c:pt>
                <c:pt idx="163">
                  <c:v>2385440.5</c:v>
                </c:pt>
                <c:pt idx="164">
                  <c:v>2386842.7000000002</c:v>
                </c:pt>
                <c:pt idx="165">
                  <c:v>2387431.7000000002</c:v>
                </c:pt>
                <c:pt idx="166">
                  <c:v>2394175</c:v>
                </c:pt>
                <c:pt idx="167">
                  <c:v>2397542.2999999998</c:v>
                </c:pt>
                <c:pt idx="168">
                  <c:v>2400030.7999999998</c:v>
                </c:pt>
                <c:pt idx="169">
                  <c:v>2402537.2999999998</c:v>
                </c:pt>
                <c:pt idx="170">
                  <c:v>2405133.2000000002</c:v>
                </c:pt>
                <c:pt idx="171">
                  <c:v>2407728.6</c:v>
                </c:pt>
                <c:pt idx="172">
                  <c:v>2410412.7999999998</c:v>
                </c:pt>
                <c:pt idx="173">
                  <c:v>2413142.2999999998</c:v>
                </c:pt>
                <c:pt idx="174">
                  <c:v>2415883.1</c:v>
                </c:pt>
                <c:pt idx="175">
                  <c:v>2413831.2999999998</c:v>
                </c:pt>
                <c:pt idx="176">
                  <c:v>2421019.7000000002</c:v>
                </c:pt>
                <c:pt idx="177">
                  <c:v>2425403.9</c:v>
                </c:pt>
                <c:pt idx="178">
                  <c:v>2429289.1</c:v>
                </c:pt>
                <c:pt idx="179">
                  <c:v>2433187.7999999998</c:v>
                </c:pt>
                <c:pt idx="180">
                  <c:v>2437160.5</c:v>
                </c:pt>
                <c:pt idx="181">
                  <c:v>2441150.7000000002</c:v>
                </c:pt>
                <c:pt idx="182">
                  <c:v>2445210.6</c:v>
                </c:pt>
                <c:pt idx="183">
                  <c:v>2449312</c:v>
                </c:pt>
                <c:pt idx="184">
                  <c:v>2453437.7000000002</c:v>
                </c:pt>
                <c:pt idx="185">
                  <c:v>2456244.2000000002</c:v>
                </c:pt>
                <c:pt idx="186">
                  <c:v>2459392</c:v>
                </c:pt>
                <c:pt idx="187">
                  <c:v>2466195</c:v>
                </c:pt>
                <c:pt idx="188">
                  <c:v>2473009.5</c:v>
                </c:pt>
                <c:pt idx="189">
                  <c:v>2479864.2999999998</c:v>
                </c:pt>
                <c:pt idx="190">
                  <c:v>2486760</c:v>
                </c:pt>
                <c:pt idx="191">
                  <c:v>2493695</c:v>
                </c:pt>
                <c:pt idx="192">
                  <c:v>2500669.6</c:v>
                </c:pt>
                <c:pt idx="193">
                  <c:v>2507684.6</c:v>
                </c:pt>
                <c:pt idx="194">
                  <c:v>2514737.7999999998</c:v>
                </c:pt>
                <c:pt idx="195">
                  <c:v>2522280.9</c:v>
                </c:pt>
                <c:pt idx="196">
                  <c:v>2532539.7000000002</c:v>
                </c:pt>
                <c:pt idx="197">
                  <c:v>2544275.2000000002</c:v>
                </c:pt>
                <c:pt idx="198">
                  <c:v>2556058</c:v>
                </c:pt>
                <c:pt idx="199">
                  <c:v>2567887.2000000002</c:v>
                </c:pt>
                <c:pt idx="200">
                  <c:v>2579763</c:v>
                </c:pt>
                <c:pt idx="201">
                  <c:v>2591684.4</c:v>
                </c:pt>
                <c:pt idx="202">
                  <c:v>2603650.7999999998</c:v>
                </c:pt>
                <c:pt idx="203">
                  <c:v>2615660.4</c:v>
                </c:pt>
                <c:pt idx="204">
                  <c:v>2627714.1</c:v>
                </c:pt>
                <c:pt idx="205">
                  <c:v>2642080.9</c:v>
                </c:pt>
                <c:pt idx="206">
                  <c:v>2659946.6</c:v>
                </c:pt>
                <c:pt idx="207">
                  <c:v>2674377.5</c:v>
                </c:pt>
                <c:pt idx="208">
                  <c:v>2689218.3</c:v>
                </c:pt>
                <c:pt idx="209">
                  <c:v>2704677.8</c:v>
                </c:pt>
                <c:pt idx="210">
                  <c:v>2719150.5</c:v>
                </c:pt>
                <c:pt idx="211">
                  <c:v>2734442.5</c:v>
                </c:pt>
                <c:pt idx="212">
                  <c:v>2749401.3</c:v>
                </c:pt>
                <c:pt idx="213">
                  <c:v>2764309.8</c:v>
                </c:pt>
                <c:pt idx="214">
                  <c:v>2780200.5</c:v>
                </c:pt>
                <c:pt idx="215">
                  <c:v>2800267.3</c:v>
                </c:pt>
                <c:pt idx="216">
                  <c:v>2819306</c:v>
                </c:pt>
                <c:pt idx="217">
                  <c:v>2835878.5</c:v>
                </c:pt>
                <c:pt idx="218">
                  <c:v>2852940.3</c:v>
                </c:pt>
                <c:pt idx="219">
                  <c:v>2871748.8</c:v>
                </c:pt>
                <c:pt idx="220">
                  <c:v>2888832.7</c:v>
                </c:pt>
                <c:pt idx="221">
                  <c:v>2906919</c:v>
                </c:pt>
                <c:pt idx="222">
                  <c:v>2925218.8</c:v>
                </c:pt>
                <c:pt idx="223">
                  <c:v>2942264.1</c:v>
                </c:pt>
                <c:pt idx="224">
                  <c:v>2961573.6</c:v>
                </c:pt>
                <c:pt idx="225">
                  <c:v>2988425.1</c:v>
                </c:pt>
                <c:pt idx="226">
                  <c:v>3005853.1</c:v>
                </c:pt>
                <c:pt idx="227">
                  <c:v>3020478.3</c:v>
                </c:pt>
                <c:pt idx="228">
                  <c:v>3034233.2</c:v>
                </c:pt>
                <c:pt idx="229">
                  <c:v>3049449.4</c:v>
                </c:pt>
                <c:pt idx="230">
                  <c:v>3064953.5</c:v>
                </c:pt>
                <c:pt idx="231">
                  <c:v>3079081</c:v>
                </c:pt>
                <c:pt idx="232">
                  <c:v>3095246.3</c:v>
                </c:pt>
                <c:pt idx="233">
                  <c:v>3109495</c:v>
                </c:pt>
                <c:pt idx="234">
                  <c:v>3124758.8</c:v>
                </c:pt>
                <c:pt idx="235">
                  <c:v>3139789.2</c:v>
                </c:pt>
                <c:pt idx="236">
                  <c:v>3153849.6</c:v>
                </c:pt>
                <c:pt idx="237">
                  <c:v>3169977.2</c:v>
                </c:pt>
                <c:pt idx="238">
                  <c:v>3179822.9</c:v>
                </c:pt>
                <c:pt idx="239">
                  <c:v>3191149.5</c:v>
                </c:pt>
                <c:pt idx="240">
                  <c:v>3201149.4</c:v>
                </c:pt>
                <c:pt idx="241">
                  <c:v>3211174.3</c:v>
                </c:pt>
                <c:pt idx="242">
                  <c:v>3222271.8</c:v>
                </c:pt>
                <c:pt idx="243">
                  <c:v>3231769.9</c:v>
                </c:pt>
                <c:pt idx="244">
                  <c:v>3242932.9</c:v>
                </c:pt>
                <c:pt idx="245">
                  <c:v>3251799.8</c:v>
                </c:pt>
                <c:pt idx="246">
                  <c:v>3260482.2</c:v>
                </c:pt>
                <c:pt idx="247">
                  <c:v>3265733.3</c:v>
                </c:pt>
                <c:pt idx="248">
                  <c:v>3271703.5</c:v>
                </c:pt>
                <c:pt idx="249">
                  <c:v>3279952.1</c:v>
                </c:pt>
                <c:pt idx="250">
                  <c:v>3288306.9</c:v>
                </c:pt>
                <c:pt idx="251">
                  <c:v>3295284.4</c:v>
                </c:pt>
                <c:pt idx="252">
                  <c:v>3304460.7</c:v>
                </c:pt>
                <c:pt idx="253">
                  <c:v>3311623.4</c:v>
                </c:pt>
                <c:pt idx="254">
                  <c:v>3319858.7</c:v>
                </c:pt>
                <c:pt idx="255">
                  <c:v>3327341.7</c:v>
                </c:pt>
                <c:pt idx="256">
                  <c:v>3333855.7</c:v>
                </c:pt>
                <c:pt idx="257">
                  <c:v>3343652.4</c:v>
                </c:pt>
                <c:pt idx="258">
                  <c:v>3344315.9</c:v>
                </c:pt>
                <c:pt idx="259">
                  <c:v>3348131.6</c:v>
                </c:pt>
                <c:pt idx="260">
                  <c:v>3352742.3</c:v>
                </c:pt>
                <c:pt idx="261">
                  <c:v>3356985.4</c:v>
                </c:pt>
                <c:pt idx="262">
                  <c:v>3360864.5</c:v>
                </c:pt>
                <c:pt idx="263">
                  <c:v>3365807.7</c:v>
                </c:pt>
                <c:pt idx="264">
                  <c:v>3376411.7</c:v>
                </c:pt>
                <c:pt idx="265">
                  <c:v>3383236.5</c:v>
                </c:pt>
                <c:pt idx="266">
                  <c:v>3387666.5</c:v>
                </c:pt>
                <c:pt idx="267">
                  <c:v>3391545.5</c:v>
                </c:pt>
                <c:pt idx="268">
                  <c:v>3394163.8</c:v>
                </c:pt>
                <c:pt idx="269">
                  <c:v>3398931.7</c:v>
                </c:pt>
                <c:pt idx="270">
                  <c:v>3403778.6</c:v>
                </c:pt>
                <c:pt idx="271">
                  <c:v>3408466.5</c:v>
                </c:pt>
                <c:pt idx="272">
                  <c:v>3413151.1</c:v>
                </c:pt>
                <c:pt idx="273">
                  <c:v>3417846.5</c:v>
                </c:pt>
                <c:pt idx="274">
                  <c:v>3422506.7</c:v>
                </c:pt>
                <c:pt idx="275">
                  <c:v>3427237.3</c:v>
                </c:pt>
                <c:pt idx="276">
                  <c:v>3431893.5</c:v>
                </c:pt>
                <c:pt idx="277">
                  <c:v>3435121.6</c:v>
                </c:pt>
                <c:pt idx="278">
                  <c:v>3435774.1</c:v>
                </c:pt>
                <c:pt idx="279">
                  <c:v>3438483.7</c:v>
                </c:pt>
                <c:pt idx="280">
                  <c:v>3442595</c:v>
                </c:pt>
                <c:pt idx="281">
                  <c:v>3446015.1</c:v>
                </c:pt>
                <c:pt idx="282">
                  <c:v>3449229.5</c:v>
                </c:pt>
                <c:pt idx="283">
                  <c:v>3454298.2</c:v>
                </c:pt>
                <c:pt idx="284">
                  <c:v>3459681.4</c:v>
                </c:pt>
                <c:pt idx="285">
                  <c:v>3463709.9</c:v>
                </c:pt>
                <c:pt idx="286">
                  <c:v>3467436.6</c:v>
                </c:pt>
                <c:pt idx="287">
                  <c:v>3471135.1</c:v>
                </c:pt>
                <c:pt idx="288">
                  <c:v>3474608.2</c:v>
                </c:pt>
                <c:pt idx="289">
                  <c:v>3477842.6</c:v>
                </c:pt>
                <c:pt idx="290">
                  <c:v>3481173.5</c:v>
                </c:pt>
                <c:pt idx="291">
                  <c:v>3484417</c:v>
                </c:pt>
                <c:pt idx="292">
                  <c:v>3487704.2</c:v>
                </c:pt>
                <c:pt idx="293">
                  <c:v>3492349.6</c:v>
                </c:pt>
                <c:pt idx="294">
                  <c:v>3497494.6</c:v>
                </c:pt>
                <c:pt idx="295">
                  <c:v>3499694.1</c:v>
                </c:pt>
                <c:pt idx="296">
                  <c:v>3501829.7</c:v>
                </c:pt>
                <c:pt idx="297">
                  <c:v>3504019.5</c:v>
                </c:pt>
                <c:pt idx="298">
                  <c:v>3504087.4</c:v>
                </c:pt>
                <c:pt idx="299">
                  <c:v>3506347.6</c:v>
                </c:pt>
                <c:pt idx="300">
                  <c:v>3509917.3</c:v>
                </c:pt>
                <c:pt idx="301">
                  <c:v>3513565.1</c:v>
                </c:pt>
                <c:pt idx="302">
                  <c:v>3517140.2</c:v>
                </c:pt>
                <c:pt idx="303">
                  <c:v>3520754.5</c:v>
                </c:pt>
                <c:pt idx="304">
                  <c:v>3525792.3</c:v>
                </c:pt>
                <c:pt idx="305">
                  <c:v>3533400.5</c:v>
                </c:pt>
                <c:pt idx="306">
                  <c:v>3541010.1</c:v>
                </c:pt>
                <c:pt idx="307">
                  <c:v>3548608</c:v>
                </c:pt>
                <c:pt idx="308">
                  <c:v>3555445.4</c:v>
                </c:pt>
                <c:pt idx="309">
                  <c:v>3559673.1</c:v>
                </c:pt>
                <c:pt idx="310">
                  <c:v>3562993.7</c:v>
                </c:pt>
                <c:pt idx="311">
                  <c:v>3566962.8</c:v>
                </c:pt>
                <c:pt idx="312">
                  <c:v>3569496.5</c:v>
                </c:pt>
                <c:pt idx="313">
                  <c:v>3573762.9</c:v>
                </c:pt>
                <c:pt idx="314">
                  <c:v>3576980.4</c:v>
                </c:pt>
                <c:pt idx="315">
                  <c:v>3580134.3</c:v>
                </c:pt>
                <c:pt idx="316">
                  <c:v>3583355.4</c:v>
                </c:pt>
                <c:pt idx="317">
                  <c:v>3586543.7</c:v>
                </c:pt>
                <c:pt idx="318">
                  <c:v>3592698.2</c:v>
                </c:pt>
                <c:pt idx="319">
                  <c:v>3597279.8</c:v>
                </c:pt>
                <c:pt idx="320">
                  <c:v>3601415.5</c:v>
                </c:pt>
                <c:pt idx="321">
                  <c:v>3606231.6</c:v>
                </c:pt>
                <c:pt idx="322">
                  <c:v>3610018.9</c:v>
                </c:pt>
                <c:pt idx="323">
                  <c:v>3614762</c:v>
                </c:pt>
                <c:pt idx="324">
                  <c:v>3619477.5</c:v>
                </c:pt>
                <c:pt idx="325">
                  <c:v>3624123.6</c:v>
                </c:pt>
                <c:pt idx="326">
                  <c:v>3628831.7</c:v>
                </c:pt>
                <c:pt idx="327">
                  <c:v>3633512.1</c:v>
                </c:pt>
                <c:pt idx="328">
                  <c:v>3638092.8</c:v>
                </c:pt>
                <c:pt idx="329">
                  <c:v>3641851.4</c:v>
                </c:pt>
                <c:pt idx="330">
                  <c:v>3646006.8</c:v>
                </c:pt>
                <c:pt idx="331">
                  <c:v>3649996.4</c:v>
                </c:pt>
                <c:pt idx="332">
                  <c:v>3655066</c:v>
                </c:pt>
                <c:pt idx="333">
                  <c:v>3660451.9</c:v>
                </c:pt>
                <c:pt idx="334">
                  <c:v>3666941.3</c:v>
                </c:pt>
                <c:pt idx="335">
                  <c:v>3673403</c:v>
                </c:pt>
                <c:pt idx="336">
                  <c:v>3679907.3</c:v>
                </c:pt>
                <c:pt idx="337">
                  <c:v>3686426.2</c:v>
                </c:pt>
                <c:pt idx="338">
                  <c:v>3692922.1</c:v>
                </c:pt>
                <c:pt idx="339">
                  <c:v>3698200.5</c:v>
                </c:pt>
                <c:pt idx="340">
                  <c:v>3704614.9</c:v>
                </c:pt>
                <c:pt idx="341">
                  <c:v>3711207.4</c:v>
                </c:pt>
                <c:pt idx="342">
                  <c:v>3718198.4</c:v>
                </c:pt>
                <c:pt idx="343">
                  <c:v>3725548</c:v>
                </c:pt>
                <c:pt idx="344">
                  <c:v>3733502.3</c:v>
                </c:pt>
                <c:pt idx="345">
                  <c:v>3741454.7</c:v>
                </c:pt>
                <c:pt idx="346">
                  <c:v>3749433.5</c:v>
                </c:pt>
                <c:pt idx="347">
                  <c:v>3757425.5</c:v>
                </c:pt>
                <c:pt idx="348">
                  <c:v>3765109.7</c:v>
                </c:pt>
                <c:pt idx="349">
                  <c:v>3771260.7</c:v>
                </c:pt>
                <c:pt idx="350">
                  <c:v>3783126.4</c:v>
                </c:pt>
                <c:pt idx="351">
                  <c:v>3792390.8</c:v>
                </c:pt>
                <c:pt idx="352">
                  <c:v>3803747.7</c:v>
                </c:pt>
                <c:pt idx="353">
                  <c:v>3810331.2</c:v>
                </c:pt>
                <c:pt idx="354">
                  <c:v>3821821.2</c:v>
                </c:pt>
                <c:pt idx="355">
                  <c:v>3833544.2</c:v>
                </c:pt>
                <c:pt idx="356">
                  <c:v>3845342.7</c:v>
                </c:pt>
                <c:pt idx="357">
                  <c:v>3857121</c:v>
                </c:pt>
                <c:pt idx="358">
                  <c:v>3869672.3</c:v>
                </c:pt>
                <c:pt idx="359">
                  <c:v>3888586.2</c:v>
                </c:pt>
                <c:pt idx="360">
                  <c:v>3902536.2</c:v>
                </c:pt>
                <c:pt idx="361">
                  <c:v>3916092</c:v>
                </c:pt>
                <c:pt idx="362">
                  <c:v>3933441.2</c:v>
                </c:pt>
                <c:pt idx="363">
                  <c:v>3960539.8</c:v>
                </c:pt>
                <c:pt idx="364">
                  <c:v>3993596.3</c:v>
                </c:pt>
                <c:pt idx="365">
                  <c:v>4026747.2</c:v>
                </c:pt>
                <c:pt idx="366">
                  <c:v>4059982.6</c:v>
                </c:pt>
                <c:pt idx="367">
                  <c:v>4092949.6</c:v>
                </c:pt>
                <c:pt idx="368">
                  <c:v>4126198.2</c:v>
                </c:pt>
                <c:pt idx="369">
                  <c:v>4159328.5</c:v>
                </c:pt>
                <c:pt idx="370">
                  <c:v>4199161.0999999996</c:v>
                </c:pt>
                <c:pt idx="371">
                  <c:v>4248671.9000000004</c:v>
                </c:pt>
                <c:pt idx="372">
                  <c:v>4304545</c:v>
                </c:pt>
                <c:pt idx="373">
                  <c:v>4388082</c:v>
                </c:pt>
                <c:pt idx="374">
                  <c:v>4471692.4000000004</c:v>
                </c:pt>
                <c:pt idx="375">
                  <c:v>4555405</c:v>
                </c:pt>
                <c:pt idx="376">
                  <c:v>4639346.0999999996</c:v>
                </c:pt>
                <c:pt idx="377">
                  <c:v>4710710.8</c:v>
                </c:pt>
                <c:pt idx="378">
                  <c:v>4743964.4000000004</c:v>
                </c:pt>
                <c:pt idx="379">
                  <c:v>4792085.3</c:v>
                </c:pt>
                <c:pt idx="380">
                  <c:v>4847316.8</c:v>
                </c:pt>
                <c:pt idx="381">
                  <c:v>4906344.5</c:v>
                </c:pt>
                <c:pt idx="382">
                  <c:v>4969070.0999999996</c:v>
                </c:pt>
                <c:pt idx="383">
                  <c:v>5025142.5</c:v>
                </c:pt>
                <c:pt idx="384">
                  <c:v>5074579.0999999996</c:v>
                </c:pt>
                <c:pt idx="385">
                  <c:v>5126883.0999999996</c:v>
                </c:pt>
                <c:pt idx="386">
                  <c:v>5064541.3</c:v>
                </c:pt>
                <c:pt idx="387">
                  <c:v>4924796.7</c:v>
                </c:pt>
                <c:pt idx="388">
                  <c:v>4762307.9000000004</c:v>
                </c:pt>
                <c:pt idx="389">
                  <c:v>4569464.0999999996</c:v>
                </c:pt>
                <c:pt idx="390">
                  <c:v>4406667.0999999996</c:v>
                </c:pt>
                <c:pt idx="391">
                  <c:v>4278153.3</c:v>
                </c:pt>
                <c:pt idx="392">
                  <c:v>4165606.2</c:v>
                </c:pt>
              </c:numCache>
            </c:numRef>
          </c:yVal>
          <c:smooth val="1"/>
          <c:extLst>
            <c:ext xmlns:c16="http://schemas.microsoft.com/office/drawing/2014/chart" uri="{C3380CC4-5D6E-409C-BE32-E72D297353CC}">
              <c16:uniqueId val="{00000000-36BE-4265-B8A9-68E9B3D17D04}"/>
            </c:ext>
          </c:extLst>
        </c:ser>
        <c:ser>
          <c:idx val="2"/>
          <c:order val="1"/>
          <c:tx>
            <c:strRef>
              <c:f>'Electric field'!$E$1</c:f>
              <c:strCache>
                <c:ptCount val="1"/>
                <c:pt idx="0">
                  <c:v>Half spool</c:v>
                </c:pt>
              </c:strCache>
            </c:strRef>
          </c:tx>
          <c:spPr>
            <a:ln w="9525" cap="rnd">
              <a:solidFill>
                <a:schemeClr val="accent3"/>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'Electric field'!$E$4:$E$396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field'!$F$4:$F$396</c:f>
              <c:numCache>
                <c:formatCode>General</c:formatCode>
                <c:ptCount val="393"/>
                <c:pt idx="0">
                  <c:v>401068.89</c:v>
                </c:pt>
                <c:pt idx="1">
                  <c:v>415249.91</c:v>
                </c:pt>
                <c:pt idx="2">
                  <c:v>431359.04</c:v>
                </c:pt>
                <c:pt idx="3">
                  <c:v>449259.22</c:v>
                </c:pt>
                <c:pt idx="4">
                  <c:v>468057.31</c:v>
                </c:pt>
                <c:pt idx="5">
                  <c:v>488087.89</c:v>
                </c:pt>
                <c:pt idx="6">
                  <c:v>509028.42</c:v>
                </c:pt>
                <c:pt idx="7">
                  <c:v>528986.46</c:v>
                </c:pt>
                <c:pt idx="8">
                  <c:v>548890.66</c:v>
                </c:pt>
                <c:pt idx="9">
                  <c:v>571762.17000000004</c:v>
                </c:pt>
                <c:pt idx="10">
                  <c:v>598181.64</c:v>
                </c:pt>
                <c:pt idx="11">
                  <c:v>621890.75</c:v>
                </c:pt>
                <c:pt idx="12">
                  <c:v>659251.76</c:v>
                </c:pt>
                <c:pt idx="13">
                  <c:v>698644.26</c:v>
                </c:pt>
                <c:pt idx="14">
                  <c:v>738144.63</c:v>
                </c:pt>
                <c:pt idx="15">
                  <c:v>778604.03</c:v>
                </c:pt>
                <c:pt idx="16">
                  <c:v>820151.94</c:v>
                </c:pt>
                <c:pt idx="17">
                  <c:v>861993.59</c:v>
                </c:pt>
                <c:pt idx="18">
                  <c:v>897250.04</c:v>
                </c:pt>
                <c:pt idx="19">
                  <c:v>917683.52</c:v>
                </c:pt>
                <c:pt idx="20">
                  <c:v>938821.99</c:v>
                </c:pt>
                <c:pt idx="21">
                  <c:v>961054.71999999997</c:v>
                </c:pt>
                <c:pt idx="22">
                  <c:v>983561.58</c:v>
                </c:pt>
                <c:pt idx="23">
                  <c:v>1006550.9</c:v>
                </c:pt>
                <c:pt idx="24">
                  <c:v>1029631.2</c:v>
                </c:pt>
                <c:pt idx="25">
                  <c:v>1053067.8</c:v>
                </c:pt>
                <c:pt idx="26">
                  <c:v>1071648</c:v>
                </c:pt>
                <c:pt idx="27">
                  <c:v>1077531</c:v>
                </c:pt>
                <c:pt idx="28">
                  <c:v>1081266.8999999999</c:v>
                </c:pt>
                <c:pt idx="29">
                  <c:v>1085461.3</c:v>
                </c:pt>
                <c:pt idx="30">
                  <c:v>1090024.1000000001</c:v>
                </c:pt>
                <c:pt idx="31">
                  <c:v>1094282.8</c:v>
                </c:pt>
                <c:pt idx="32">
                  <c:v>1098787.6000000001</c:v>
                </c:pt>
                <c:pt idx="33">
                  <c:v>1103644</c:v>
                </c:pt>
                <c:pt idx="34">
                  <c:v>1109299.8999999999</c:v>
                </c:pt>
                <c:pt idx="35">
                  <c:v>1123113.5</c:v>
                </c:pt>
                <c:pt idx="36">
                  <c:v>1138320.2</c:v>
                </c:pt>
                <c:pt idx="37">
                  <c:v>1154320.7</c:v>
                </c:pt>
                <c:pt idx="38">
                  <c:v>1170307.1000000001</c:v>
                </c:pt>
                <c:pt idx="39">
                  <c:v>1186280.7</c:v>
                </c:pt>
                <c:pt idx="40">
                  <c:v>1202262.8999999999</c:v>
                </c:pt>
                <c:pt idx="41">
                  <c:v>1218189.8</c:v>
                </c:pt>
                <c:pt idx="42">
                  <c:v>1234177</c:v>
                </c:pt>
                <c:pt idx="43">
                  <c:v>1249753.1000000001</c:v>
                </c:pt>
                <c:pt idx="44">
                  <c:v>1267203.8999999999</c:v>
                </c:pt>
                <c:pt idx="45">
                  <c:v>1287250.7</c:v>
                </c:pt>
                <c:pt idx="46">
                  <c:v>1307505.6000000001</c:v>
                </c:pt>
                <c:pt idx="47">
                  <c:v>1327479.8</c:v>
                </c:pt>
                <c:pt idx="48">
                  <c:v>1347498.2</c:v>
                </c:pt>
                <c:pt idx="49">
                  <c:v>1367547.9</c:v>
                </c:pt>
                <c:pt idx="50">
                  <c:v>1387561.9</c:v>
                </c:pt>
                <c:pt idx="51">
                  <c:v>1407632.5</c:v>
                </c:pt>
                <c:pt idx="52">
                  <c:v>1427715.6</c:v>
                </c:pt>
                <c:pt idx="53">
                  <c:v>1448008.4</c:v>
                </c:pt>
                <c:pt idx="54">
                  <c:v>1466385.7</c:v>
                </c:pt>
                <c:pt idx="55">
                  <c:v>1487835.2</c:v>
                </c:pt>
                <c:pt idx="56">
                  <c:v>1509618.5</c:v>
                </c:pt>
                <c:pt idx="57">
                  <c:v>1531619</c:v>
                </c:pt>
                <c:pt idx="58">
                  <c:v>1553505.7</c:v>
                </c:pt>
                <c:pt idx="59">
                  <c:v>1574647.8</c:v>
                </c:pt>
                <c:pt idx="60">
                  <c:v>1595635.4</c:v>
                </c:pt>
                <c:pt idx="61">
                  <c:v>1616707</c:v>
                </c:pt>
                <c:pt idx="62">
                  <c:v>1637852.2</c:v>
                </c:pt>
                <c:pt idx="63">
                  <c:v>1658814.9</c:v>
                </c:pt>
                <c:pt idx="64">
                  <c:v>1677651</c:v>
                </c:pt>
                <c:pt idx="65">
                  <c:v>1696520.5</c:v>
                </c:pt>
                <c:pt idx="66">
                  <c:v>1715527.8</c:v>
                </c:pt>
                <c:pt idx="67">
                  <c:v>1734173.9</c:v>
                </c:pt>
                <c:pt idx="68">
                  <c:v>1752374.3</c:v>
                </c:pt>
                <c:pt idx="69">
                  <c:v>1769668.9</c:v>
                </c:pt>
                <c:pt idx="70">
                  <c:v>1787072.8</c:v>
                </c:pt>
                <c:pt idx="71">
                  <c:v>1804583.5</c:v>
                </c:pt>
                <c:pt idx="72">
                  <c:v>1822196.5</c:v>
                </c:pt>
                <c:pt idx="73">
                  <c:v>1839087.6</c:v>
                </c:pt>
                <c:pt idx="74">
                  <c:v>1854534.3</c:v>
                </c:pt>
                <c:pt idx="75">
                  <c:v>1870113.5</c:v>
                </c:pt>
                <c:pt idx="76">
                  <c:v>1885820.6</c:v>
                </c:pt>
                <c:pt idx="77">
                  <c:v>1901313.7</c:v>
                </c:pt>
                <c:pt idx="78">
                  <c:v>1916206.2</c:v>
                </c:pt>
                <c:pt idx="79">
                  <c:v>1929134</c:v>
                </c:pt>
                <c:pt idx="80">
                  <c:v>1942190.9</c:v>
                </c:pt>
                <c:pt idx="81">
                  <c:v>1955385.7</c:v>
                </c:pt>
                <c:pt idx="82">
                  <c:v>1968705.8</c:v>
                </c:pt>
                <c:pt idx="83">
                  <c:v>1981137.5</c:v>
                </c:pt>
                <c:pt idx="84">
                  <c:v>1992504.7</c:v>
                </c:pt>
                <c:pt idx="85">
                  <c:v>2003703.8</c:v>
                </c:pt>
                <c:pt idx="86">
                  <c:v>2015022.6</c:v>
                </c:pt>
                <c:pt idx="87">
                  <c:v>2026451</c:v>
                </c:pt>
                <c:pt idx="88">
                  <c:v>2037186.3</c:v>
                </c:pt>
                <c:pt idx="89">
                  <c:v>2046678.7</c:v>
                </c:pt>
                <c:pt idx="90">
                  <c:v>2056288.2</c:v>
                </c:pt>
                <c:pt idx="91">
                  <c:v>2066036.8</c:v>
                </c:pt>
                <c:pt idx="92">
                  <c:v>2075895</c:v>
                </c:pt>
                <c:pt idx="93">
                  <c:v>2087614.7</c:v>
                </c:pt>
                <c:pt idx="94">
                  <c:v>2097944.1</c:v>
                </c:pt>
                <c:pt idx="95">
                  <c:v>2105052.5</c:v>
                </c:pt>
                <c:pt idx="96">
                  <c:v>2112752.1</c:v>
                </c:pt>
                <c:pt idx="97">
                  <c:v>2119491.5</c:v>
                </c:pt>
                <c:pt idx="98">
                  <c:v>2124577.4</c:v>
                </c:pt>
                <c:pt idx="99">
                  <c:v>2130675.6</c:v>
                </c:pt>
                <c:pt idx="100">
                  <c:v>2136862.7000000002</c:v>
                </c:pt>
                <c:pt idx="101">
                  <c:v>2143191.7000000002</c:v>
                </c:pt>
                <c:pt idx="102">
                  <c:v>2149622.9</c:v>
                </c:pt>
                <c:pt idx="103">
                  <c:v>2156023.2000000002</c:v>
                </c:pt>
                <c:pt idx="104">
                  <c:v>2162220.2999999998</c:v>
                </c:pt>
                <c:pt idx="105">
                  <c:v>2168292.2999999998</c:v>
                </c:pt>
                <c:pt idx="106">
                  <c:v>2175166</c:v>
                </c:pt>
                <c:pt idx="107">
                  <c:v>2181585.6</c:v>
                </c:pt>
                <c:pt idx="108">
                  <c:v>2187341.6</c:v>
                </c:pt>
                <c:pt idx="109">
                  <c:v>2192978.4</c:v>
                </c:pt>
                <c:pt idx="110">
                  <c:v>2198730.7999999998</c:v>
                </c:pt>
                <c:pt idx="111">
                  <c:v>2204590.7000000002</c:v>
                </c:pt>
                <c:pt idx="112">
                  <c:v>2210552.2999999998</c:v>
                </c:pt>
                <c:pt idx="113">
                  <c:v>2216636</c:v>
                </c:pt>
                <c:pt idx="114">
                  <c:v>2222808.5</c:v>
                </c:pt>
                <c:pt idx="115">
                  <c:v>2227008.7999999998</c:v>
                </c:pt>
                <c:pt idx="116">
                  <c:v>2231021.7000000002</c:v>
                </c:pt>
                <c:pt idx="117">
                  <c:v>2235158.6</c:v>
                </c:pt>
                <c:pt idx="118">
                  <c:v>2238442.7000000002</c:v>
                </c:pt>
                <c:pt idx="119">
                  <c:v>2241503.7000000002</c:v>
                </c:pt>
                <c:pt idx="120">
                  <c:v>2244630.4</c:v>
                </c:pt>
                <c:pt idx="121">
                  <c:v>2247872.5</c:v>
                </c:pt>
                <c:pt idx="122">
                  <c:v>2251187.7000000002</c:v>
                </c:pt>
                <c:pt idx="123">
                  <c:v>2255330.2999999998</c:v>
                </c:pt>
                <c:pt idx="124">
                  <c:v>2260367.2000000002</c:v>
                </c:pt>
                <c:pt idx="125">
                  <c:v>2264100.2999999998</c:v>
                </c:pt>
                <c:pt idx="126">
                  <c:v>2268475.5</c:v>
                </c:pt>
                <c:pt idx="127">
                  <c:v>2273453.6</c:v>
                </c:pt>
                <c:pt idx="128">
                  <c:v>2277449.7000000002</c:v>
                </c:pt>
                <c:pt idx="129">
                  <c:v>2281448.5</c:v>
                </c:pt>
                <c:pt idx="130">
                  <c:v>2285542.2000000002</c:v>
                </c:pt>
                <c:pt idx="131">
                  <c:v>2289736.2999999998</c:v>
                </c:pt>
                <c:pt idx="132">
                  <c:v>2294019.9</c:v>
                </c:pt>
                <c:pt idx="133">
                  <c:v>2298384.7000000002</c:v>
                </c:pt>
                <c:pt idx="134">
                  <c:v>2300591.5</c:v>
                </c:pt>
                <c:pt idx="135">
                  <c:v>2302922.6</c:v>
                </c:pt>
                <c:pt idx="136">
                  <c:v>2307048.6</c:v>
                </c:pt>
                <c:pt idx="137">
                  <c:v>2312598.1</c:v>
                </c:pt>
                <c:pt idx="138">
                  <c:v>2317121.9</c:v>
                </c:pt>
                <c:pt idx="139">
                  <c:v>2321689.7999999998</c:v>
                </c:pt>
                <c:pt idx="140">
                  <c:v>2326366.6</c:v>
                </c:pt>
                <c:pt idx="141">
                  <c:v>2331101.2000000002</c:v>
                </c:pt>
                <c:pt idx="142">
                  <c:v>2335921.7999999998</c:v>
                </c:pt>
                <c:pt idx="143">
                  <c:v>2340851.4</c:v>
                </c:pt>
                <c:pt idx="144">
                  <c:v>2345578.9</c:v>
                </c:pt>
                <c:pt idx="145">
                  <c:v>2349152.7000000002</c:v>
                </c:pt>
                <c:pt idx="146">
                  <c:v>2355528.2000000002</c:v>
                </c:pt>
                <c:pt idx="147">
                  <c:v>2363125.5</c:v>
                </c:pt>
                <c:pt idx="148">
                  <c:v>2369761.6</c:v>
                </c:pt>
                <c:pt idx="149">
                  <c:v>2376479.1</c:v>
                </c:pt>
                <c:pt idx="150">
                  <c:v>2383336.2999999998</c:v>
                </c:pt>
                <c:pt idx="151">
                  <c:v>2390244.7999999998</c:v>
                </c:pt>
                <c:pt idx="152">
                  <c:v>2397274.7000000002</c:v>
                </c:pt>
                <c:pt idx="153">
                  <c:v>2404400.1</c:v>
                </c:pt>
                <c:pt idx="154">
                  <c:v>2411510.7000000002</c:v>
                </c:pt>
                <c:pt idx="155">
                  <c:v>2416356.6</c:v>
                </c:pt>
                <c:pt idx="156">
                  <c:v>2420353.9</c:v>
                </c:pt>
                <c:pt idx="157">
                  <c:v>2442158.2999999998</c:v>
                </c:pt>
                <c:pt idx="158">
                  <c:v>2452773.2999999998</c:v>
                </c:pt>
                <c:pt idx="159">
                  <c:v>2463440.1</c:v>
                </c:pt>
                <c:pt idx="160">
                  <c:v>2474185.9</c:v>
                </c:pt>
                <c:pt idx="161">
                  <c:v>2485041.9</c:v>
                </c:pt>
                <c:pt idx="162">
                  <c:v>2495939.7999999998</c:v>
                </c:pt>
                <c:pt idx="163">
                  <c:v>2506987.7000000002</c:v>
                </c:pt>
                <c:pt idx="164">
                  <c:v>2518083.4</c:v>
                </c:pt>
                <c:pt idx="165">
                  <c:v>2530065.5</c:v>
                </c:pt>
                <c:pt idx="166">
                  <c:v>2544907.6</c:v>
                </c:pt>
                <c:pt idx="167">
                  <c:v>2562004.1</c:v>
                </c:pt>
                <c:pt idx="168">
                  <c:v>2580482.5</c:v>
                </c:pt>
                <c:pt idx="169">
                  <c:v>2599067</c:v>
                </c:pt>
                <c:pt idx="170">
                  <c:v>2617755.2000000002</c:v>
                </c:pt>
                <c:pt idx="171">
                  <c:v>2636542.9</c:v>
                </c:pt>
                <c:pt idx="172">
                  <c:v>2655430</c:v>
                </c:pt>
                <c:pt idx="173">
                  <c:v>2674412.9</c:v>
                </c:pt>
                <c:pt idx="174">
                  <c:v>2693490.6</c:v>
                </c:pt>
                <c:pt idx="175">
                  <c:v>2712660.2</c:v>
                </c:pt>
                <c:pt idx="176">
                  <c:v>2734692.6</c:v>
                </c:pt>
                <c:pt idx="177">
                  <c:v>2756872.5</c:v>
                </c:pt>
                <c:pt idx="178">
                  <c:v>2774648.3</c:v>
                </c:pt>
                <c:pt idx="179">
                  <c:v>2792452.3</c:v>
                </c:pt>
                <c:pt idx="180">
                  <c:v>2810355.2</c:v>
                </c:pt>
                <c:pt idx="181">
                  <c:v>2828337.1</c:v>
                </c:pt>
                <c:pt idx="182">
                  <c:v>2846342.1</c:v>
                </c:pt>
                <c:pt idx="183">
                  <c:v>2864455.1</c:v>
                </c:pt>
                <c:pt idx="184">
                  <c:v>2882600.2</c:v>
                </c:pt>
                <c:pt idx="185">
                  <c:v>2900742</c:v>
                </c:pt>
                <c:pt idx="186">
                  <c:v>2925111.4</c:v>
                </c:pt>
                <c:pt idx="187">
                  <c:v>2945465.1</c:v>
                </c:pt>
                <c:pt idx="188">
                  <c:v>2963313.4</c:v>
                </c:pt>
                <c:pt idx="189">
                  <c:v>2981199.6</c:v>
                </c:pt>
                <c:pt idx="190">
                  <c:v>2999123.5</c:v>
                </c:pt>
                <c:pt idx="191">
                  <c:v>3017082.8</c:v>
                </c:pt>
                <c:pt idx="192">
                  <c:v>3035078.2</c:v>
                </c:pt>
                <c:pt idx="193">
                  <c:v>3053109.8</c:v>
                </c:pt>
                <c:pt idx="194">
                  <c:v>3071176.5</c:v>
                </c:pt>
                <c:pt idx="195">
                  <c:v>3088643.5</c:v>
                </c:pt>
                <c:pt idx="196">
                  <c:v>3100315.6</c:v>
                </c:pt>
                <c:pt idx="197">
                  <c:v>3112096.7</c:v>
                </c:pt>
                <c:pt idx="198">
                  <c:v>3123891.6</c:v>
                </c:pt>
                <c:pt idx="199">
                  <c:v>3135699.4</c:v>
                </c:pt>
                <c:pt idx="200">
                  <c:v>3147520.5</c:v>
                </c:pt>
                <c:pt idx="201">
                  <c:v>3159354.8</c:v>
                </c:pt>
                <c:pt idx="202">
                  <c:v>3171202.5</c:v>
                </c:pt>
                <c:pt idx="203">
                  <c:v>3183062</c:v>
                </c:pt>
                <c:pt idx="204">
                  <c:v>3194934.1</c:v>
                </c:pt>
                <c:pt idx="205">
                  <c:v>3208573.2</c:v>
                </c:pt>
                <c:pt idx="206">
                  <c:v>3219904.4</c:v>
                </c:pt>
                <c:pt idx="207">
                  <c:v>3227447.2</c:v>
                </c:pt>
                <c:pt idx="208">
                  <c:v>3234993.3</c:v>
                </c:pt>
                <c:pt idx="209">
                  <c:v>3242542.3</c:v>
                </c:pt>
                <c:pt idx="210">
                  <c:v>3250094.4</c:v>
                </c:pt>
                <c:pt idx="211">
                  <c:v>3257650</c:v>
                </c:pt>
                <c:pt idx="212">
                  <c:v>3265328.5</c:v>
                </c:pt>
                <c:pt idx="213">
                  <c:v>3273096.6</c:v>
                </c:pt>
                <c:pt idx="214">
                  <c:v>3281046.6</c:v>
                </c:pt>
                <c:pt idx="215">
                  <c:v>3288982.1</c:v>
                </c:pt>
                <c:pt idx="216">
                  <c:v>3298018</c:v>
                </c:pt>
                <c:pt idx="217">
                  <c:v>3302137.2</c:v>
                </c:pt>
                <c:pt idx="218">
                  <c:v>3305272.9</c:v>
                </c:pt>
                <c:pt idx="219">
                  <c:v>3309848.5</c:v>
                </c:pt>
                <c:pt idx="220">
                  <c:v>3311839.5</c:v>
                </c:pt>
                <c:pt idx="221">
                  <c:v>3316485.6</c:v>
                </c:pt>
                <c:pt idx="222">
                  <c:v>3319584.3</c:v>
                </c:pt>
                <c:pt idx="223">
                  <c:v>3322720.1</c:v>
                </c:pt>
                <c:pt idx="224">
                  <c:v>3328264.3</c:v>
                </c:pt>
                <c:pt idx="225">
                  <c:v>3334898.6</c:v>
                </c:pt>
                <c:pt idx="226">
                  <c:v>3340784.5</c:v>
                </c:pt>
                <c:pt idx="227">
                  <c:v>3340863.1</c:v>
                </c:pt>
                <c:pt idx="228">
                  <c:v>3345410.8</c:v>
                </c:pt>
                <c:pt idx="229">
                  <c:v>3350602.1</c:v>
                </c:pt>
                <c:pt idx="230">
                  <c:v>3356683.4</c:v>
                </c:pt>
                <c:pt idx="231">
                  <c:v>3360768.6</c:v>
                </c:pt>
                <c:pt idx="232">
                  <c:v>3367151.8</c:v>
                </c:pt>
                <c:pt idx="233">
                  <c:v>3371798.9</c:v>
                </c:pt>
                <c:pt idx="234">
                  <c:v>3376984.7</c:v>
                </c:pt>
                <c:pt idx="235">
                  <c:v>3383249</c:v>
                </c:pt>
                <c:pt idx="236">
                  <c:v>3388522.7</c:v>
                </c:pt>
                <c:pt idx="237">
                  <c:v>3392998</c:v>
                </c:pt>
                <c:pt idx="238">
                  <c:v>3395630.2</c:v>
                </c:pt>
                <c:pt idx="239">
                  <c:v>3398502.9</c:v>
                </c:pt>
                <c:pt idx="240">
                  <c:v>3401402.4</c:v>
                </c:pt>
                <c:pt idx="241">
                  <c:v>3403818.4</c:v>
                </c:pt>
                <c:pt idx="242">
                  <c:v>3406906</c:v>
                </c:pt>
                <c:pt idx="243">
                  <c:v>3409291.2</c:v>
                </c:pt>
                <c:pt idx="244">
                  <c:v>3412044</c:v>
                </c:pt>
                <c:pt idx="245">
                  <c:v>3415946.3</c:v>
                </c:pt>
                <c:pt idx="246">
                  <c:v>3418531.5</c:v>
                </c:pt>
                <c:pt idx="247">
                  <c:v>3421210.9</c:v>
                </c:pt>
                <c:pt idx="248">
                  <c:v>3422025.7</c:v>
                </c:pt>
                <c:pt idx="249">
                  <c:v>3424735.5</c:v>
                </c:pt>
                <c:pt idx="250">
                  <c:v>3427582.8</c:v>
                </c:pt>
                <c:pt idx="251">
                  <c:v>3430764.2</c:v>
                </c:pt>
                <c:pt idx="252">
                  <c:v>3433303.9</c:v>
                </c:pt>
                <c:pt idx="253">
                  <c:v>3436604.6</c:v>
                </c:pt>
                <c:pt idx="254">
                  <c:v>3439798.6</c:v>
                </c:pt>
                <c:pt idx="255">
                  <c:v>3443940.4</c:v>
                </c:pt>
                <c:pt idx="256">
                  <c:v>3448017.1</c:v>
                </c:pt>
                <c:pt idx="257">
                  <c:v>3451752.5</c:v>
                </c:pt>
                <c:pt idx="258">
                  <c:v>3454759.2</c:v>
                </c:pt>
                <c:pt idx="259">
                  <c:v>3457647.8</c:v>
                </c:pt>
                <c:pt idx="260">
                  <c:v>3460629.5</c:v>
                </c:pt>
                <c:pt idx="261">
                  <c:v>3464401.1</c:v>
                </c:pt>
                <c:pt idx="262">
                  <c:v>3466922.5</c:v>
                </c:pt>
                <c:pt idx="263">
                  <c:v>3470855.2</c:v>
                </c:pt>
                <c:pt idx="264">
                  <c:v>3473660.5</c:v>
                </c:pt>
                <c:pt idx="265">
                  <c:v>3475655.3</c:v>
                </c:pt>
                <c:pt idx="266">
                  <c:v>3477596.2</c:v>
                </c:pt>
                <c:pt idx="267">
                  <c:v>3479813.9</c:v>
                </c:pt>
                <c:pt idx="268">
                  <c:v>3483241.8</c:v>
                </c:pt>
                <c:pt idx="269">
                  <c:v>3486631.8</c:v>
                </c:pt>
                <c:pt idx="270">
                  <c:v>3490401.9</c:v>
                </c:pt>
                <c:pt idx="271">
                  <c:v>3495170.3</c:v>
                </c:pt>
                <c:pt idx="272">
                  <c:v>3497923.5</c:v>
                </c:pt>
                <c:pt idx="273">
                  <c:v>3502952.7</c:v>
                </c:pt>
                <c:pt idx="274">
                  <c:v>3508916.9</c:v>
                </c:pt>
                <c:pt idx="275">
                  <c:v>3513851.4</c:v>
                </c:pt>
                <c:pt idx="276">
                  <c:v>3517606</c:v>
                </c:pt>
                <c:pt idx="277">
                  <c:v>3521402.9</c:v>
                </c:pt>
                <c:pt idx="278">
                  <c:v>3525641.2</c:v>
                </c:pt>
                <c:pt idx="279">
                  <c:v>3527695.1</c:v>
                </c:pt>
                <c:pt idx="280">
                  <c:v>3530887.9</c:v>
                </c:pt>
                <c:pt idx="281">
                  <c:v>3534156.6</c:v>
                </c:pt>
                <c:pt idx="282">
                  <c:v>3535964.9</c:v>
                </c:pt>
                <c:pt idx="283">
                  <c:v>3540209.5</c:v>
                </c:pt>
                <c:pt idx="284">
                  <c:v>3543440.3</c:v>
                </c:pt>
                <c:pt idx="285">
                  <c:v>3547550</c:v>
                </c:pt>
                <c:pt idx="286">
                  <c:v>3551721.4</c:v>
                </c:pt>
                <c:pt idx="287">
                  <c:v>3555837.2</c:v>
                </c:pt>
                <c:pt idx="288">
                  <c:v>3560508.5</c:v>
                </c:pt>
                <c:pt idx="289">
                  <c:v>3563268.2</c:v>
                </c:pt>
                <c:pt idx="290">
                  <c:v>3565696.9</c:v>
                </c:pt>
                <c:pt idx="291">
                  <c:v>3568154.9</c:v>
                </c:pt>
                <c:pt idx="292">
                  <c:v>3570536.4</c:v>
                </c:pt>
                <c:pt idx="293">
                  <c:v>3573029.6</c:v>
                </c:pt>
                <c:pt idx="294">
                  <c:v>3574072.5</c:v>
                </c:pt>
                <c:pt idx="295">
                  <c:v>3576328.7</c:v>
                </c:pt>
                <c:pt idx="296">
                  <c:v>3579533.3</c:v>
                </c:pt>
                <c:pt idx="297">
                  <c:v>3582691.1</c:v>
                </c:pt>
                <c:pt idx="298">
                  <c:v>3585795.1</c:v>
                </c:pt>
                <c:pt idx="299">
                  <c:v>3588605</c:v>
                </c:pt>
                <c:pt idx="300">
                  <c:v>3591501.9</c:v>
                </c:pt>
                <c:pt idx="301">
                  <c:v>3594352.6</c:v>
                </c:pt>
                <c:pt idx="302">
                  <c:v>3597211.6</c:v>
                </c:pt>
                <c:pt idx="303">
                  <c:v>3600128.9</c:v>
                </c:pt>
                <c:pt idx="304">
                  <c:v>3606200.2</c:v>
                </c:pt>
                <c:pt idx="305">
                  <c:v>3610283.5</c:v>
                </c:pt>
                <c:pt idx="306">
                  <c:v>3614367.7</c:v>
                </c:pt>
                <c:pt idx="307">
                  <c:v>3618437.9</c:v>
                </c:pt>
                <c:pt idx="308">
                  <c:v>3622092.7</c:v>
                </c:pt>
                <c:pt idx="309">
                  <c:v>3622270.9</c:v>
                </c:pt>
                <c:pt idx="310">
                  <c:v>3624610.2</c:v>
                </c:pt>
                <c:pt idx="311">
                  <c:v>3626985.7</c:v>
                </c:pt>
                <c:pt idx="312">
                  <c:v>3629259.2</c:v>
                </c:pt>
                <c:pt idx="313">
                  <c:v>3631499.9</c:v>
                </c:pt>
                <c:pt idx="314">
                  <c:v>3632650.4</c:v>
                </c:pt>
                <c:pt idx="315">
                  <c:v>3636016.3</c:v>
                </c:pt>
                <c:pt idx="316">
                  <c:v>3639387</c:v>
                </c:pt>
                <c:pt idx="317">
                  <c:v>3642803.7</c:v>
                </c:pt>
                <c:pt idx="318">
                  <c:v>3646184.3</c:v>
                </c:pt>
                <c:pt idx="319">
                  <c:v>3649066.5</c:v>
                </c:pt>
                <c:pt idx="320">
                  <c:v>3650472.8</c:v>
                </c:pt>
                <c:pt idx="321">
                  <c:v>3653306.1</c:v>
                </c:pt>
                <c:pt idx="322">
                  <c:v>3655472</c:v>
                </c:pt>
                <c:pt idx="323">
                  <c:v>3657567.8</c:v>
                </c:pt>
                <c:pt idx="324">
                  <c:v>3659291.8</c:v>
                </c:pt>
                <c:pt idx="325">
                  <c:v>3660329.5</c:v>
                </c:pt>
                <c:pt idx="326">
                  <c:v>3661358.4</c:v>
                </c:pt>
                <c:pt idx="327">
                  <c:v>3662466.9</c:v>
                </c:pt>
                <c:pt idx="328">
                  <c:v>3663483.6</c:v>
                </c:pt>
                <c:pt idx="329">
                  <c:v>3667188.7</c:v>
                </c:pt>
                <c:pt idx="330">
                  <c:v>3668285.9</c:v>
                </c:pt>
                <c:pt idx="331">
                  <c:v>3668560.3</c:v>
                </c:pt>
                <c:pt idx="332">
                  <c:v>3669350.5</c:v>
                </c:pt>
                <c:pt idx="333">
                  <c:v>3669541</c:v>
                </c:pt>
                <c:pt idx="334">
                  <c:v>3668723.8</c:v>
                </c:pt>
                <c:pt idx="335">
                  <c:v>3667855.4</c:v>
                </c:pt>
                <c:pt idx="336">
                  <c:v>3667058.7</c:v>
                </c:pt>
                <c:pt idx="337">
                  <c:v>3666289.5</c:v>
                </c:pt>
                <c:pt idx="338">
                  <c:v>3665487.3</c:v>
                </c:pt>
                <c:pt idx="339">
                  <c:v>3665938.8</c:v>
                </c:pt>
                <c:pt idx="340">
                  <c:v>3664810</c:v>
                </c:pt>
                <c:pt idx="341">
                  <c:v>3662174.3</c:v>
                </c:pt>
                <c:pt idx="342">
                  <c:v>3661566</c:v>
                </c:pt>
                <c:pt idx="343">
                  <c:v>3657934.7</c:v>
                </c:pt>
                <c:pt idx="344">
                  <c:v>3653116.4</c:v>
                </c:pt>
                <c:pt idx="345">
                  <c:v>3648239.4</c:v>
                </c:pt>
                <c:pt idx="346">
                  <c:v>3643431.6</c:v>
                </c:pt>
                <c:pt idx="347">
                  <c:v>3638643.6</c:v>
                </c:pt>
                <c:pt idx="348">
                  <c:v>3633898.9</c:v>
                </c:pt>
                <c:pt idx="349">
                  <c:v>3628822</c:v>
                </c:pt>
                <c:pt idx="350">
                  <c:v>3623411.7</c:v>
                </c:pt>
                <c:pt idx="351">
                  <c:v>3618180.5</c:v>
                </c:pt>
                <c:pt idx="352">
                  <c:v>3612801.2</c:v>
                </c:pt>
                <c:pt idx="353">
                  <c:v>3607962.3</c:v>
                </c:pt>
                <c:pt idx="354">
                  <c:v>3602982.7</c:v>
                </c:pt>
                <c:pt idx="355">
                  <c:v>3597029.5</c:v>
                </c:pt>
                <c:pt idx="356">
                  <c:v>3590874.8</c:v>
                </c:pt>
                <c:pt idx="357">
                  <c:v>3584980.1</c:v>
                </c:pt>
                <c:pt idx="358">
                  <c:v>3579073.4</c:v>
                </c:pt>
                <c:pt idx="359">
                  <c:v>3570286.4</c:v>
                </c:pt>
                <c:pt idx="360">
                  <c:v>3556790.1</c:v>
                </c:pt>
                <c:pt idx="361">
                  <c:v>3549365.6</c:v>
                </c:pt>
                <c:pt idx="362">
                  <c:v>3551489.5</c:v>
                </c:pt>
                <c:pt idx="363">
                  <c:v>3545849.2</c:v>
                </c:pt>
                <c:pt idx="364">
                  <c:v>3539917.1</c:v>
                </c:pt>
                <c:pt idx="365">
                  <c:v>3536425.8</c:v>
                </c:pt>
                <c:pt idx="366">
                  <c:v>3533087.6</c:v>
                </c:pt>
                <c:pt idx="367">
                  <c:v>3530102.4</c:v>
                </c:pt>
                <c:pt idx="368">
                  <c:v>3527228</c:v>
                </c:pt>
                <c:pt idx="369">
                  <c:v>3524649</c:v>
                </c:pt>
                <c:pt idx="370">
                  <c:v>3531980.7999999998</c:v>
                </c:pt>
                <c:pt idx="371">
                  <c:v>3541544.4</c:v>
                </c:pt>
                <c:pt idx="372">
                  <c:v>3553922.4</c:v>
                </c:pt>
                <c:pt idx="373">
                  <c:v>3567260.6</c:v>
                </c:pt>
                <c:pt idx="374">
                  <c:v>3580507.8</c:v>
                </c:pt>
                <c:pt idx="375">
                  <c:v>3594095.9</c:v>
                </c:pt>
                <c:pt idx="376">
                  <c:v>3594475.7</c:v>
                </c:pt>
                <c:pt idx="377">
                  <c:v>3559204.7</c:v>
                </c:pt>
                <c:pt idx="378">
                  <c:v>3523934.9</c:v>
                </c:pt>
                <c:pt idx="379">
                  <c:v>3457069.6</c:v>
                </c:pt>
                <c:pt idx="380">
                  <c:v>3389160</c:v>
                </c:pt>
                <c:pt idx="381">
                  <c:v>3322409.8</c:v>
                </c:pt>
                <c:pt idx="382">
                  <c:v>3258081.2</c:v>
                </c:pt>
                <c:pt idx="383">
                  <c:v>3193903.5</c:v>
                </c:pt>
                <c:pt idx="384">
                  <c:v>3129648.6</c:v>
                </c:pt>
                <c:pt idx="385">
                  <c:v>3061232.9</c:v>
                </c:pt>
                <c:pt idx="386">
                  <c:v>2922028.3</c:v>
                </c:pt>
                <c:pt idx="387">
                  <c:v>2647945.4</c:v>
                </c:pt>
                <c:pt idx="388">
                  <c:v>2361166.7000000002</c:v>
                </c:pt>
                <c:pt idx="389">
                  <c:v>2075750.6</c:v>
                </c:pt>
                <c:pt idx="390">
                  <c:v>1792760.7</c:v>
                </c:pt>
                <c:pt idx="391">
                  <c:v>1512457.8</c:v>
                </c:pt>
                <c:pt idx="392">
                  <c:v>1287404.3</c:v>
                </c:pt>
              </c:numCache>
            </c:numRef>
          </c:yVal>
          <c:smooth val="1"/>
          <c:extLst>
            <c:ext xmlns:c16="http://schemas.microsoft.com/office/drawing/2014/chart" uri="{C3380CC4-5D6E-409C-BE32-E72D297353CC}">
              <c16:uniqueId val="{00000001-36BE-4265-B8A9-68E9B3D17D04}"/>
            </c:ext>
          </c:extLst>
        </c:ser>
        <c:ser>
          <c:idx val="4"/>
          <c:order val="2"/>
          <c:tx>
            <c:strRef>
              <c:f>'Electric field'!$I$1</c:f>
              <c:strCache>
                <c:ptCount val="1"/>
                <c:pt idx="0">
                  <c:v>No spool</c:v>
                </c:pt>
              </c:strCache>
            </c:strRef>
          </c:tx>
          <c:spPr>
            <a:ln w="9525" cap="rnd">
              <a:solidFill>
                <a:schemeClr val="accent5"/>
              </a:solidFill>
              <a:round/>
            </a:ln>
            <a:effectLst/>
          </c:spPr>
          <c:marker>
            <c:symbol val="circle"/>
            <c:size val="5"/>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c:spPr>
          </c:marker>
          <c:xVal>
            <c:numRef>
              <c:f>'Electric field'!$I$4:$I$396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field'!$J$4:$J$396</c:f>
              <c:numCache>
                <c:formatCode>General</c:formatCode>
                <c:ptCount val="393"/>
                <c:pt idx="0">
                  <c:v>369763.44</c:v>
                </c:pt>
                <c:pt idx="1">
                  <c:v>385821.52</c:v>
                </c:pt>
                <c:pt idx="2">
                  <c:v>403400.51</c:v>
                </c:pt>
                <c:pt idx="3">
                  <c:v>422296.59</c:v>
                </c:pt>
                <c:pt idx="4">
                  <c:v>442298.87</c:v>
                </c:pt>
                <c:pt idx="5">
                  <c:v>463322.46</c:v>
                </c:pt>
                <c:pt idx="6">
                  <c:v>483608</c:v>
                </c:pt>
                <c:pt idx="7">
                  <c:v>502585.75</c:v>
                </c:pt>
                <c:pt idx="8">
                  <c:v>521757.49</c:v>
                </c:pt>
                <c:pt idx="9">
                  <c:v>549114.9</c:v>
                </c:pt>
                <c:pt idx="10">
                  <c:v>584888.06999999995</c:v>
                </c:pt>
                <c:pt idx="11">
                  <c:v>623227.46</c:v>
                </c:pt>
                <c:pt idx="12">
                  <c:v>662704.63</c:v>
                </c:pt>
                <c:pt idx="13">
                  <c:v>702951.16</c:v>
                </c:pt>
                <c:pt idx="14">
                  <c:v>743724.23</c:v>
                </c:pt>
                <c:pt idx="15">
                  <c:v>785051.22</c:v>
                </c:pt>
                <c:pt idx="16">
                  <c:v>826766.49</c:v>
                </c:pt>
                <c:pt idx="17">
                  <c:v>852170.83</c:v>
                </c:pt>
                <c:pt idx="18">
                  <c:v>873424.02</c:v>
                </c:pt>
                <c:pt idx="19">
                  <c:v>893890.8</c:v>
                </c:pt>
                <c:pt idx="20">
                  <c:v>914815.81</c:v>
                </c:pt>
                <c:pt idx="21">
                  <c:v>937074.15</c:v>
                </c:pt>
                <c:pt idx="22">
                  <c:v>959692.42</c:v>
                </c:pt>
                <c:pt idx="23">
                  <c:v>983516.77</c:v>
                </c:pt>
                <c:pt idx="24">
                  <c:v>1007818</c:v>
                </c:pt>
                <c:pt idx="25">
                  <c:v>1032412.6</c:v>
                </c:pt>
                <c:pt idx="26">
                  <c:v>1049263.3999999999</c:v>
                </c:pt>
                <c:pt idx="27">
                  <c:v>1061113.3999999999</c:v>
                </c:pt>
                <c:pt idx="28">
                  <c:v>1064749.8999999999</c:v>
                </c:pt>
                <c:pt idx="29">
                  <c:v>1068402.8</c:v>
                </c:pt>
                <c:pt idx="30">
                  <c:v>1072680.6000000001</c:v>
                </c:pt>
                <c:pt idx="31">
                  <c:v>1077045.8</c:v>
                </c:pt>
                <c:pt idx="32">
                  <c:v>1081918.1000000001</c:v>
                </c:pt>
                <c:pt idx="33">
                  <c:v>1086989.8999999999</c:v>
                </c:pt>
                <c:pt idx="34">
                  <c:v>1092481.1000000001</c:v>
                </c:pt>
                <c:pt idx="35">
                  <c:v>1101381.3999999999</c:v>
                </c:pt>
                <c:pt idx="36">
                  <c:v>1116602.1000000001</c:v>
                </c:pt>
                <c:pt idx="37">
                  <c:v>1132111.5</c:v>
                </c:pt>
                <c:pt idx="38">
                  <c:v>1147519.5</c:v>
                </c:pt>
                <c:pt idx="39">
                  <c:v>1163643.8</c:v>
                </c:pt>
                <c:pt idx="40">
                  <c:v>1180056.6000000001</c:v>
                </c:pt>
                <c:pt idx="41">
                  <c:v>1196422.8999999999</c:v>
                </c:pt>
                <c:pt idx="42">
                  <c:v>1211884.2</c:v>
                </c:pt>
                <c:pt idx="43">
                  <c:v>1227348.3</c:v>
                </c:pt>
                <c:pt idx="44">
                  <c:v>1242769.8</c:v>
                </c:pt>
                <c:pt idx="45">
                  <c:v>1259714</c:v>
                </c:pt>
                <c:pt idx="46">
                  <c:v>1279620</c:v>
                </c:pt>
                <c:pt idx="47">
                  <c:v>1299826.5</c:v>
                </c:pt>
                <c:pt idx="48">
                  <c:v>1320023.6000000001</c:v>
                </c:pt>
                <c:pt idx="49">
                  <c:v>1340290.2</c:v>
                </c:pt>
                <c:pt idx="50">
                  <c:v>1360535</c:v>
                </c:pt>
                <c:pt idx="51">
                  <c:v>1380862.6</c:v>
                </c:pt>
                <c:pt idx="52">
                  <c:v>1401229.4</c:v>
                </c:pt>
                <c:pt idx="53">
                  <c:v>1422488.8</c:v>
                </c:pt>
                <c:pt idx="54">
                  <c:v>1443683.2</c:v>
                </c:pt>
                <c:pt idx="55">
                  <c:v>1465028.5</c:v>
                </c:pt>
                <c:pt idx="56">
                  <c:v>1486385.4</c:v>
                </c:pt>
                <c:pt idx="57">
                  <c:v>1506670.6</c:v>
                </c:pt>
                <c:pt idx="58">
                  <c:v>1526321.2</c:v>
                </c:pt>
                <c:pt idx="59">
                  <c:v>1546347</c:v>
                </c:pt>
                <c:pt idx="60">
                  <c:v>1566479.5</c:v>
                </c:pt>
                <c:pt idx="61">
                  <c:v>1586693.6</c:v>
                </c:pt>
                <c:pt idx="62">
                  <c:v>1606536.3</c:v>
                </c:pt>
                <c:pt idx="63">
                  <c:v>1625366.8</c:v>
                </c:pt>
                <c:pt idx="64">
                  <c:v>1644190</c:v>
                </c:pt>
                <c:pt idx="65">
                  <c:v>1662958.4</c:v>
                </c:pt>
                <c:pt idx="66">
                  <c:v>1681846.2</c:v>
                </c:pt>
                <c:pt idx="67">
                  <c:v>1700844.7</c:v>
                </c:pt>
                <c:pt idx="68">
                  <c:v>1719209.7</c:v>
                </c:pt>
                <c:pt idx="69">
                  <c:v>1735838.5</c:v>
                </c:pt>
                <c:pt idx="70">
                  <c:v>1752597.8</c:v>
                </c:pt>
                <c:pt idx="71">
                  <c:v>1769483.4</c:v>
                </c:pt>
                <c:pt idx="72">
                  <c:v>1786546.7</c:v>
                </c:pt>
                <c:pt idx="73">
                  <c:v>1803534.5</c:v>
                </c:pt>
                <c:pt idx="74">
                  <c:v>1818010.4</c:v>
                </c:pt>
                <c:pt idx="75">
                  <c:v>1832953.1</c:v>
                </c:pt>
                <c:pt idx="76">
                  <c:v>1848006.3</c:v>
                </c:pt>
                <c:pt idx="77">
                  <c:v>1863203.5</c:v>
                </c:pt>
                <c:pt idx="78">
                  <c:v>1877382</c:v>
                </c:pt>
                <c:pt idx="79">
                  <c:v>1891142.2</c:v>
                </c:pt>
                <c:pt idx="80">
                  <c:v>1905034.4</c:v>
                </c:pt>
                <c:pt idx="81">
                  <c:v>1919067.5</c:v>
                </c:pt>
                <c:pt idx="82">
                  <c:v>1933227</c:v>
                </c:pt>
                <c:pt idx="83">
                  <c:v>1947016.7</c:v>
                </c:pt>
                <c:pt idx="84">
                  <c:v>1958565.6</c:v>
                </c:pt>
                <c:pt idx="85">
                  <c:v>1970500.1</c:v>
                </c:pt>
                <c:pt idx="86">
                  <c:v>1982602.8</c:v>
                </c:pt>
                <c:pt idx="87">
                  <c:v>1994450.4</c:v>
                </c:pt>
                <c:pt idx="88">
                  <c:v>2004278.2</c:v>
                </c:pt>
                <c:pt idx="89">
                  <c:v>2013739.3</c:v>
                </c:pt>
                <c:pt idx="90">
                  <c:v>2023343.8</c:v>
                </c:pt>
                <c:pt idx="91">
                  <c:v>2033101.5</c:v>
                </c:pt>
                <c:pt idx="92">
                  <c:v>2042994.6</c:v>
                </c:pt>
                <c:pt idx="93">
                  <c:v>2055758.1</c:v>
                </c:pt>
                <c:pt idx="94">
                  <c:v>2066411.7</c:v>
                </c:pt>
                <c:pt idx="95">
                  <c:v>2075236.2</c:v>
                </c:pt>
                <c:pt idx="96">
                  <c:v>2084185.4</c:v>
                </c:pt>
                <c:pt idx="97">
                  <c:v>2093273.6</c:v>
                </c:pt>
                <c:pt idx="98">
                  <c:v>2101377.4</c:v>
                </c:pt>
                <c:pt idx="99">
                  <c:v>2109409.2999999998</c:v>
                </c:pt>
                <c:pt idx="100">
                  <c:v>2117577.1</c:v>
                </c:pt>
                <c:pt idx="101">
                  <c:v>2125900</c:v>
                </c:pt>
                <c:pt idx="102">
                  <c:v>2134333.4</c:v>
                </c:pt>
                <c:pt idx="103">
                  <c:v>2142924.1</c:v>
                </c:pt>
                <c:pt idx="104">
                  <c:v>2151626</c:v>
                </c:pt>
                <c:pt idx="105">
                  <c:v>2160226.6</c:v>
                </c:pt>
                <c:pt idx="106">
                  <c:v>2168979.7000000002</c:v>
                </c:pt>
                <c:pt idx="107">
                  <c:v>2177877.6</c:v>
                </c:pt>
                <c:pt idx="108">
                  <c:v>2186655.2000000002</c:v>
                </c:pt>
                <c:pt idx="109">
                  <c:v>2195527.5</c:v>
                </c:pt>
                <c:pt idx="110">
                  <c:v>2204557.5</c:v>
                </c:pt>
                <c:pt idx="111">
                  <c:v>2213789.7000000002</c:v>
                </c:pt>
                <c:pt idx="112">
                  <c:v>2223181.2000000002</c:v>
                </c:pt>
                <c:pt idx="113">
                  <c:v>2232639.6</c:v>
                </c:pt>
                <c:pt idx="114">
                  <c:v>2241852.2000000002</c:v>
                </c:pt>
                <c:pt idx="115">
                  <c:v>2250224.6</c:v>
                </c:pt>
                <c:pt idx="116">
                  <c:v>2258632.4</c:v>
                </c:pt>
                <c:pt idx="117">
                  <c:v>2268449.5</c:v>
                </c:pt>
                <c:pt idx="118">
                  <c:v>2279009</c:v>
                </c:pt>
                <c:pt idx="119">
                  <c:v>2292274.1</c:v>
                </c:pt>
                <c:pt idx="120">
                  <c:v>2305753.2000000002</c:v>
                </c:pt>
                <c:pt idx="121">
                  <c:v>2319453.7000000002</c:v>
                </c:pt>
                <c:pt idx="122">
                  <c:v>2333350.2000000002</c:v>
                </c:pt>
                <c:pt idx="123">
                  <c:v>2347464.2999999998</c:v>
                </c:pt>
                <c:pt idx="124">
                  <c:v>2361767.6</c:v>
                </c:pt>
                <c:pt idx="125">
                  <c:v>2376606.9</c:v>
                </c:pt>
                <c:pt idx="126">
                  <c:v>2392587.9</c:v>
                </c:pt>
                <c:pt idx="127">
                  <c:v>2409423.6</c:v>
                </c:pt>
                <c:pt idx="128">
                  <c:v>2426489.4</c:v>
                </c:pt>
                <c:pt idx="129">
                  <c:v>2443785</c:v>
                </c:pt>
                <c:pt idx="130">
                  <c:v>2461267</c:v>
                </c:pt>
                <c:pt idx="131">
                  <c:v>2478942.4</c:v>
                </c:pt>
                <c:pt idx="132">
                  <c:v>2496848.2999999998</c:v>
                </c:pt>
                <c:pt idx="133">
                  <c:v>2515322.5</c:v>
                </c:pt>
                <c:pt idx="134">
                  <c:v>2534651.5</c:v>
                </c:pt>
                <c:pt idx="135">
                  <c:v>2554281.7999999998</c:v>
                </c:pt>
                <c:pt idx="136">
                  <c:v>2577809</c:v>
                </c:pt>
                <c:pt idx="137">
                  <c:v>2606312.7999999998</c:v>
                </c:pt>
                <c:pt idx="138">
                  <c:v>2630934.6</c:v>
                </c:pt>
                <c:pt idx="139">
                  <c:v>2652005.4</c:v>
                </c:pt>
                <c:pt idx="140">
                  <c:v>2673245.7999999998</c:v>
                </c:pt>
                <c:pt idx="141">
                  <c:v>2694695.5</c:v>
                </c:pt>
                <c:pt idx="142">
                  <c:v>2716256.3</c:v>
                </c:pt>
                <c:pt idx="143">
                  <c:v>2738027.4</c:v>
                </c:pt>
                <c:pt idx="144">
                  <c:v>2759904.1</c:v>
                </c:pt>
                <c:pt idx="145">
                  <c:v>2781819.6</c:v>
                </c:pt>
                <c:pt idx="146">
                  <c:v>2803866.3</c:v>
                </c:pt>
                <c:pt idx="147">
                  <c:v>2824276.6</c:v>
                </c:pt>
                <c:pt idx="148">
                  <c:v>2844577.2</c:v>
                </c:pt>
                <c:pt idx="149">
                  <c:v>2865023.5</c:v>
                </c:pt>
                <c:pt idx="150">
                  <c:v>2885565.7</c:v>
                </c:pt>
                <c:pt idx="151">
                  <c:v>2906164.6</c:v>
                </c:pt>
                <c:pt idx="152">
                  <c:v>2926952.9</c:v>
                </c:pt>
                <c:pt idx="153">
                  <c:v>2947736.4</c:v>
                </c:pt>
                <c:pt idx="154">
                  <c:v>2974293</c:v>
                </c:pt>
                <c:pt idx="155">
                  <c:v>3002109</c:v>
                </c:pt>
                <c:pt idx="156">
                  <c:v>3014507.5</c:v>
                </c:pt>
                <c:pt idx="157">
                  <c:v>3024248</c:v>
                </c:pt>
                <c:pt idx="158">
                  <c:v>3039094.8</c:v>
                </c:pt>
                <c:pt idx="159">
                  <c:v>3053977.4</c:v>
                </c:pt>
                <c:pt idx="160">
                  <c:v>3068873</c:v>
                </c:pt>
                <c:pt idx="161">
                  <c:v>3083833.1</c:v>
                </c:pt>
                <c:pt idx="162">
                  <c:v>3098812.1</c:v>
                </c:pt>
                <c:pt idx="163">
                  <c:v>3113847.1</c:v>
                </c:pt>
                <c:pt idx="164">
                  <c:v>3128917.3</c:v>
                </c:pt>
                <c:pt idx="165">
                  <c:v>3144018.1</c:v>
                </c:pt>
                <c:pt idx="166">
                  <c:v>3156155.1</c:v>
                </c:pt>
                <c:pt idx="167">
                  <c:v>3164381.6</c:v>
                </c:pt>
                <c:pt idx="168">
                  <c:v>3172631</c:v>
                </c:pt>
                <c:pt idx="169">
                  <c:v>3180903.9</c:v>
                </c:pt>
                <c:pt idx="170">
                  <c:v>3189201.2</c:v>
                </c:pt>
                <c:pt idx="171">
                  <c:v>3197520.1</c:v>
                </c:pt>
                <c:pt idx="172">
                  <c:v>3205863.3</c:v>
                </c:pt>
                <c:pt idx="173">
                  <c:v>3214228.3</c:v>
                </c:pt>
                <c:pt idx="174">
                  <c:v>3222615.5</c:v>
                </c:pt>
                <c:pt idx="175">
                  <c:v>3231698.6</c:v>
                </c:pt>
                <c:pt idx="176">
                  <c:v>3244714.4</c:v>
                </c:pt>
                <c:pt idx="177">
                  <c:v>3253395.3</c:v>
                </c:pt>
                <c:pt idx="178">
                  <c:v>3261889.9</c:v>
                </c:pt>
                <c:pt idx="179">
                  <c:v>3270366.9</c:v>
                </c:pt>
                <c:pt idx="180">
                  <c:v>3278893.5</c:v>
                </c:pt>
                <c:pt idx="181">
                  <c:v>3287426.3</c:v>
                </c:pt>
                <c:pt idx="182">
                  <c:v>3295972</c:v>
                </c:pt>
                <c:pt idx="183">
                  <c:v>3304542.7</c:v>
                </c:pt>
                <c:pt idx="184">
                  <c:v>3313122.3</c:v>
                </c:pt>
                <c:pt idx="185">
                  <c:v>3319015.1</c:v>
                </c:pt>
                <c:pt idx="186">
                  <c:v>3321247.5</c:v>
                </c:pt>
                <c:pt idx="187">
                  <c:v>3324720.2</c:v>
                </c:pt>
                <c:pt idx="188">
                  <c:v>3329945.6000000001</c:v>
                </c:pt>
                <c:pt idx="189">
                  <c:v>3335149.5</c:v>
                </c:pt>
                <c:pt idx="190">
                  <c:v>3340391.4</c:v>
                </c:pt>
                <c:pt idx="191">
                  <c:v>3345645.1</c:v>
                </c:pt>
                <c:pt idx="192">
                  <c:v>3350882.4</c:v>
                </c:pt>
                <c:pt idx="193">
                  <c:v>3356156</c:v>
                </c:pt>
                <c:pt idx="194">
                  <c:v>3361421.9</c:v>
                </c:pt>
                <c:pt idx="195">
                  <c:v>3367589.3</c:v>
                </c:pt>
                <c:pt idx="196">
                  <c:v>3376798.7</c:v>
                </c:pt>
                <c:pt idx="197">
                  <c:v>3382290.1</c:v>
                </c:pt>
                <c:pt idx="198">
                  <c:v>3387831.3</c:v>
                </c:pt>
                <c:pt idx="199">
                  <c:v>3393373.9</c:v>
                </c:pt>
                <c:pt idx="200">
                  <c:v>3398921.9</c:v>
                </c:pt>
                <c:pt idx="201">
                  <c:v>3404473</c:v>
                </c:pt>
                <c:pt idx="202">
                  <c:v>3410027.1</c:v>
                </c:pt>
                <c:pt idx="203">
                  <c:v>3415585.6</c:v>
                </c:pt>
                <c:pt idx="204">
                  <c:v>3421146.7</c:v>
                </c:pt>
                <c:pt idx="205">
                  <c:v>3425305.1</c:v>
                </c:pt>
                <c:pt idx="206">
                  <c:v>3424439.7</c:v>
                </c:pt>
                <c:pt idx="207">
                  <c:v>3430786.1</c:v>
                </c:pt>
                <c:pt idx="208">
                  <c:v>3435419.9</c:v>
                </c:pt>
                <c:pt idx="209">
                  <c:v>3440053.7</c:v>
                </c:pt>
                <c:pt idx="210">
                  <c:v>3444688.2</c:v>
                </c:pt>
                <c:pt idx="211">
                  <c:v>3449322.5</c:v>
                </c:pt>
                <c:pt idx="212">
                  <c:v>3453957.4</c:v>
                </c:pt>
                <c:pt idx="213">
                  <c:v>3458593.3</c:v>
                </c:pt>
                <c:pt idx="214">
                  <c:v>3463229.2</c:v>
                </c:pt>
                <c:pt idx="215">
                  <c:v>3467865.4</c:v>
                </c:pt>
                <c:pt idx="216">
                  <c:v>3472321.2</c:v>
                </c:pt>
                <c:pt idx="217">
                  <c:v>3480514.1</c:v>
                </c:pt>
                <c:pt idx="218">
                  <c:v>3480765.8</c:v>
                </c:pt>
                <c:pt idx="219">
                  <c:v>3482809.5</c:v>
                </c:pt>
                <c:pt idx="220">
                  <c:v>3484499.2</c:v>
                </c:pt>
                <c:pt idx="221">
                  <c:v>3485022.7</c:v>
                </c:pt>
                <c:pt idx="222">
                  <c:v>3488021.8</c:v>
                </c:pt>
                <c:pt idx="223">
                  <c:v>3488218.3</c:v>
                </c:pt>
                <c:pt idx="224">
                  <c:v>3490249</c:v>
                </c:pt>
                <c:pt idx="225">
                  <c:v>3494433.2</c:v>
                </c:pt>
                <c:pt idx="226">
                  <c:v>3499547.4</c:v>
                </c:pt>
                <c:pt idx="227">
                  <c:v>3501825</c:v>
                </c:pt>
                <c:pt idx="228">
                  <c:v>3504509.3</c:v>
                </c:pt>
                <c:pt idx="229">
                  <c:v>3509485</c:v>
                </c:pt>
                <c:pt idx="230">
                  <c:v>3513517.7</c:v>
                </c:pt>
                <c:pt idx="231">
                  <c:v>3517036.2</c:v>
                </c:pt>
                <c:pt idx="232">
                  <c:v>3522455.5</c:v>
                </c:pt>
                <c:pt idx="233">
                  <c:v>3525229.2</c:v>
                </c:pt>
                <c:pt idx="234">
                  <c:v>3530188.3</c:v>
                </c:pt>
                <c:pt idx="235">
                  <c:v>3533863.5</c:v>
                </c:pt>
                <c:pt idx="236">
                  <c:v>3536730.6</c:v>
                </c:pt>
                <c:pt idx="237">
                  <c:v>3539620.6</c:v>
                </c:pt>
                <c:pt idx="238">
                  <c:v>3541973.8</c:v>
                </c:pt>
                <c:pt idx="239">
                  <c:v>3546513.5</c:v>
                </c:pt>
                <c:pt idx="240">
                  <c:v>3549917.6</c:v>
                </c:pt>
                <c:pt idx="241">
                  <c:v>3553040</c:v>
                </c:pt>
                <c:pt idx="242">
                  <c:v>3557859.2</c:v>
                </c:pt>
                <c:pt idx="243">
                  <c:v>3560093.7</c:v>
                </c:pt>
                <c:pt idx="244">
                  <c:v>3564614.7</c:v>
                </c:pt>
                <c:pt idx="245">
                  <c:v>3568266.4</c:v>
                </c:pt>
                <c:pt idx="246">
                  <c:v>3572999.7</c:v>
                </c:pt>
                <c:pt idx="247">
                  <c:v>3578266.2</c:v>
                </c:pt>
                <c:pt idx="248">
                  <c:v>3577551.1</c:v>
                </c:pt>
                <c:pt idx="249">
                  <c:v>3579523.6</c:v>
                </c:pt>
                <c:pt idx="250">
                  <c:v>3581348</c:v>
                </c:pt>
                <c:pt idx="251">
                  <c:v>3583153</c:v>
                </c:pt>
                <c:pt idx="252">
                  <c:v>3584842.6</c:v>
                </c:pt>
                <c:pt idx="253">
                  <c:v>3586662.7</c:v>
                </c:pt>
                <c:pt idx="254">
                  <c:v>3589404.7</c:v>
                </c:pt>
                <c:pt idx="255">
                  <c:v>3600639.5</c:v>
                </c:pt>
                <c:pt idx="256">
                  <c:v>3605736.8</c:v>
                </c:pt>
                <c:pt idx="257">
                  <c:v>3610434.5</c:v>
                </c:pt>
                <c:pt idx="258">
                  <c:v>3603259.6</c:v>
                </c:pt>
                <c:pt idx="259">
                  <c:v>3605802.6</c:v>
                </c:pt>
                <c:pt idx="260">
                  <c:v>3608511</c:v>
                </c:pt>
                <c:pt idx="261">
                  <c:v>3611906.1</c:v>
                </c:pt>
                <c:pt idx="262">
                  <c:v>3614185.3</c:v>
                </c:pt>
                <c:pt idx="263">
                  <c:v>3617699</c:v>
                </c:pt>
                <c:pt idx="264">
                  <c:v>3620338.6</c:v>
                </c:pt>
                <c:pt idx="265">
                  <c:v>3621931.1</c:v>
                </c:pt>
                <c:pt idx="266">
                  <c:v>3625360.5</c:v>
                </c:pt>
                <c:pt idx="267">
                  <c:v>3629379.6</c:v>
                </c:pt>
                <c:pt idx="268">
                  <c:v>3635868.6</c:v>
                </c:pt>
                <c:pt idx="269">
                  <c:v>3637601.5</c:v>
                </c:pt>
                <c:pt idx="270">
                  <c:v>3640247.7</c:v>
                </c:pt>
                <c:pt idx="271">
                  <c:v>3643115.1</c:v>
                </c:pt>
                <c:pt idx="272">
                  <c:v>3644564</c:v>
                </c:pt>
                <c:pt idx="273">
                  <c:v>3648101.5</c:v>
                </c:pt>
                <c:pt idx="274">
                  <c:v>3650675.2</c:v>
                </c:pt>
                <c:pt idx="275">
                  <c:v>3652986</c:v>
                </c:pt>
                <c:pt idx="276">
                  <c:v>3654398.8</c:v>
                </c:pt>
                <c:pt idx="277">
                  <c:v>3655708.7</c:v>
                </c:pt>
                <c:pt idx="278">
                  <c:v>3654601.1</c:v>
                </c:pt>
                <c:pt idx="279">
                  <c:v>3654633.6</c:v>
                </c:pt>
                <c:pt idx="280">
                  <c:v>3655961.6</c:v>
                </c:pt>
                <c:pt idx="281">
                  <c:v>3657881.7</c:v>
                </c:pt>
                <c:pt idx="282">
                  <c:v>3657924.7</c:v>
                </c:pt>
                <c:pt idx="283">
                  <c:v>3660506.1</c:v>
                </c:pt>
                <c:pt idx="284">
                  <c:v>3662391.6</c:v>
                </c:pt>
                <c:pt idx="285">
                  <c:v>3663247.5</c:v>
                </c:pt>
                <c:pt idx="286">
                  <c:v>3663360.8</c:v>
                </c:pt>
                <c:pt idx="287">
                  <c:v>3663391.7</c:v>
                </c:pt>
                <c:pt idx="288">
                  <c:v>3660788.2</c:v>
                </c:pt>
                <c:pt idx="289">
                  <c:v>3657255.6</c:v>
                </c:pt>
                <c:pt idx="290">
                  <c:v>3655957.2</c:v>
                </c:pt>
                <c:pt idx="291">
                  <c:v>3654710.8</c:v>
                </c:pt>
                <c:pt idx="292">
                  <c:v>3653381.1</c:v>
                </c:pt>
                <c:pt idx="293">
                  <c:v>3652530.3</c:v>
                </c:pt>
                <c:pt idx="294">
                  <c:v>3657221.4</c:v>
                </c:pt>
                <c:pt idx="295">
                  <c:v>3656733.9</c:v>
                </c:pt>
                <c:pt idx="296">
                  <c:v>3653922.5</c:v>
                </c:pt>
                <c:pt idx="297">
                  <c:v>3652121</c:v>
                </c:pt>
                <c:pt idx="298">
                  <c:v>3649761</c:v>
                </c:pt>
                <c:pt idx="299">
                  <c:v>3645616</c:v>
                </c:pt>
                <c:pt idx="300">
                  <c:v>3640796.2</c:v>
                </c:pt>
                <c:pt idx="301">
                  <c:v>3636047.1</c:v>
                </c:pt>
                <c:pt idx="302">
                  <c:v>3631226</c:v>
                </c:pt>
                <c:pt idx="303">
                  <c:v>3626506.8</c:v>
                </c:pt>
                <c:pt idx="304">
                  <c:v>3622733.2</c:v>
                </c:pt>
                <c:pt idx="305">
                  <c:v>3616688.1</c:v>
                </c:pt>
                <c:pt idx="306">
                  <c:v>3610282.9</c:v>
                </c:pt>
                <c:pt idx="307">
                  <c:v>3603893.3</c:v>
                </c:pt>
                <c:pt idx="308">
                  <c:v>3597521.2</c:v>
                </c:pt>
                <c:pt idx="309">
                  <c:v>3586042.1</c:v>
                </c:pt>
                <c:pt idx="310">
                  <c:v>3574712</c:v>
                </c:pt>
                <c:pt idx="311">
                  <c:v>3564100.9</c:v>
                </c:pt>
                <c:pt idx="312">
                  <c:v>3552938.9</c:v>
                </c:pt>
                <c:pt idx="313">
                  <c:v>3541682.4</c:v>
                </c:pt>
                <c:pt idx="314">
                  <c:v>3526000.9</c:v>
                </c:pt>
                <c:pt idx="315">
                  <c:v>3510284.6</c:v>
                </c:pt>
                <c:pt idx="316">
                  <c:v>3494704.7</c:v>
                </c:pt>
                <c:pt idx="317">
                  <c:v>3479148.9</c:v>
                </c:pt>
                <c:pt idx="318">
                  <c:v>3463275.5</c:v>
                </c:pt>
                <c:pt idx="319">
                  <c:v>3445886.6</c:v>
                </c:pt>
                <c:pt idx="320">
                  <c:v>3422913.2</c:v>
                </c:pt>
                <c:pt idx="321">
                  <c:v>3398482.4</c:v>
                </c:pt>
                <c:pt idx="322">
                  <c:v>3373786.7</c:v>
                </c:pt>
                <c:pt idx="323">
                  <c:v>3347891.3</c:v>
                </c:pt>
                <c:pt idx="324">
                  <c:v>3309001.8</c:v>
                </c:pt>
                <c:pt idx="325">
                  <c:v>3270210.2</c:v>
                </c:pt>
                <c:pt idx="326">
                  <c:v>3231644.8</c:v>
                </c:pt>
                <c:pt idx="327">
                  <c:v>3193345.7</c:v>
                </c:pt>
                <c:pt idx="328">
                  <c:v>3155890.3</c:v>
                </c:pt>
                <c:pt idx="329">
                  <c:v>3131045.7</c:v>
                </c:pt>
                <c:pt idx="330">
                  <c:v>3091131</c:v>
                </c:pt>
                <c:pt idx="331">
                  <c:v>3041991.2</c:v>
                </c:pt>
                <c:pt idx="332">
                  <c:v>2994639.5</c:v>
                </c:pt>
                <c:pt idx="333">
                  <c:v>2937406.8</c:v>
                </c:pt>
                <c:pt idx="334">
                  <c:v>2867477</c:v>
                </c:pt>
                <c:pt idx="335">
                  <c:v>2798448.8</c:v>
                </c:pt>
                <c:pt idx="336">
                  <c:v>2730564.7</c:v>
                </c:pt>
                <c:pt idx="337">
                  <c:v>2663830.9</c:v>
                </c:pt>
                <c:pt idx="338">
                  <c:v>2598259</c:v>
                </c:pt>
                <c:pt idx="339">
                  <c:v>2534814</c:v>
                </c:pt>
                <c:pt idx="340">
                  <c:v>2473685.7000000002</c:v>
                </c:pt>
                <c:pt idx="341">
                  <c:v>2386189.1</c:v>
                </c:pt>
                <c:pt idx="342">
                  <c:v>2305561.2999999998</c:v>
                </c:pt>
                <c:pt idx="343">
                  <c:v>2210890.9</c:v>
                </c:pt>
                <c:pt idx="344">
                  <c:v>2114317.9</c:v>
                </c:pt>
                <c:pt idx="345">
                  <c:v>2025981.1</c:v>
                </c:pt>
                <c:pt idx="346">
                  <c:v>1946997.6</c:v>
                </c:pt>
                <c:pt idx="347">
                  <c:v>1878552.8</c:v>
                </c:pt>
                <c:pt idx="348">
                  <c:v>1821824.4</c:v>
                </c:pt>
                <c:pt idx="349">
                  <c:v>1778246.4</c:v>
                </c:pt>
                <c:pt idx="350">
                  <c:v>1755102.5</c:v>
                </c:pt>
                <c:pt idx="351">
                  <c:v>1733673.1</c:v>
                </c:pt>
                <c:pt idx="352">
                  <c:v>1733810.6</c:v>
                </c:pt>
                <c:pt idx="353">
                  <c:v>1752610.8</c:v>
                </c:pt>
                <c:pt idx="354">
                  <c:v>1754983.7</c:v>
                </c:pt>
                <c:pt idx="355">
                  <c:v>1766778.1</c:v>
                </c:pt>
                <c:pt idx="356">
                  <c:v>1787712.8</c:v>
                </c:pt>
                <c:pt idx="357">
                  <c:v>1817571.9</c:v>
                </c:pt>
                <c:pt idx="358">
                  <c:v>1838751.1</c:v>
                </c:pt>
                <c:pt idx="359">
                  <c:v>1836055.3</c:v>
                </c:pt>
                <c:pt idx="360">
                  <c:v>1851573.7</c:v>
                </c:pt>
                <c:pt idx="361">
                  <c:v>1871306.6</c:v>
                </c:pt>
                <c:pt idx="362">
                  <c:v>1885534.8</c:v>
                </c:pt>
                <c:pt idx="363">
                  <c:v>1871483.2</c:v>
                </c:pt>
                <c:pt idx="364">
                  <c:v>1857864.6</c:v>
                </c:pt>
                <c:pt idx="365">
                  <c:v>1843673.1</c:v>
                </c:pt>
                <c:pt idx="366">
                  <c:v>1829885.1</c:v>
                </c:pt>
                <c:pt idx="367">
                  <c:v>1816373</c:v>
                </c:pt>
                <c:pt idx="368">
                  <c:v>1781795.2</c:v>
                </c:pt>
                <c:pt idx="369">
                  <c:v>1668772.9</c:v>
                </c:pt>
                <c:pt idx="370">
                  <c:v>1596670.3</c:v>
                </c:pt>
                <c:pt idx="371">
                  <c:v>1542643.6</c:v>
                </c:pt>
                <c:pt idx="372">
                  <c:v>1490467.2</c:v>
                </c:pt>
                <c:pt idx="373">
                  <c:v>1440446.7</c:v>
                </c:pt>
                <c:pt idx="374">
                  <c:v>1392441.8</c:v>
                </c:pt>
                <c:pt idx="375">
                  <c:v>1346971.8</c:v>
                </c:pt>
                <c:pt idx="376">
                  <c:v>1304197.3999999999</c:v>
                </c:pt>
                <c:pt idx="377">
                  <c:v>1228655.7</c:v>
                </c:pt>
                <c:pt idx="378">
                  <c:v>1138041.2</c:v>
                </c:pt>
                <c:pt idx="379">
                  <c:v>1049225.8999999999</c:v>
                </c:pt>
                <c:pt idx="380">
                  <c:v>961421.14</c:v>
                </c:pt>
                <c:pt idx="381">
                  <c:v>875334.58</c:v>
                </c:pt>
                <c:pt idx="382">
                  <c:v>792592.44</c:v>
                </c:pt>
                <c:pt idx="383">
                  <c:v>712818.77</c:v>
                </c:pt>
                <c:pt idx="384">
                  <c:v>653862.96</c:v>
                </c:pt>
                <c:pt idx="385">
                  <c:v>610812.59</c:v>
                </c:pt>
                <c:pt idx="386">
                  <c:v>592095.69999999995</c:v>
                </c:pt>
                <c:pt idx="387">
                  <c:v>550445.4</c:v>
                </c:pt>
                <c:pt idx="388">
                  <c:v>501606.75</c:v>
                </c:pt>
                <c:pt idx="389">
                  <c:v>447097.13</c:v>
                </c:pt>
                <c:pt idx="390">
                  <c:v>392685.87</c:v>
                </c:pt>
                <c:pt idx="391">
                  <c:v>338377.46</c:v>
                </c:pt>
                <c:pt idx="392">
                  <c:v>284190.61</c:v>
                </c:pt>
              </c:numCache>
            </c:numRef>
          </c:yVal>
          <c:smooth val="1"/>
          <c:extLst>
            <c:ext xmlns:c16="http://schemas.microsoft.com/office/drawing/2014/chart" uri="{C3380CC4-5D6E-409C-BE32-E72D297353CC}">
              <c16:uniqueId val="{00000002-36BE-4265-B8A9-68E9B3D17D04}"/>
            </c:ext>
          </c:extLst>
        </c:ser>
        <c:dLbls>
          <c:showLegendKey val="0"/>
          <c:showVal val="0"/>
          <c:showCatName val="0"/>
          <c:showSerName val="0"/>
          <c:showPercent val="0"/>
          <c:showBubbleSize val="0"/>
        </c:dLbls>
        <c:axId val="435869664"/>
        <c:axId val="435872288"/>
      </c:scatterChart>
      <c:valAx>
        <c:axId val="4358696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a:t>Curve length [cm]</a:t>
                </a:r>
              </a:p>
            </c:rich>
          </c:tx>
          <c:layout/>
          <c:overlay val="0"/>
          <c:spPr>
            <a:noFill/>
            <a:ln>
              <a:noFill/>
            </a:ln>
            <a:effectLst/>
          </c:spPr>
          <c:txPr>
            <a:bodyPr rot="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72288"/>
        <c:crosses val="autoZero"/>
        <c:crossBetween val="midCat"/>
        <c:dispUnits>
          <c:custUnit val="1.0000000000000002E-2"/>
        </c:dispUnits>
      </c:valAx>
      <c:valAx>
        <c:axId val="43587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r>
                  <a:rPr lang="en-US" dirty="0"/>
                  <a:t>Electric field [</a:t>
                </a:r>
                <a:r>
                  <a:rPr lang="en-US" dirty="0" smtClean="0"/>
                  <a:t>MV/m]</a:t>
                </a:r>
                <a:endParaRPr lang="en-US" dirty="0"/>
              </a:p>
            </c:rich>
          </c:tx>
          <c:layout/>
          <c:overlay val="0"/>
          <c:spPr>
            <a:noFill/>
            <a:ln>
              <a:noFill/>
            </a:ln>
            <a:effectLst/>
          </c:spPr>
          <c:txPr>
            <a:bodyPr rot="-54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435869664"/>
        <c:crosses val="autoZero"/>
        <c:crossBetween val="midCat"/>
        <c:dispUnits>
          <c:custUnit val="1000000"/>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3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8670166229221"/>
          <c:y val="5.0925925925925923E-2"/>
          <c:w val="0.84423840769903746"/>
          <c:h val="0.71349288575770131"/>
        </c:manualLayout>
      </c:layout>
      <c:scatterChart>
        <c:scatterStyle val="smoothMarker"/>
        <c:varyColors val="0"/>
        <c:ser>
          <c:idx val="1"/>
          <c:order val="0"/>
          <c:tx>
            <c:strRef>
              <c:f>'Electric field'!$A$2</c:f>
              <c:strCache>
                <c:ptCount val="1"/>
                <c:pt idx="0">
                  <c:v>No-receptacle</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'Electric field'!$A$4:$A$396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field'!$B$4:$B$396</c:f>
              <c:numCache>
                <c:formatCode>General</c:formatCode>
                <c:ptCount val="393"/>
                <c:pt idx="0">
                  <c:v>364832.35</c:v>
                </c:pt>
                <c:pt idx="1">
                  <c:v>381583.57</c:v>
                </c:pt>
                <c:pt idx="2">
                  <c:v>404350.17</c:v>
                </c:pt>
                <c:pt idx="3">
                  <c:v>428427.86</c:v>
                </c:pt>
                <c:pt idx="4">
                  <c:v>453622.45</c:v>
                </c:pt>
                <c:pt idx="5">
                  <c:v>479401.71</c:v>
                </c:pt>
                <c:pt idx="6">
                  <c:v>506013.36</c:v>
                </c:pt>
                <c:pt idx="7">
                  <c:v>532555.07999999996</c:v>
                </c:pt>
                <c:pt idx="8">
                  <c:v>559409.88</c:v>
                </c:pt>
                <c:pt idx="9">
                  <c:v>585207.27</c:v>
                </c:pt>
                <c:pt idx="10">
                  <c:v>607759.19999999995</c:v>
                </c:pt>
                <c:pt idx="11">
                  <c:v>645385.5</c:v>
                </c:pt>
                <c:pt idx="12">
                  <c:v>683966.8</c:v>
                </c:pt>
                <c:pt idx="13">
                  <c:v>722383.77</c:v>
                </c:pt>
                <c:pt idx="14">
                  <c:v>761939.38</c:v>
                </c:pt>
                <c:pt idx="15">
                  <c:v>801984.74</c:v>
                </c:pt>
                <c:pt idx="16">
                  <c:v>842884.03</c:v>
                </c:pt>
                <c:pt idx="17">
                  <c:v>883420.2</c:v>
                </c:pt>
                <c:pt idx="18">
                  <c:v>907251.09</c:v>
                </c:pt>
                <c:pt idx="19">
                  <c:v>927561.75</c:v>
                </c:pt>
                <c:pt idx="20">
                  <c:v>949125.15</c:v>
                </c:pt>
                <c:pt idx="21">
                  <c:v>971389.25</c:v>
                </c:pt>
                <c:pt idx="22">
                  <c:v>994176</c:v>
                </c:pt>
                <c:pt idx="23">
                  <c:v>1018295.9</c:v>
                </c:pt>
                <c:pt idx="24">
                  <c:v>1043576.1</c:v>
                </c:pt>
                <c:pt idx="25">
                  <c:v>1069468.1000000001</c:v>
                </c:pt>
                <c:pt idx="26">
                  <c:v>1089478.6000000001</c:v>
                </c:pt>
                <c:pt idx="27">
                  <c:v>1097422.2</c:v>
                </c:pt>
                <c:pt idx="28">
                  <c:v>1101243.1000000001</c:v>
                </c:pt>
                <c:pt idx="29">
                  <c:v>1105448.8999999999</c:v>
                </c:pt>
                <c:pt idx="30">
                  <c:v>1110019.8999999999</c:v>
                </c:pt>
                <c:pt idx="31">
                  <c:v>1114640.8999999999</c:v>
                </c:pt>
                <c:pt idx="32">
                  <c:v>1119423.5</c:v>
                </c:pt>
                <c:pt idx="33">
                  <c:v>1124370</c:v>
                </c:pt>
                <c:pt idx="34">
                  <c:v>1129859.6000000001</c:v>
                </c:pt>
                <c:pt idx="35">
                  <c:v>1141371.6000000001</c:v>
                </c:pt>
                <c:pt idx="36">
                  <c:v>1158384.2</c:v>
                </c:pt>
                <c:pt idx="37">
                  <c:v>1174317.6000000001</c:v>
                </c:pt>
                <c:pt idx="38">
                  <c:v>1189892.8</c:v>
                </c:pt>
                <c:pt idx="39">
                  <c:v>1205471.3999999999</c:v>
                </c:pt>
                <c:pt idx="40">
                  <c:v>1221058.7</c:v>
                </c:pt>
                <c:pt idx="41">
                  <c:v>1236549.3999999999</c:v>
                </c:pt>
                <c:pt idx="42">
                  <c:v>1251844.3</c:v>
                </c:pt>
                <c:pt idx="43">
                  <c:v>1267144.7</c:v>
                </c:pt>
                <c:pt idx="44">
                  <c:v>1282378.5</c:v>
                </c:pt>
                <c:pt idx="45">
                  <c:v>1303378</c:v>
                </c:pt>
                <c:pt idx="46">
                  <c:v>1324867</c:v>
                </c:pt>
                <c:pt idx="47">
                  <c:v>1346234.1</c:v>
                </c:pt>
                <c:pt idx="48">
                  <c:v>1367629.1</c:v>
                </c:pt>
                <c:pt idx="49">
                  <c:v>1389050.3</c:v>
                </c:pt>
                <c:pt idx="50">
                  <c:v>1410502.1</c:v>
                </c:pt>
                <c:pt idx="51">
                  <c:v>1431944.3</c:v>
                </c:pt>
                <c:pt idx="52">
                  <c:v>1450955.9</c:v>
                </c:pt>
                <c:pt idx="53">
                  <c:v>1471834.2</c:v>
                </c:pt>
                <c:pt idx="54">
                  <c:v>1493808.4</c:v>
                </c:pt>
                <c:pt idx="55">
                  <c:v>1515836.1</c:v>
                </c:pt>
                <c:pt idx="56">
                  <c:v>1538006.5</c:v>
                </c:pt>
                <c:pt idx="57">
                  <c:v>1559938.9</c:v>
                </c:pt>
                <c:pt idx="58">
                  <c:v>1580681</c:v>
                </c:pt>
                <c:pt idx="59">
                  <c:v>1602037.4</c:v>
                </c:pt>
                <c:pt idx="60">
                  <c:v>1623572</c:v>
                </c:pt>
                <c:pt idx="61">
                  <c:v>1645174.1</c:v>
                </c:pt>
                <c:pt idx="62">
                  <c:v>1666845</c:v>
                </c:pt>
                <c:pt idx="63">
                  <c:v>1687652.6</c:v>
                </c:pt>
                <c:pt idx="64">
                  <c:v>1707130.3</c:v>
                </c:pt>
                <c:pt idx="65">
                  <c:v>1726697.5</c:v>
                </c:pt>
                <c:pt idx="66">
                  <c:v>1746380.5</c:v>
                </c:pt>
                <c:pt idx="67">
                  <c:v>1766097.2</c:v>
                </c:pt>
                <c:pt idx="68">
                  <c:v>1785356</c:v>
                </c:pt>
                <c:pt idx="69">
                  <c:v>1802501.4</c:v>
                </c:pt>
                <c:pt idx="70">
                  <c:v>1819767.8</c:v>
                </c:pt>
                <c:pt idx="71">
                  <c:v>1837152.5</c:v>
                </c:pt>
                <c:pt idx="72">
                  <c:v>1854649.5</c:v>
                </c:pt>
                <c:pt idx="73">
                  <c:v>1869855.3</c:v>
                </c:pt>
                <c:pt idx="74">
                  <c:v>1885406.9</c:v>
                </c:pt>
                <c:pt idx="75">
                  <c:v>1901172.6</c:v>
                </c:pt>
                <c:pt idx="76">
                  <c:v>1917064.4</c:v>
                </c:pt>
                <c:pt idx="77">
                  <c:v>1933345.2</c:v>
                </c:pt>
                <c:pt idx="78">
                  <c:v>1950656.6</c:v>
                </c:pt>
                <c:pt idx="79">
                  <c:v>1964523.5</c:v>
                </c:pt>
                <c:pt idx="80">
                  <c:v>1978403.1</c:v>
                </c:pt>
                <c:pt idx="81">
                  <c:v>1992405.5</c:v>
                </c:pt>
                <c:pt idx="82">
                  <c:v>2006525.4</c:v>
                </c:pt>
                <c:pt idx="83">
                  <c:v>2020041.1</c:v>
                </c:pt>
                <c:pt idx="84">
                  <c:v>2031435.3</c:v>
                </c:pt>
                <c:pt idx="85">
                  <c:v>2042949.6</c:v>
                </c:pt>
                <c:pt idx="86">
                  <c:v>2054578.3</c:v>
                </c:pt>
                <c:pt idx="87">
                  <c:v>2067415</c:v>
                </c:pt>
                <c:pt idx="88">
                  <c:v>2079974</c:v>
                </c:pt>
                <c:pt idx="89">
                  <c:v>2089635.3</c:v>
                </c:pt>
                <c:pt idx="90">
                  <c:v>2099423.4</c:v>
                </c:pt>
                <c:pt idx="91">
                  <c:v>2109370.7000000002</c:v>
                </c:pt>
                <c:pt idx="92">
                  <c:v>2119428.4</c:v>
                </c:pt>
                <c:pt idx="93">
                  <c:v>2127535.6</c:v>
                </c:pt>
                <c:pt idx="94">
                  <c:v>2131417.5</c:v>
                </c:pt>
                <c:pt idx="95">
                  <c:v>2138985.7000000002</c:v>
                </c:pt>
                <c:pt idx="96">
                  <c:v>2147017</c:v>
                </c:pt>
                <c:pt idx="97">
                  <c:v>2157108.9</c:v>
                </c:pt>
                <c:pt idx="98">
                  <c:v>2166141.7000000002</c:v>
                </c:pt>
                <c:pt idx="99">
                  <c:v>2173138.2000000002</c:v>
                </c:pt>
                <c:pt idx="100">
                  <c:v>2180224.4</c:v>
                </c:pt>
                <c:pt idx="101">
                  <c:v>2187439.5</c:v>
                </c:pt>
                <c:pt idx="102">
                  <c:v>2194744.6</c:v>
                </c:pt>
                <c:pt idx="103">
                  <c:v>2202496.1</c:v>
                </c:pt>
                <c:pt idx="104">
                  <c:v>2210805.7999999998</c:v>
                </c:pt>
                <c:pt idx="105">
                  <c:v>2218208.2000000002</c:v>
                </c:pt>
                <c:pt idx="106">
                  <c:v>2223511.5</c:v>
                </c:pt>
                <c:pt idx="107">
                  <c:v>2229305.1</c:v>
                </c:pt>
                <c:pt idx="108">
                  <c:v>2234886.2999999998</c:v>
                </c:pt>
                <c:pt idx="109">
                  <c:v>2240111.5</c:v>
                </c:pt>
                <c:pt idx="110">
                  <c:v>2245427.6</c:v>
                </c:pt>
                <c:pt idx="111">
                  <c:v>2250847.4</c:v>
                </c:pt>
                <c:pt idx="112">
                  <c:v>2256365.6</c:v>
                </c:pt>
                <c:pt idx="113">
                  <c:v>2261973</c:v>
                </c:pt>
                <c:pt idx="114">
                  <c:v>2266691.1</c:v>
                </c:pt>
                <c:pt idx="115">
                  <c:v>2271175.2999999998</c:v>
                </c:pt>
                <c:pt idx="116">
                  <c:v>2275685.5</c:v>
                </c:pt>
                <c:pt idx="117">
                  <c:v>2279787.9</c:v>
                </c:pt>
                <c:pt idx="118">
                  <c:v>2283092.7999999998</c:v>
                </c:pt>
                <c:pt idx="119">
                  <c:v>2286103.7000000002</c:v>
                </c:pt>
                <c:pt idx="120">
                  <c:v>2289175.7000000002</c:v>
                </c:pt>
                <c:pt idx="121">
                  <c:v>2292343</c:v>
                </c:pt>
                <c:pt idx="122">
                  <c:v>2295583.2000000002</c:v>
                </c:pt>
                <c:pt idx="123">
                  <c:v>2298895.2999999998</c:v>
                </c:pt>
                <c:pt idx="124">
                  <c:v>2303758.6</c:v>
                </c:pt>
                <c:pt idx="125">
                  <c:v>2306728.9</c:v>
                </c:pt>
                <c:pt idx="126">
                  <c:v>2309609</c:v>
                </c:pt>
                <c:pt idx="127">
                  <c:v>2313851.1</c:v>
                </c:pt>
                <c:pt idx="128">
                  <c:v>2316049.4</c:v>
                </c:pt>
                <c:pt idx="129">
                  <c:v>2318297.2999999998</c:v>
                </c:pt>
                <c:pt idx="130">
                  <c:v>2320659.2000000002</c:v>
                </c:pt>
                <c:pt idx="131">
                  <c:v>2323057.6</c:v>
                </c:pt>
                <c:pt idx="132">
                  <c:v>2325465.4</c:v>
                </c:pt>
                <c:pt idx="133">
                  <c:v>2327977</c:v>
                </c:pt>
                <c:pt idx="134">
                  <c:v>2332495.9</c:v>
                </c:pt>
                <c:pt idx="135">
                  <c:v>2335102</c:v>
                </c:pt>
                <c:pt idx="136">
                  <c:v>2336928.2999999998</c:v>
                </c:pt>
                <c:pt idx="137">
                  <c:v>2338656.7999999998</c:v>
                </c:pt>
                <c:pt idx="138">
                  <c:v>2340612.4</c:v>
                </c:pt>
                <c:pt idx="139">
                  <c:v>2342612.2999999998</c:v>
                </c:pt>
                <c:pt idx="140">
                  <c:v>2344719.7000000002</c:v>
                </c:pt>
                <c:pt idx="141">
                  <c:v>2346846.7999999998</c:v>
                </c:pt>
                <c:pt idx="142">
                  <c:v>2349059.9</c:v>
                </c:pt>
                <c:pt idx="143">
                  <c:v>2351345.6</c:v>
                </c:pt>
                <c:pt idx="144">
                  <c:v>2352275.5</c:v>
                </c:pt>
                <c:pt idx="145">
                  <c:v>2349239.5</c:v>
                </c:pt>
                <c:pt idx="146">
                  <c:v>2351897.2999999998</c:v>
                </c:pt>
                <c:pt idx="147">
                  <c:v>2355173.7999999998</c:v>
                </c:pt>
                <c:pt idx="148">
                  <c:v>2357193</c:v>
                </c:pt>
                <c:pt idx="149">
                  <c:v>2359215.2999999998</c:v>
                </c:pt>
                <c:pt idx="150">
                  <c:v>2361321.5</c:v>
                </c:pt>
                <c:pt idx="151">
                  <c:v>2363462.2999999998</c:v>
                </c:pt>
                <c:pt idx="152">
                  <c:v>2365650.7000000002</c:v>
                </c:pt>
                <c:pt idx="153">
                  <c:v>2367936.7999999998</c:v>
                </c:pt>
                <c:pt idx="154">
                  <c:v>2369974.2999999998</c:v>
                </c:pt>
                <c:pt idx="155">
                  <c:v>2370676.1</c:v>
                </c:pt>
                <c:pt idx="156">
                  <c:v>2373932.7000000002</c:v>
                </c:pt>
                <c:pt idx="157">
                  <c:v>2376831.7000000002</c:v>
                </c:pt>
                <c:pt idx="158">
                  <c:v>2378176.2999999998</c:v>
                </c:pt>
                <c:pt idx="159">
                  <c:v>2379521</c:v>
                </c:pt>
                <c:pt idx="160">
                  <c:v>2380961.4</c:v>
                </c:pt>
                <c:pt idx="161">
                  <c:v>2382397.1</c:v>
                </c:pt>
                <c:pt idx="162">
                  <c:v>2383890.2999999998</c:v>
                </c:pt>
                <c:pt idx="163">
                  <c:v>2385440.5</c:v>
                </c:pt>
                <c:pt idx="164">
                  <c:v>2386842.7000000002</c:v>
                </c:pt>
                <c:pt idx="165">
                  <c:v>2387431.7000000002</c:v>
                </c:pt>
                <c:pt idx="166">
                  <c:v>2394175</c:v>
                </c:pt>
                <c:pt idx="167">
                  <c:v>2397542.2999999998</c:v>
                </c:pt>
                <c:pt idx="168">
                  <c:v>2400030.7999999998</c:v>
                </c:pt>
                <c:pt idx="169">
                  <c:v>2402537.2999999998</c:v>
                </c:pt>
                <c:pt idx="170">
                  <c:v>2405133.2000000002</c:v>
                </c:pt>
                <c:pt idx="171">
                  <c:v>2407728.6</c:v>
                </c:pt>
                <c:pt idx="172">
                  <c:v>2410412.7999999998</c:v>
                </c:pt>
                <c:pt idx="173">
                  <c:v>2413142.2999999998</c:v>
                </c:pt>
                <c:pt idx="174">
                  <c:v>2415883.1</c:v>
                </c:pt>
                <c:pt idx="175">
                  <c:v>2413831.2999999998</c:v>
                </c:pt>
                <c:pt idx="176">
                  <c:v>2421019.7000000002</c:v>
                </c:pt>
                <c:pt idx="177">
                  <c:v>2425403.9</c:v>
                </c:pt>
                <c:pt idx="178">
                  <c:v>2429289.1</c:v>
                </c:pt>
                <c:pt idx="179">
                  <c:v>2433187.7999999998</c:v>
                </c:pt>
                <c:pt idx="180">
                  <c:v>2437160.5</c:v>
                </c:pt>
                <c:pt idx="181">
                  <c:v>2441150.7000000002</c:v>
                </c:pt>
                <c:pt idx="182">
                  <c:v>2445210.6</c:v>
                </c:pt>
                <c:pt idx="183">
                  <c:v>2449312</c:v>
                </c:pt>
                <c:pt idx="184">
                  <c:v>2453437.7000000002</c:v>
                </c:pt>
                <c:pt idx="185">
                  <c:v>2456244.2000000002</c:v>
                </c:pt>
                <c:pt idx="186">
                  <c:v>2459392</c:v>
                </c:pt>
                <c:pt idx="187">
                  <c:v>2466195</c:v>
                </c:pt>
                <c:pt idx="188">
                  <c:v>2473009.5</c:v>
                </c:pt>
                <c:pt idx="189">
                  <c:v>2479864.2999999998</c:v>
                </c:pt>
                <c:pt idx="190">
                  <c:v>2486760</c:v>
                </c:pt>
                <c:pt idx="191">
                  <c:v>2493695</c:v>
                </c:pt>
                <c:pt idx="192">
                  <c:v>2500669.6</c:v>
                </c:pt>
                <c:pt idx="193">
                  <c:v>2507684.6</c:v>
                </c:pt>
                <c:pt idx="194">
                  <c:v>2514737.7999999998</c:v>
                </c:pt>
                <c:pt idx="195">
                  <c:v>2522280.9</c:v>
                </c:pt>
                <c:pt idx="196">
                  <c:v>2532539.7000000002</c:v>
                </c:pt>
                <c:pt idx="197">
                  <c:v>2544275.2000000002</c:v>
                </c:pt>
                <c:pt idx="198">
                  <c:v>2556058</c:v>
                </c:pt>
                <c:pt idx="199">
                  <c:v>2567887.2000000002</c:v>
                </c:pt>
                <c:pt idx="200">
                  <c:v>2579763</c:v>
                </c:pt>
                <c:pt idx="201">
                  <c:v>2591684.4</c:v>
                </c:pt>
                <c:pt idx="202">
                  <c:v>2603650.7999999998</c:v>
                </c:pt>
                <c:pt idx="203">
                  <c:v>2615660.4</c:v>
                </c:pt>
                <c:pt idx="204">
                  <c:v>2627714.1</c:v>
                </c:pt>
                <c:pt idx="205">
                  <c:v>2642080.9</c:v>
                </c:pt>
                <c:pt idx="206">
                  <c:v>2659946.6</c:v>
                </c:pt>
                <c:pt idx="207">
                  <c:v>2674377.5</c:v>
                </c:pt>
                <c:pt idx="208">
                  <c:v>2689218.3</c:v>
                </c:pt>
                <c:pt idx="209">
                  <c:v>2704677.8</c:v>
                </c:pt>
                <c:pt idx="210">
                  <c:v>2719150.5</c:v>
                </c:pt>
                <c:pt idx="211">
                  <c:v>2734442.5</c:v>
                </c:pt>
                <c:pt idx="212">
                  <c:v>2749401.3</c:v>
                </c:pt>
                <c:pt idx="213">
                  <c:v>2764309.8</c:v>
                </c:pt>
                <c:pt idx="214">
                  <c:v>2780200.5</c:v>
                </c:pt>
                <c:pt idx="215">
                  <c:v>2800267.3</c:v>
                </c:pt>
                <c:pt idx="216">
                  <c:v>2819306</c:v>
                </c:pt>
                <c:pt idx="217">
                  <c:v>2835878.5</c:v>
                </c:pt>
                <c:pt idx="218">
                  <c:v>2852940.3</c:v>
                </c:pt>
                <c:pt idx="219">
                  <c:v>2871748.8</c:v>
                </c:pt>
                <c:pt idx="220">
                  <c:v>2888832.7</c:v>
                </c:pt>
                <c:pt idx="221">
                  <c:v>2906919</c:v>
                </c:pt>
                <c:pt idx="222">
                  <c:v>2925218.8</c:v>
                </c:pt>
                <c:pt idx="223">
                  <c:v>2942264.1</c:v>
                </c:pt>
                <c:pt idx="224">
                  <c:v>2961573.6</c:v>
                </c:pt>
                <c:pt idx="225">
                  <c:v>2988425.1</c:v>
                </c:pt>
                <c:pt idx="226">
                  <c:v>3005853.1</c:v>
                </c:pt>
                <c:pt idx="227">
                  <c:v>3020478.3</c:v>
                </c:pt>
                <c:pt idx="228">
                  <c:v>3034233.2</c:v>
                </c:pt>
                <c:pt idx="229">
                  <c:v>3049449.4</c:v>
                </c:pt>
                <c:pt idx="230">
                  <c:v>3064953.5</c:v>
                </c:pt>
                <c:pt idx="231">
                  <c:v>3079081</c:v>
                </c:pt>
                <c:pt idx="232">
                  <c:v>3095246.3</c:v>
                </c:pt>
                <c:pt idx="233">
                  <c:v>3109495</c:v>
                </c:pt>
                <c:pt idx="234">
                  <c:v>3124758.8</c:v>
                </c:pt>
                <c:pt idx="235">
                  <c:v>3139789.2</c:v>
                </c:pt>
                <c:pt idx="236">
                  <c:v>3153849.6</c:v>
                </c:pt>
                <c:pt idx="237">
                  <c:v>3169977.2</c:v>
                </c:pt>
                <c:pt idx="238">
                  <c:v>3179822.9</c:v>
                </c:pt>
                <c:pt idx="239">
                  <c:v>3191149.5</c:v>
                </c:pt>
                <c:pt idx="240">
                  <c:v>3201149.4</c:v>
                </c:pt>
                <c:pt idx="241">
                  <c:v>3211174.3</c:v>
                </c:pt>
                <c:pt idx="242">
                  <c:v>3222271.8</c:v>
                </c:pt>
                <c:pt idx="243">
                  <c:v>3231769.9</c:v>
                </c:pt>
                <c:pt idx="244">
                  <c:v>3242932.9</c:v>
                </c:pt>
                <c:pt idx="245">
                  <c:v>3251799.8</c:v>
                </c:pt>
                <c:pt idx="246">
                  <c:v>3260482.2</c:v>
                </c:pt>
                <c:pt idx="247">
                  <c:v>3265733.3</c:v>
                </c:pt>
                <c:pt idx="248">
                  <c:v>3271703.5</c:v>
                </c:pt>
                <c:pt idx="249">
                  <c:v>3279952.1</c:v>
                </c:pt>
                <c:pt idx="250">
                  <c:v>3288306.9</c:v>
                </c:pt>
                <c:pt idx="251">
                  <c:v>3295284.4</c:v>
                </c:pt>
                <c:pt idx="252">
                  <c:v>3304460.7</c:v>
                </c:pt>
                <c:pt idx="253">
                  <c:v>3311623.4</c:v>
                </c:pt>
                <c:pt idx="254">
                  <c:v>3319858.7</c:v>
                </c:pt>
                <c:pt idx="255">
                  <c:v>3327341.7</c:v>
                </c:pt>
                <c:pt idx="256">
                  <c:v>3333855.7</c:v>
                </c:pt>
                <c:pt idx="257">
                  <c:v>3343652.4</c:v>
                </c:pt>
                <c:pt idx="258">
                  <c:v>3344315.9</c:v>
                </c:pt>
                <c:pt idx="259">
                  <c:v>3348131.6</c:v>
                </c:pt>
                <c:pt idx="260">
                  <c:v>3352742.3</c:v>
                </c:pt>
                <c:pt idx="261">
                  <c:v>3356985.4</c:v>
                </c:pt>
                <c:pt idx="262">
                  <c:v>3360864.5</c:v>
                </c:pt>
                <c:pt idx="263">
                  <c:v>3365807.7</c:v>
                </c:pt>
                <c:pt idx="264">
                  <c:v>3376411.7</c:v>
                </c:pt>
                <c:pt idx="265">
                  <c:v>3383236.5</c:v>
                </c:pt>
                <c:pt idx="266">
                  <c:v>3387666.5</c:v>
                </c:pt>
                <c:pt idx="267">
                  <c:v>3391545.5</c:v>
                </c:pt>
                <c:pt idx="268">
                  <c:v>3394163.8</c:v>
                </c:pt>
                <c:pt idx="269">
                  <c:v>3398931.7</c:v>
                </c:pt>
                <c:pt idx="270">
                  <c:v>3403778.6</c:v>
                </c:pt>
                <c:pt idx="271">
                  <c:v>3408466.5</c:v>
                </c:pt>
                <c:pt idx="272">
                  <c:v>3413151.1</c:v>
                </c:pt>
                <c:pt idx="273">
                  <c:v>3417846.5</c:v>
                </c:pt>
                <c:pt idx="274">
                  <c:v>3422506.7</c:v>
                </c:pt>
                <c:pt idx="275">
                  <c:v>3427237.3</c:v>
                </c:pt>
                <c:pt idx="276">
                  <c:v>3431893.5</c:v>
                </c:pt>
                <c:pt idx="277">
                  <c:v>3435121.6</c:v>
                </c:pt>
                <c:pt idx="278">
                  <c:v>3435774.1</c:v>
                </c:pt>
                <c:pt idx="279">
                  <c:v>3438483.7</c:v>
                </c:pt>
                <c:pt idx="280">
                  <c:v>3442595</c:v>
                </c:pt>
                <c:pt idx="281">
                  <c:v>3446015.1</c:v>
                </c:pt>
                <c:pt idx="282">
                  <c:v>3449229.5</c:v>
                </c:pt>
                <c:pt idx="283">
                  <c:v>3454298.2</c:v>
                </c:pt>
                <c:pt idx="284">
                  <c:v>3459681.4</c:v>
                </c:pt>
                <c:pt idx="285">
                  <c:v>3463709.9</c:v>
                </c:pt>
                <c:pt idx="286">
                  <c:v>3467436.6</c:v>
                </c:pt>
                <c:pt idx="287">
                  <c:v>3471135.1</c:v>
                </c:pt>
                <c:pt idx="288">
                  <c:v>3474608.2</c:v>
                </c:pt>
                <c:pt idx="289">
                  <c:v>3477842.6</c:v>
                </c:pt>
                <c:pt idx="290">
                  <c:v>3481173.5</c:v>
                </c:pt>
                <c:pt idx="291">
                  <c:v>3484417</c:v>
                </c:pt>
                <c:pt idx="292">
                  <c:v>3487704.2</c:v>
                </c:pt>
                <c:pt idx="293">
                  <c:v>3492349.6</c:v>
                </c:pt>
                <c:pt idx="294">
                  <c:v>3497494.6</c:v>
                </c:pt>
                <c:pt idx="295">
                  <c:v>3499694.1</c:v>
                </c:pt>
                <c:pt idx="296">
                  <c:v>3501829.7</c:v>
                </c:pt>
                <c:pt idx="297">
                  <c:v>3504019.5</c:v>
                </c:pt>
                <c:pt idx="298">
                  <c:v>3504087.4</c:v>
                </c:pt>
                <c:pt idx="299">
                  <c:v>3506347.6</c:v>
                </c:pt>
                <c:pt idx="300">
                  <c:v>3509917.3</c:v>
                </c:pt>
                <c:pt idx="301">
                  <c:v>3513565.1</c:v>
                </c:pt>
                <c:pt idx="302">
                  <c:v>3517140.2</c:v>
                </c:pt>
                <c:pt idx="303">
                  <c:v>3520754.5</c:v>
                </c:pt>
                <c:pt idx="304">
                  <c:v>3525792.3</c:v>
                </c:pt>
                <c:pt idx="305">
                  <c:v>3533400.5</c:v>
                </c:pt>
                <c:pt idx="306">
                  <c:v>3541010.1</c:v>
                </c:pt>
                <c:pt idx="307">
                  <c:v>3548608</c:v>
                </c:pt>
                <c:pt idx="308">
                  <c:v>3555445.4</c:v>
                </c:pt>
                <c:pt idx="309">
                  <c:v>3559673.1</c:v>
                </c:pt>
                <c:pt idx="310">
                  <c:v>3562993.7</c:v>
                </c:pt>
                <c:pt idx="311">
                  <c:v>3566962.8</c:v>
                </c:pt>
                <c:pt idx="312">
                  <c:v>3569496.5</c:v>
                </c:pt>
                <c:pt idx="313">
                  <c:v>3573762.9</c:v>
                </c:pt>
                <c:pt idx="314">
                  <c:v>3576980.4</c:v>
                </c:pt>
                <c:pt idx="315">
                  <c:v>3580134.3</c:v>
                </c:pt>
                <c:pt idx="316">
                  <c:v>3583355.4</c:v>
                </c:pt>
                <c:pt idx="317">
                  <c:v>3586543.7</c:v>
                </c:pt>
                <c:pt idx="318">
                  <c:v>3592698.2</c:v>
                </c:pt>
                <c:pt idx="319">
                  <c:v>3597279.8</c:v>
                </c:pt>
                <c:pt idx="320">
                  <c:v>3601415.5</c:v>
                </c:pt>
                <c:pt idx="321">
                  <c:v>3606231.6</c:v>
                </c:pt>
                <c:pt idx="322">
                  <c:v>3610018.9</c:v>
                </c:pt>
                <c:pt idx="323">
                  <c:v>3614762</c:v>
                </c:pt>
                <c:pt idx="324">
                  <c:v>3619477.5</c:v>
                </c:pt>
                <c:pt idx="325">
                  <c:v>3624123.6</c:v>
                </c:pt>
                <c:pt idx="326">
                  <c:v>3628831.7</c:v>
                </c:pt>
                <c:pt idx="327">
                  <c:v>3633512.1</c:v>
                </c:pt>
                <c:pt idx="328">
                  <c:v>3638092.8</c:v>
                </c:pt>
                <c:pt idx="329">
                  <c:v>3641851.4</c:v>
                </c:pt>
                <c:pt idx="330">
                  <c:v>3646006.8</c:v>
                </c:pt>
                <c:pt idx="331">
                  <c:v>3649996.4</c:v>
                </c:pt>
                <c:pt idx="332">
                  <c:v>3655066</c:v>
                </c:pt>
                <c:pt idx="333">
                  <c:v>3660451.9</c:v>
                </c:pt>
                <c:pt idx="334">
                  <c:v>3666941.3</c:v>
                </c:pt>
                <c:pt idx="335">
                  <c:v>3673403</c:v>
                </c:pt>
                <c:pt idx="336">
                  <c:v>3679907.3</c:v>
                </c:pt>
                <c:pt idx="337">
                  <c:v>3686426.2</c:v>
                </c:pt>
                <c:pt idx="338">
                  <c:v>3692922.1</c:v>
                </c:pt>
                <c:pt idx="339">
                  <c:v>3698200.5</c:v>
                </c:pt>
                <c:pt idx="340">
                  <c:v>3704614.9</c:v>
                </c:pt>
                <c:pt idx="341">
                  <c:v>3711207.4</c:v>
                </c:pt>
                <c:pt idx="342">
                  <c:v>3718198.4</c:v>
                </c:pt>
                <c:pt idx="343">
                  <c:v>3725548</c:v>
                </c:pt>
                <c:pt idx="344">
                  <c:v>3733502.3</c:v>
                </c:pt>
                <c:pt idx="345">
                  <c:v>3741454.7</c:v>
                </c:pt>
                <c:pt idx="346">
                  <c:v>3749433.5</c:v>
                </c:pt>
                <c:pt idx="347">
                  <c:v>3757425.5</c:v>
                </c:pt>
                <c:pt idx="348">
                  <c:v>3765109.7</c:v>
                </c:pt>
                <c:pt idx="349">
                  <c:v>3771260.7</c:v>
                </c:pt>
                <c:pt idx="350">
                  <c:v>3783126.4</c:v>
                </c:pt>
                <c:pt idx="351">
                  <c:v>3792390.8</c:v>
                </c:pt>
                <c:pt idx="352">
                  <c:v>3803747.7</c:v>
                </c:pt>
                <c:pt idx="353">
                  <c:v>3810331.2</c:v>
                </c:pt>
                <c:pt idx="354">
                  <c:v>3821821.2</c:v>
                </c:pt>
                <c:pt idx="355">
                  <c:v>3833544.2</c:v>
                </c:pt>
                <c:pt idx="356">
                  <c:v>3845342.7</c:v>
                </c:pt>
                <c:pt idx="357">
                  <c:v>3857121</c:v>
                </c:pt>
                <c:pt idx="358">
                  <c:v>3869672.3</c:v>
                </c:pt>
                <c:pt idx="359">
                  <c:v>3888586.2</c:v>
                </c:pt>
                <c:pt idx="360">
                  <c:v>3902536.2</c:v>
                </c:pt>
                <c:pt idx="361">
                  <c:v>3916092</c:v>
                </c:pt>
                <c:pt idx="362">
                  <c:v>3933441.2</c:v>
                </c:pt>
                <c:pt idx="363">
                  <c:v>3960539.8</c:v>
                </c:pt>
                <c:pt idx="364">
                  <c:v>3993596.3</c:v>
                </c:pt>
                <c:pt idx="365">
                  <c:v>4026747.2</c:v>
                </c:pt>
                <c:pt idx="366">
                  <c:v>4059982.6</c:v>
                </c:pt>
                <c:pt idx="367">
                  <c:v>4092949.6</c:v>
                </c:pt>
                <c:pt idx="368">
                  <c:v>4126198.2</c:v>
                </c:pt>
                <c:pt idx="369">
                  <c:v>4159328.5</c:v>
                </c:pt>
                <c:pt idx="370">
                  <c:v>4199161.0999999996</c:v>
                </c:pt>
                <c:pt idx="371">
                  <c:v>4248671.9000000004</c:v>
                </c:pt>
                <c:pt idx="372">
                  <c:v>4304545</c:v>
                </c:pt>
                <c:pt idx="373">
                  <c:v>4388082</c:v>
                </c:pt>
                <c:pt idx="374">
                  <c:v>4471692.4000000004</c:v>
                </c:pt>
                <c:pt idx="375">
                  <c:v>4555405</c:v>
                </c:pt>
                <c:pt idx="376">
                  <c:v>4639346.0999999996</c:v>
                </c:pt>
                <c:pt idx="377">
                  <c:v>4710710.8</c:v>
                </c:pt>
                <c:pt idx="378">
                  <c:v>4743964.4000000004</c:v>
                </c:pt>
                <c:pt idx="379">
                  <c:v>4792085.3</c:v>
                </c:pt>
                <c:pt idx="380">
                  <c:v>4847316.8</c:v>
                </c:pt>
                <c:pt idx="381">
                  <c:v>4906344.5</c:v>
                </c:pt>
                <c:pt idx="382">
                  <c:v>4969070.0999999996</c:v>
                </c:pt>
                <c:pt idx="383">
                  <c:v>5025142.5</c:v>
                </c:pt>
                <c:pt idx="384">
                  <c:v>5074579.0999999996</c:v>
                </c:pt>
                <c:pt idx="385">
                  <c:v>5126883.0999999996</c:v>
                </c:pt>
                <c:pt idx="386">
                  <c:v>5064541.3</c:v>
                </c:pt>
                <c:pt idx="387">
                  <c:v>4924796.7</c:v>
                </c:pt>
                <c:pt idx="388">
                  <c:v>4762307.9000000004</c:v>
                </c:pt>
                <c:pt idx="389">
                  <c:v>4569464.0999999996</c:v>
                </c:pt>
                <c:pt idx="390">
                  <c:v>4406667.0999999996</c:v>
                </c:pt>
                <c:pt idx="391">
                  <c:v>4278153.3</c:v>
                </c:pt>
                <c:pt idx="392">
                  <c:v>4165606.2</c:v>
                </c:pt>
              </c:numCache>
            </c:numRef>
          </c:yVal>
          <c:smooth val="1"/>
          <c:extLst>
            <c:ext xmlns:c16="http://schemas.microsoft.com/office/drawing/2014/chart" uri="{C3380CC4-5D6E-409C-BE32-E72D297353CC}">
              <c16:uniqueId val="{00000000-F2E3-4998-81D1-445EC82EC8A4}"/>
            </c:ext>
          </c:extLst>
        </c:ser>
        <c:ser>
          <c:idx val="0"/>
          <c:order val="1"/>
          <c:tx>
            <c:strRef>
              <c:f>'Electric field'!$C$2</c:f>
              <c:strCache>
                <c:ptCount val="1"/>
                <c:pt idx="0">
                  <c:v>With-receptacle</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'Electric field'!$C$4:$C$396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field'!$D$4:$D$396</c:f>
              <c:numCache>
                <c:formatCode>General</c:formatCode>
                <c:ptCount val="393"/>
                <c:pt idx="0">
                  <c:v>277751.71000000002</c:v>
                </c:pt>
                <c:pt idx="1">
                  <c:v>285776.75</c:v>
                </c:pt>
                <c:pt idx="2">
                  <c:v>295749.75</c:v>
                </c:pt>
                <c:pt idx="3">
                  <c:v>306176.8</c:v>
                </c:pt>
                <c:pt idx="4">
                  <c:v>316780.78999999998</c:v>
                </c:pt>
                <c:pt idx="5">
                  <c:v>327388.09999999998</c:v>
                </c:pt>
                <c:pt idx="6">
                  <c:v>338423.62</c:v>
                </c:pt>
                <c:pt idx="7">
                  <c:v>350366.78</c:v>
                </c:pt>
                <c:pt idx="8">
                  <c:v>362743.18</c:v>
                </c:pt>
                <c:pt idx="9">
                  <c:v>375874.31</c:v>
                </c:pt>
                <c:pt idx="10">
                  <c:v>397857.63</c:v>
                </c:pt>
                <c:pt idx="11">
                  <c:v>430691.01</c:v>
                </c:pt>
                <c:pt idx="12">
                  <c:v>464564.18</c:v>
                </c:pt>
                <c:pt idx="13">
                  <c:v>498531.46</c:v>
                </c:pt>
                <c:pt idx="14">
                  <c:v>533190.46</c:v>
                </c:pt>
                <c:pt idx="15">
                  <c:v>568338.56000000006</c:v>
                </c:pt>
                <c:pt idx="16">
                  <c:v>603804.53</c:v>
                </c:pt>
                <c:pt idx="17">
                  <c:v>636763.9</c:v>
                </c:pt>
                <c:pt idx="18">
                  <c:v>657976.18999999994</c:v>
                </c:pt>
                <c:pt idx="19">
                  <c:v>682865.52</c:v>
                </c:pt>
                <c:pt idx="20">
                  <c:v>708283.99</c:v>
                </c:pt>
                <c:pt idx="21">
                  <c:v>734962.67</c:v>
                </c:pt>
                <c:pt idx="22">
                  <c:v>762453.82</c:v>
                </c:pt>
                <c:pt idx="23">
                  <c:v>791024.43</c:v>
                </c:pt>
                <c:pt idx="24">
                  <c:v>819912.11</c:v>
                </c:pt>
                <c:pt idx="25">
                  <c:v>849450.64</c:v>
                </c:pt>
                <c:pt idx="26">
                  <c:v>874541.64</c:v>
                </c:pt>
                <c:pt idx="27">
                  <c:v>895344.68</c:v>
                </c:pt>
                <c:pt idx="28">
                  <c:v>911308.7</c:v>
                </c:pt>
                <c:pt idx="29">
                  <c:v>927932.02</c:v>
                </c:pt>
                <c:pt idx="30">
                  <c:v>945378.54</c:v>
                </c:pt>
                <c:pt idx="31">
                  <c:v>963263.38</c:v>
                </c:pt>
                <c:pt idx="32">
                  <c:v>981641.59</c:v>
                </c:pt>
                <c:pt idx="33">
                  <c:v>1000558.2</c:v>
                </c:pt>
                <c:pt idx="34">
                  <c:v>1019986.1</c:v>
                </c:pt>
                <c:pt idx="35">
                  <c:v>1044156</c:v>
                </c:pt>
                <c:pt idx="36">
                  <c:v>1067628.5</c:v>
                </c:pt>
                <c:pt idx="37">
                  <c:v>1089083.5</c:v>
                </c:pt>
                <c:pt idx="38">
                  <c:v>1110624.8999999999</c:v>
                </c:pt>
                <c:pt idx="39">
                  <c:v>1132288.3999999999</c:v>
                </c:pt>
                <c:pt idx="40">
                  <c:v>1154446.8999999999</c:v>
                </c:pt>
                <c:pt idx="41">
                  <c:v>1178496.5</c:v>
                </c:pt>
                <c:pt idx="42">
                  <c:v>1202717</c:v>
                </c:pt>
                <c:pt idx="43">
                  <c:v>1223527.8</c:v>
                </c:pt>
                <c:pt idx="44">
                  <c:v>1244198.8</c:v>
                </c:pt>
                <c:pt idx="45">
                  <c:v>1274472.3999999999</c:v>
                </c:pt>
                <c:pt idx="46">
                  <c:v>1306010.2</c:v>
                </c:pt>
                <c:pt idx="47">
                  <c:v>1337263.8999999999</c:v>
                </c:pt>
                <c:pt idx="48">
                  <c:v>1367085.8</c:v>
                </c:pt>
                <c:pt idx="49">
                  <c:v>1396582.8</c:v>
                </c:pt>
                <c:pt idx="50">
                  <c:v>1426547.6</c:v>
                </c:pt>
                <c:pt idx="51">
                  <c:v>1456560</c:v>
                </c:pt>
                <c:pt idx="52">
                  <c:v>1486492</c:v>
                </c:pt>
                <c:pt idx="53">
                  <c:v>1517786.1</c:v>
                </c:pt>
                <c:pt idx="54">
                  <c:v>1550406.6</c:v>
                </c:pt>
                <c:pt idx="55">
                  <c:v>1583651.3</c:v>
                </c:pt>
                <c:pt idx="56">
                  <c:v>1615823</c:v>
                </c:pt>
                <c:pt idx="57">
                  <c:v>1649464.9</c:v>
                </c:pt>
                <c:pt idx="58">
                  <c:v>1681974.7</c:v>
                </c:pt>
                <c:pt idx="59">
                  <c:v>1714306</c:v>
                </c:pt>
                <c:pt idx="60">
                  <c:v>1746789</c:v>
                </c:pt>
                <c:pt idx="61">
                  <c:v>1779341.4</c:v>
                </c:pt>
                <c:pt idx="62">
                  <c:v>1813033.8</c:v>
                </c:pt>
                <c:pt idx="63">
                  <c:v>1847119.5</c:v>
                </c:pt>
                <c:pt idx="64">
                  <c:v>1881157</c:v>
                </c:pt>
                <c:pt idx="65">
                  <c:v>1915933.3</c:v>
                </c:pt>
                <c:pt idx="66">
                  <c:v>1950407.8</c:v>
                </c:pt>
                <c:pt idx="67">
                  <c:v>1985166.9</c:v>
                </c:pt>
                <c:pt idx="68">
                  <c:v>2024158.8</c:v>
                </c:pt>
                <c:pt idx="69">
                  <c:v>2061501</c:v>
                </c:pt>
                <c:pt idx="70">
                  <c:v>2096946.7</c:v>
                </c:pt>
                <c:pt idx="71">
                  <c:v>2132417.2999999998</c:v>
                </c:pt>
                <c:pt idx="72">
                  <c:v>2168084.4</c:v>
                </c:pt>
                <c:pt idx="73">
                  <c:v>2203773.6</c:v>
                </c:pt>
                <c:pt idx="74">
                  <c:v>2238727.9</c:v>
                </c:pt>
                <c:pt idx="75">
                  <c:v>2273127.7999999998</c:v>
                </c:pt>
                <c:pt idx="76">
                  <c:v>2307760.4</c:v>
                </c:pt>
                <c:pt idx="77">
                  <c:v>2342375.6</c:v>
                </c:pt>
                <c:pt idx="78">
                  <c:v>2376504.7000000002</c:v>
                </c:pt>
                <c:pt idx="79">
                  <c:v>2410711.7000000002</c:v>
                </c:pt>
                <c:pt idx="80">
                  <c:v>2445050.4</c:v>
                </c:pt>
                <c:pt idx="81">
                  <c:v>2479555.2000000002</c:v>
                </c:pt>
                <c:pt idx="82">
                  <c:v>2514090.7000000002</c:v>
                </c:pt>
                <c:pt idx="83">
                  <c:v>2552041.4</c:v>
                </c:pt>
                <c:pt idx="84">
                  <c:v>2589312.1</c:v>
                </c:pt>
                <c:pt idx="85">
                  <c:v>2622277</c:v>
                </c:pt>
                <c:pt idx="86">
                  <c:v>2655363.2999999998</c:v>
                </c:pt>
                <c:pt idx="87">
                  <c:v>2688601.8</c:v>
                </c:pt>
                <c:pt idx="88">
                  <c:v>2722090.6</c:v>
                </c:pt>
                <c:pt idx="89">
                  <c:v>2755666.8</c:v>
                </c:pt>
                <c:pt idx="90">
                  <c:v>2789332.5</c:v>
                </c:pt>
                <c:pt idx="91">
                  <c:v>2823132.4</c:v>
                </c:pt>
                <c:pt idx="92">
                  <c:v>2856988.1</c:v>
                </c:pt>
                <c:pt idx="93">
                  <c:v>2890520.5</c:v>
                </c:pt>
                <c:pt idx="94">
                  <c:v>2923272.1</c:v>
                </c:pt>
                <c:pt idx="95">
                  <c:v>2952179.5</c:v>
                </c:pt>
                <c:pt idx="96">
                  <c:v>2983564.2</c:v>
                </c:pt>
                <c:pt idx="97">
                  <c:v>3022764.9</c:v>
                </c:pt>
                <c:pt idx="98">
                  <c:v>3058603.8</c:v>
                </c:pt>
                <c:pt idx="99">
                  <c:v>3087087.3</c:v>
                </c:pt>
                <c:pt idx="100">
                  <c:v>3115824.3</c:v>
                </c:pt>
                <c:pt idx="101">
                  <c:v>3144556.7</c:v>
                </c:pt>
                <c:pt idx="102">
                  <c:v>3173399.1</c:v>
                </c:pt>
                <c:pt idx="103">
                  <c:v>3202424.1</c:v>
                </c:pt>
                <c:pt idx="104">
                  <c:v>3231424.1</c:v>
                </c:pt>
                <c:pt idx="105">
                  <c:v>3257445.3</c:v>
                </c:pt>
                <c:pt idx="106">
                  <c:v>3282569.3</c:v>
                </c:pt>
                <c:pt idx="107">
                  <c:v>3308222.8</c:v>
                </c:pt>
                <c:pt idx="108">
                  <c:v>3335545.6</c:v>
                </c:pt>
                <c:pt idx="109">
                  <c:v>3364914.2</c:v>
                </c:pt>
                <c:pt idx="110">
                  <c:v>3394253.3</c:v>
                </c:pt>
                <c:pt idx="111">
                  <c:v>3423762.9</c:v>
                </c:pt>
                <c:pt idx="112">
                  <c:v>3453322.9</c:v>
                </c:pt>
                <c:pt idx="113">
                  <c:v>3481361.3</c:v>
                </c:pt>
                <c:pt idx="114">
                  <c:v>3503629.9</c:v>
                </c:pt>
                <c:pt idx="115">
                  <c:v>3525262.7</c:v>
                </c:pt>
                <c:pt idx="116">
                  <c:v>3551615.6</c:v>
                </c:pt>
                <c:pt idx="117">
                  <c:v>3587297.1</c:v>
                </c:pt>
                <c:pt idx="118">
                  <c:v>3620269.4</c:v>
                </c:pt>
                <c:pt idx="119">
                  <c:v>3645313.3</c:v>
                </c:pt>
                <c:pt idx="120">
                  <c:v>3670382.4</c:v>
                </c:pt>
                <c:pt idx="121">
                  <c:v>3695507.9</c:v>
                </c:pt>
                <c:pt idx="122">
                  <c:v>3720690.7</c:v>
                </c:pt>
                <c:pt idx="123">
                  <c:v>3745895</c:v>
                </c:pt>
                <c:pt idx="124">
                  <c:v>3764026</c:v>
                </c:pt>
                <c:pt idx="125">
                  <c:v>3779547.4</c:v>
                </c:pt>
                <c:pt idx="126">
                  <c:v>3804949.3</c:v>
                </c:pt>
                <c:pt idx="127">
                  <c:v>3839084.4</c:v>
                </c:pt>
                <c:pt idx="128">
                  <c:v>3864386.7</c:v>
                </c:pt>
                <c:pt idx="129">
                  <c:v>3884258.8</c:v>
                </c:pt>
                <c:pt idx="130">
                  <c:v>3904100.1</c:v>
                </c:pt>
                <c:pt idx="131">
                  <c:v>3923937.1</c:v>
                </c:pt>
                <c:pt idx="132">
                  <c:v>3943805.4</c:v>
                </c:pt>
                <c:pt idx="133">
                  <c:v>3963727.8</c:v>
                </c:pt>
                <c:pt idx="134">
                  <c:v>3978208.4</c:v>
                </c:pt>
                <c:pt idx="135">
                  <c:v>3986403.3</c:v>
                </c:pt>
                <c:pt idx="136">
                  <c:v>4007344.8</c:v>
                </c:pt>
                <c:pt idx="137">
                  <c:v>4031590.7</c:v>
                </c:pt>
                <c:pt idx="138">
                  <c:v>4048659.6</c:v>
                </c:pt>
                <c:pt idx="139">
                  <c:v>4065540.9</c:v>
                </c:pt>
                <c:pt idx="140">
                  <c:v>4082407.4</c:v>
                </c:pt>
                <c:pt idx="141">
                  <c:v>4099322</c:v>
                </c:pt>
                <c:pt idx="142">
                  <c:v>4116238.6</c:v>
                </c:pt>
                <c:pt idx="143">
                  <c:v>4133552.1</c:v>
                </c:pt>
                <c:pt idx="144">
                  <c:v>4154246.3</c:v>
                </c:pt>
                <c:pt idx="145">
                  <c:v>4171993.2</c:v>
                </c:pt>
                <c:pt idx="146">
                  <c:v>4187918.1</c:v>
                </c:pt>
                <c:pt idx="147">
                  <c:v>4206507.9000000004</c:v>
                </c:pt>
                <c:pt idx="148">
                  <c:v>4225058.3</c:v>
                </c:pt>
                <c:pt idx="149">
                  <c:v>4243640.7</c:v>
                </c:pt>
                <c:pt idx="150">
                  <c:v>4262254.5999999996</c:v>
                </c:pt>
                <c:pt idx="151">
                  <c:v>4280823.7</c:v>
                </c:pt>
                <c:pt idx="152">
                  <c:v>4299455.7</c:v>
                </c:pt>
                <c:pt idx="153">
                  <c:v>4318067.5</c:v>
                </c:pt>
                <c:pt idx="154">
                  <c:v>4336819.5999999996</c:v>
                </c:pt>
                <c:pt idx="155">
                  <c:v>4357437.4000000004</c:v>
                </c:pt>
                <c:pt idx="156">
                  <c:v>4392447.5999999996</c:v>
                </c:pt>
                <c:pt idx="157">
                  <c:v>4406294.0999999996</c:v>
                </c:pt>
                <c:pt idx="158">
                  <c:v>4415750.5</c:v>
                </c:pt>
                <c:pt idx="159">
                  <c:v>4427761.0999999996</c:v>
                </c:pt>
                <c:pt idx="160">
                  <c:v>4435467.7</c:v>
                </c:pt>
                <c:pt idx="161">
                  <c:v>4447938.5</c:v>
                </c:pt>
                <c:pt idx="162">
                  <c:v>4457445</c:v>
                </c:pt>
                <c:pt idx="163">
                  <c:v>4466933.2</c:v>
                </c:pt>
                <c:pt idx="164">
                  <c:v>4478735.2</c:v>
                </c:pt>
                <c:pt idx="165">
                  <c:v>4468290</c:v>
                </c:pt>
                <c:pt idx="166">
                  <c:v>4470926.2</c:v>
                </c:pt>
                <c:pt idx="167">
                  <c:v>4506873.8</c:v>
                </c:pt>
                <c:pt idx="168">
                  <c:v>4518401.2</c:v>
                </c:pt>
                <c:pt idx="169">
                  <c:v>4529833.5</c:v>
                </c:pt>
                <c:pt idx="170">
                  <c:v>4541285</c:v>
                </c:pt>
                <c:pt idx="171">
                  <c:v>4552826.7</c:v>
                </c:pt>
                <c:pt idx="172">
                  <c:v>4564212.3</c:v>
                </c:pt>
                <c:pt idx="173">
                  <c:v>4575765</c:v>
                </c:pt>
                <c:pt idx="174">
                  <c:v>4587248.7</c:v>
                </c:pt>
                <c:pt idx="175">
                  <c:v>4598463.3</c:v>
                </c:pt>
                <c:pt idx="176">
                  <c:v>4606118.0999999996</c:v>
                </c:pt>
                <c:pt idx="177">
                  <c:v>4613233.8</c:v>
                </c:pt>
                <c:pt idx="178">
                  <c:v>4622299.2</c:v>
                </c:pt>
                <c:pt idx="179">
                  <c:v>4631250.8</c:v>
                </c:pt>
                <c:pt idx="180">
                  <c:v>4640292.5999999996</c:v>
                </c:pt>
                <c:pt idx="181">
                  <c:v>4649365</c:v>
                </c:pt>
                <c:pt idx="182">
                  <c:v>4658321.0999999996</c:v>
                </c:pt>
                <c:pt idx="183">
                  <c:v>4667397.8</c:v>
                </c:pt>
                <c:pt idx="184">
                  <c:v>4676389.8</c:v>
                </c:pt>
                <c:pt idx="185">
                  <c:v>4683644.5</c:v>
                </c:pt>
                <c:pt idx="186">
                  <c:v>4684452.5</c:v>
                </c:pt>
                <c:pt idx="187">
                  <c:v>4688102.5</c:v>
                </c:pt>
                <c:pt idx="188">
                  <c:v>4692042.4000000004</c:v>
                </c:pt>
                <c:pt idx="189">
                  <c:v>4695975.4000000004</c:v>
                </c:pt>
                <c:pt idx="190">
                  <c:v>4699908.9000000004</c:v>
                </c:pt>
                <c:pt idx="191">
                  <c:v>4703838.5</c:v>
                </c:pt>
                <c:pt idx="192">
                  <c:v>4707764.5999999996</c:v>
                </c:pt>
                <c:pt idx="193">
                  <c:v>4711690.7</c:v>
                </c:pt>
                <c:pt idx="194">
                  <c:v>4715610.9000000004</c:v>
                </c:pt>
                <c:pt idx="195">
                  <c:v>4718494</c:v>
                </c:pt>
                <c:pt idx="196">
                  <c:v>4717034.3</c:v>
                </c:pt>
                <c:pt idx="197">
                  <c:v>4715308.4000000004</c:v>
                </c:pt>
                <c:pt idx="198">
                  <c:v>4713512</c:v>
                </c:pt>
                <c:pt idx="199">
                  <c:v>4711712</c:v>
                </c:pt>
                <c:pt idx="200">
                  <c:v>4709909.8</c:v>
                </c:pt>
                <c:pt idx="201">
                  <c:v>4708106.7</c:v>
                </c:pt>
                <c:pt idx="202">
                  <c:v>4706300.5999999996</c:v>
                </c:pt>
                <c:pt idx="203">
                  <c:v>4704493.5999999996</c:v>
                </c:pt>
                <c:pt idx="204">
                  <c:v>4702683</c:v>
                </c:pt>
                <c:pt idx="205">
                  <c:v>4700871.0999999996</c:v>
                </c:pt>
                <c:pt idx="206">
                  <c:v>4694513</c:v>
                </c:pt>
                <c:pt idx="207">
                  <c:v>4684783.9000000004</c:v>
                </c:pt>
                <c:pt idx="208">
                  <c:v>4675055.2</c:v>
                </c:pt>
                <c:pt idx="209">
                  <c:v>4665323.4000000004</c:v>
                </c:pt>
                <c:pt idx="210">
                  <c:v>4655194.0999999996</c:v>
                </c:pt>
                <c:pt idx="211">
                  <c:v>4645200.2</c:v>
                </c:pt>
                <c:pt idx="212">
                  <c:v>4634838.8</c:v>
                </c:pt>
                <c:pt idx="213">
                  <c:v>4624894.2</c:v>
                </c:pt>
                <c:pt idx="214">
                  <c:v>4615242</c:v>
                </c:pt>
                <c:pt idx="215">
                  <c:v>4606209.5</c:v>
                </c:pt>
                <c:pt idx="216">
                  <c:v>4597461</c:v>
                </c:pt>
                <c:pt idx="217">
                  <c:v>4590713.3</c:v>
                </c:pt>
                <c:pt idx="218">
                  <c:v>4583659.9000000004</c:v>
                </c:pt>
                <c:pt idx="219">
                  <c:v>4577748.9000000004</c:v>
                </c:pt>
                <c:pt idx="220">
                  <c:v>4570355.9000000004</c:v>
                </c:pt>
                <c:pt idx="221">
                  <c:v>4564639.8</c:v>
                </c:pt>
                <c:pt idx="222">
                  <c:v>4557711.8</c:v>
                </c:pt>
                <c:pt idx="223">
                  <c:v>4550402.7</c:v>
                </c:pt>
                <c:pt idx="224">
                  <c:v>4545004</c:v>
                </c:pt>
                <c:pt idx="225">
                  <c:v>4533078.0999999996</c:v>
                </c:pt>
                <c:pt idx="226">
                  <c:v>4521926.9000000004</c:v>
                </c:pt>
                <c:pt idx="227">
                  <c:v>4512538.2</c:v>
                </c:pt>
                <c:pt idx="228">
                  <c:v>4503641</c:v>
                </c:pt>
                <c:pt idx="229">
                  <c:v>4496291.2</c:v>
                </c:pt>
                <c:pt idx="230">
                  <c:v>4486368.2</c:v>
                </c:pt>
                <c:pt idx="231">
                  <c:v>4478978.3</c:v>
                </c:pt>
                <c:pt idx="232">
                  <c:v>4469687.3</c:v>
                </c:pt>
                <c:pt idx="233">
                  <c:v>4460778.5</c:v>
                </c:pt>
                <c:pt idx="234">
                  <c:v>4453616.5</c:v>
                </c:pt>
                <c:pt idx="235">
                  <c:v>4443601.7</c:v>
                </c:pt>
                <c:pt idx="236">
                  <c:v>4436366.4000000004</c:v>
                </c:pt>
                <c:pt idx="237">
                  <c:v>4429846.7</c:v>
                </c:pt>
                <c:pt idx="238">
                  <c:v>4422209</c:v>
                </c:pt>
                <c:pt idx="239">
                  <c:v>4416968.7</c:v>
                </c:pt>
                <c:pt idx="240">
                  <c:v>4408588</c:v>
                </c:pt>
                <c:pt idx="241">
                  <c:v>4402891.3</c:v>
                </c:pt>
                <c:pt idx="242">
                  <c:v>4396064.5</c:v>
                </c:pt>
                <c:pt idx="243">
                  <c:v>4388426.5</c:v>
                </c:pt>
                <c:pt idx="244">
                  <c:v>4383862.5</c:v>
                </c:pt>
                <c:pt idx="245">
                  <c:v>4379864.2</c:v>
                </c:pt>
                <c:pt idx="246">
                  <c:v>4377189.9000000004</c:v>
                </c:pt>
                <c:pt idx="247">
                  <c:v>4375408.2</c:v>
                </c:pt>
                <c:pt idx="248">
                  <c:v>4373708.7</c:v>
                </c:pt>
                <c:pt idx="249">
                  <c:v>4374764.3</c:v>
                </c:pt>
                <c:pt idx="250">
                  <c:v>4374342.5999999996</c:v>
                </c:pt>
                <c:pt idx="251">
                  <c:v>4374046.5</c:v>
                </c:pt>
                <c:pt idx="252">
                  <c:v>4374536.5999999996</c:v>
                </c:pt>
                <c:pt idx="253">
                  <c:v>4373690.2</c:v>
                </c:pt>
                <c:pt idx="254">
                  <c:v>4371871</c:v>
                </c:pt>
                <c:pt idx="255">
                  <c:v>4362011.5</c:v>
                </c:pt>
                <c:pt idx="256">
                  <c:v>4361044.4000000004</c:v>
                </c:pt>
                <c:pt idx="257">
                  <c:v>4360987.2</c:v>
                </c:pt>
                <c:pt idx="258">
                  <c:v>4358603.5999999996</c:v>
                </c:pt>
                <c:pt idx="259">
                  <c:v>4356569.0999999996</c:v>
                </c:pt>
                <c:pt idx="260">
                  <c:v>4356180.5999999996</c:v>
                </c:pt>
                <c:pt idx="261">
                  <c:v>4355101.9000000004</c:v>
                </c:pt>
                <c:pt idx="262">
                  <c:v>4353459.0999999996</c:v>
                </c:pt>
                <c:pt idx="263">
                  <c:v>4353767.2</c:v>
                </c:pt>
                <c:pt idx="264">
                  <c:v>4359366</c:v>
                </c:pt>
                <c:pt idx="265">
                  <c:v>4351016.4000000004</c:v>
                </c:pt>
                <c:pt idx="266">
                  <c:v>4342446.4000000004</c:v>
                </c:pt>
                <c:pt idx="267">
                  <c:v>4346021.7</c:v>
                </c:pt>
                <c:pt idx="268">
                  <c:v>4359203.9000000004</c:v>
                </c:pt>
                <c:pt idx="269">
                  <c:v>4359802.7</c:v>
                </c:pt>
                <c:pt idx="270">
                  <c:v>4361391.2</c:v>
                </c:pt>
                <c:pt idx="271">
                  <c:v>4361868.2</c:v>
                </c:pt>
                <c:pt idx="272">
                  <c:v>4363326.0999999996</c:v>
                </c:pt>
                <c:pt idx="273">
                  <c:v>4364246</c:v>
                </c:pt>
                <c:pt idx="274">
                  <c:v>4365016.0999999996</c:v>
                </c:pt>
                <c:pt idx="275">
                  <c:v>4368340.2</c:v>
                </c:pt>
                <c:pt idx="276">
                  <c:v>4372324.0999999996</c:v>
                </c:pt>
                <c:pt idx="277">
                  <c:v>4374905.5</c:v>
                </c:pt>
                <c:pt idx="278">
                  <c:v>4373717.9000000004</c:v>
                </c:pt>
                <c:pt idx="279">
                  <c:v>4374820.8</c:v>
                </c:pt>
                <c:pt idx="280">
                  <c:v>4379659.0999999996</c:v>
                </c:pt>
                <c:pt idx="281">
                  <c:v>4384681.5999999996</c:v>
                </c:pt>
                <c:pt idx="282">
                  <c:v>4388017.4000000004</c:v>
                </c:pt>
                <c:pt idx="283">
                  <c:v>4394157.7</c:v>
                </c:pt>
                <c:pt idx="284">
                  <c:v>4399899.2</c:v>
                </c:pt>
                <c:pt idx="285">
                  <c:v>4404288.2</c:v>
                </c:pt>
                <c:pt idx="286">
                  <c:v>4408643.2</c:v>
                </c:pt>
                <c:pt idx="287">
                  <c:v>4415042</c:v>
                </c:pt>
                <c:pt idx="288">
                  <c:v>4425413.7</c:v>
                </c:pt>
                <c:pt idx="289">
                  <c:v>4430712.5</c:v>
                </c:pt>
                <c:pt idx="290">
                  <c:v>4434172.2</c:v>
                </c:pt>
                <c:pt idx="291">
                  <c:v>4437748.0999999996</c:v>
                </c:pt>
                <c:pt idx="292">
                  <c:v>4441213.8</c:v>
                </c:pt>
                <c:pt idx="293">
                  <c:v>4444757</c:v>
                </c:pt>
                <c:pt idx="294">
                  <c:v>4449674.7</c:v>
                </c:pt>
                <c:pt idx="295">
                  <c:v>4456033.4000000004</c:v>
                </c:pt>
                <c:pt idx="296">
                  <c:v>4462390.5999999996</c:v>
                </c:pt>
                <c:pt idx="297">
                  <c:v>4468730.5999999996</c:v>
                </c:pt>
                <c:pt idx="298">
                  <c:v>4468037.3</c:v>
                </c:pt>
                <c:pt idx="299">
                  <c:v>4468983.5999999996</c:v>
                </c:pt>
                <c:pt idx="300">
                  <c:v>4474708.7</c:v>
                </c:pt>
                <c:pt idx="301">
                  <c:v>4480435.5</c:v>
                </c:pt>
                <c:pt idx="302">
                  <c:v>4486137.0999999996</c:v>
                </c:pt>
                <c:pt idx="303">
                  <c:v>4492425.4000000004</c:v>
                </c:pt>
                <c:pt idx="304">
                  <c:v>4498446.2</c:v>
                </c:pt>
                <c:pt idx="305">
                  <c:v>4504570.5</c:v>
                </c:pt>
                <c:pt idx="306">
                  <c:v>4510679.9000000004</c:v>
                </c:pt>
                <c:pt idx="307">
                  <c:v>4516771.5</c:v>
                </c:pt>
                <c:pt idx="308">
                  <c:v>4529565.0999999996</c:v>
                </c:pt>
                <c:pt idx="309">
                  <c:v>4537320.5999999996</c:v>
                </c:pt>
                <c:pt idx="310">
                  <c:v>4544415.5</c:v>
                </c:pt>
                <c:pt idx="311">
                  <c:v>4551786.2</c:v>
                </c:pt>
                <c:pt idx="312">
                  <c:v>4557481.7</c:v>
                </c:pt>
                <c:pt idx="313">
                  <c:v>4565367</c:v>
                </c:pt>
                <c:pt idx="314">
                  <c:v>4571956</c:v>
                </c:pt>
                <c:pt idx="315">
                  <c:v>4581063.8</c:v>
                </c:pt>
                <c:pt idx="316">
                  <c:v>4590126.2</c:v>
                </c:pt>
                <c:pt idx="317">
                  <c:v>4599258.5999999996</c:v>
                </c:pt>
                <c:pt idx="318">
                  <c:v>4608288.7</c:v>
                </c:pt>
                <c:pt idx="319">
                  <c:v>4616277.4000000004</c:v>
                </c:pt>
                <c:pt idx="320">
                  <c:v>4626784.3</c:v>
                </c:pt>
                <c:pt idx="321">
                  <c:v>4635363.8</c:v>
                </c:pt>
                <c:pt idx="322">
                  <c:v>4644813.5</c:v>
                </c:pt>
                <c:pt idx="323">
                  <c:v>4657492.7</c:v>
                </c:pt>
                <c:pt idx="324">
                  <c:v>4668572.5</c:v>
                </c:pt>
                <c:pt idx="325">
                  <c:v>4679666.2</c:v>
                </c:pt>
                <c:pt idx="326">
                  <c:v>4690681.2</c:v>
                </c:pt>
                <c:pt idx="327">
                  <c:v>4701826.2</c:v>
                </c:pt>
                <c:pt idx="328">
                  <c:v>4712879.2</c:v>
                </c:pt>
                <c:pt idx="329">
                  <c:v>4724659.7</c:v>
                </c:pt>
                <c:pt idx="330">
                  <c:v>4737113</c:v>
                </c:pt>
                <c:pt idx="331">
                  <c:v>4749456.0999999996</c:v>
                </c:pt>
                <c:pt idx="332">
                  <c:v>4761778.5</c:v>
                </c:pt>
                <c:pt idx="333">
                  <c:v>4774289.8</c:v>
                </c:pt>
                <c:pt idx="334">
                  <c:v>4786244.9000000004</c:v>
                </c:pt>
                <c:pt idx="335">
                  <c:v>4798699.8</c:v>
                </c:pt>
                <c:pt idx="336">
                  <c:v>4811149.9000000004</c:v>
                </c:pt>
                <c:pt idx="337">
                  <c:v>4823694.3</c:v>
                </c:pt>
                <c:pt idx="338">
                  <c:v>4836219.5</c:v>
                </c:pt>
                <c:pt idx="339">
                  <c:v>4854936.5</c:v>
                </c:pt>
                <c:pt idx="340">
                  <c:v>4871586.4000000004</c:v>
                </c:pt>
                <c:pt idx="341">
                  <c:v>4885590.2</c:v>
                </c:pt>
                <c:pt idx="342">
                  <c:v>4900658.9000000004</c:v>
                </c:pt>
                <c:pt idx="343">
                  <c:v>4915596.9000000004</c:v>
                </c:pt>
                <c:pt idx="344">
                  <c:v>4931573.8</c:v>
                </c:pt>
                <c:pt idx="345">
                  <c:v>4947552.7</c:v>
                </c:pt>
                <c:pt idx="346">
                  <c:v>4963541.3</c:v>
                </c:pt>
                <c:pt idx="347">
                  <c:v>4979559.4000000004</c:v>
                </c:pt>
                <c:pt idx="348">
                  <c:v>4995564.4000000004</c:v>
                </c:pt>
                <c:pt idx="349">
                  <c:v>5014342.2</c:v>
                </c:pt>
                <c:pt idx="350">
                  <c:v>5035148.7</c:v>
                </c:pt>
                <c:pt idx="351">
                  <c:v>5049829.3</c:v>
                </c:pt>
                <c:pt idx="352">
                  <c:v>5064922.5999999996</c:v>
                </c:pt>
                <c:pt idx="353">
                  <c:v>5081205.5</c:v>
                </c:pt>
                <c:pt idx="354">
                  <c:v>5096770.5</c:v>
                </c:pt>
                <c:pt idx="355">
                  <c:v>5112400.9000000004</c:v>
                </c:pt>
                <c:pt idx="356">
                  <c:v>5127980.3</c:v>
                </c:pt>
                <c:pt idx="357">
                  <c:v>5143704.7</c:v>
                </c:pt>
                <c:pt idx="358">
                  <c:v>5159413.4000000004</c:v>
                </c:pt>
                <c:pt idx="359">
                  <c:v>5172191.2</c:v>
                </c:pt>
                <c:pt idx="360">
                  <c:v>5174056.9000000004</c:v>
                </c:pt>
                <c:pt idx="361">
                  <c:v>5189549.5999999996</c:v>
                </c:pt>
                <c:pt idx="362">
                  <c:v>5212928.3</c:v>
                </c:pt>
                <c:pt idx="363">
                  <c:v>5244345.2</c:v>
                </c:pt>
                <c:pt idx="364">
                  <c:v>5279648.5999999996</c:v>
                </c:pt>
                <c:pt idx="365">
                  <c:v>5315046.7</c:v>
                </c:pt>
                <c:pt idx="366">
                  <c:v>5350402.5999999996</c:v>
                </c:pt>
                <c:pt idx="367">
                  <c:v>5386309.0999999996</c:v>
                </c:pt>
                <c:pt idx="368">
                  <c:v>5421574</c:v>
                </c:pt>
                <c:pt idx="369">
                  <c:v>5457419.9000000004</c:v>
                </c:pt>
                <c:pt idx="370">
                  <c:v>5491437.5999999996</c:v>
                </c:pt>
                <c:pt idx="371">
                  <c:v>5527392.5</c:v>
                </c:pt>
                <c:pt idx="372">
                  <c:v>5596325.9000000004</c:v>
                </c:pt>
                <c:pt idx="373">
                  <c:v>5674007.0999999996</c:v>
                </c:pt>
                <c:pt idx="374">
                  <c:v>5764803.2999999998</c:v>
                </c:pt>
                <c:pt idx="375">
                  <c:v>5855785.4000000004</c:v>
                </c:pt>
                <c:pt idx="376">
                  <c:v>5946699.9000000004</c:v>
                </c:pt>
                <c:pt idx="377">
                  <c:v>6027399.7000000002</c:v>
                </c:pt>
                <c:pt idx="378">
                  <c:v>6063304.2000000002</c:v>
                </c:pt>
                <c:pt idx="379">
                  <c:v>6099254</c:v>
                </c:pt>
                <c:pt idx="380">
                  <c:v>6139502.9000000004</c:v>
                </c:pt>
                <c:pt idx="381">
                  <c:v>6183907.7000000002</c:v>
                </c:pt>
                <c:pt idx="382">
                  <c:v>6232467.9000000004</c:v>
                </c:pt>
                <c:pt idx="383">
                  <c:v>6284947.2000000002</c:v>
                </c:pt>
                <c:pt idx="384">
                  <c:v>6341438.2000000002</c:v>
                </c:pt>
                <c:pt idx="385">
                  <c:v>6364215.9000000004</c:v>
                </c:pt>
                <c:pt idx="386">
                  <c:v>6330569.2000000002</c:v>
                </c:pt>
                <c:pt idx="387">
                  <c:v>6097148.9000000004</c:v>
                </c:pt>
                <c:pt idx="388">
                  <c:v>5851341.7999999998</c:v>
                </c:pt>
                <c:pt idx="389">
                  <c:v>5548673.5</c:v>
                </c:pt>
                <c:pt idx="390">
                  <c:v>5321309.7</c:v>
                </c:pt>
                <c:pt idx="391">
                  <c:v>5177543.3</c:v>
                </c:pt>
                <c:pt idx="392">
                  <c:v>4960853.5</c:v>
                </c:pt>
              </c:numCache>
            </c:numRef>
          </c:yVal>
          <c:smooth val="1"/>
          <c:extLst>
            <c:ext xmlns:c16="http://schemas.microsoft.com/office/drawing/2014/chart" uri="{C3380CC4-5D6E-409C-BE32-E72D297353CC}">
              <c16:uniqueId val="{00000001-F2E3-4998-81D1-445EC82EC8A4}"/>
            </c:ext>
          </c:extLst>
        </c:ser>
        <c:ser>
          <c:idx val="2"/>
          <c:order val="2"/>
          <c:tx>
            <c:strRef>
              <c:f>'Electric field'!$E$2</c:f>
              <c:strCache>
                <c:ptCount val="1"/>
                <c:pt idx="0">
                  <c:v>No-receptacle</c:v>
                </c:pt>
              </c:strCache>
            </c:strRef>
          </c:tx>
          <c:spPr>
            <a:ln w="9525" cap="rnd">
              <a:solidFill>
                <a:schemeClr val="accent3"/>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'Electric field'!$E$4:$E$396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field'!$F$4:$F$396</c:f>
              <c:numCache>
                <c:formatCode>General</c:formatCode>
                <c:ptCount val="393"/>
                <c:pt idx="0">
                  <c:v>401068.89</c:v>
                </c:pt>
                <c:pt idx="1">
                  <c:v>415249.91</c:v>
                </c:pt>
                <c:pt idx="2">
                  <c:v>431359.04</c:v>
                </c:pt>
                <c:pt idx="3">
                  <c:v>449259.22</c:v>
                </c:pt>
                <c:pt idx="4">
                  <c:v>468057.31</c:v>
                </c:pt>
                <c:pt idx="5">
                  <c:v>488087.89</c:v>
                </c:pt>
                <c:pt idx="6">
                  <c:v>509028.42</c:v>
                </c:pt>
                <c:pt idx="7">
                  <c:v>528986.46</c:v>
                </c:pt>
                <c:pt idx="8">
                  <c:v>548890.66</c:v>
                </c:pt>
                <c:pt idx="9">
                  <c:v>571762.17000000004</c:v>
                </c:pt>
                <c:pt idx="10">
                  <c:v>598181.64</c:v>
                </c:pt>
                <c:pt idx="11">
                  <c:v>621890.75</c:v>
                </c:pt>
                <c:pt idx="12">
                  <c:v>659251.76</c:v>
                </c:pt>
                <c:pt idx="13">
                  <c:v>698644.26</c:v>
                </c:pt>
                <c:pt idx="14">
                  <c:v>738144.63</c:v>
                </c:pt>
                <c:pt idx="15">
                  <c:v>778604.03</c:v>
                </c:pt>
                <c:pt idx="16">
                  <c:v>820151.94</c:v>
                </c:pt>
                <c:pt idx="17">
                  <c:v>861993.59</c:v>
                </c:pt>
                <c:pt idx="18">
                  <c:v>897250.04</c:v>
                </c:pt>
                <c:pt idx="19">
                  <c:v>917683.52</c:v>
                </c:pt>
                <c:pt idx="20">
                  <c:v>938821.99</c:v>
                </c:pt>
                <c:pt idx="21">
                  <c:v>961054.71999999997</c:v>
                </c:pt>
                <c:pt idx="22">
                  <c:v>983561.58</c:v>
                </c:pt>
                <c:pt idx="23">
                  <c:v>1006550.9</c:v>
                </c:pt>
                <c:pt idx="24">
                  <c:v>1029631.2</c:v>
                </c:pt>
                <c:pt idx="25">
                  <c:v>1053067.8</c:v>
                </c:pt>
                <c:pt idx="26">
                  <c:v>1071648</c:v>
                </c:pt>
                <c:pt idx="27">
                  <c:v>1077531</c:v>
                </c:pt>
                <c:pt idx="28">
                  <c:v>1081266.8999999999</c:v>
                </c:pt>
                <c:pt idx="29">
                  <c:v>1085461.3</c:v>
                </c:pt>
                <c:pt idx="30">
                  <c:v>1090024.1000000001</c:v>
                </c:pt>
                <c:pt idx="31">
                  <c:v>1094282.8</c:v>
                </c:pt>
                <c:pt idx="32">
                  <c:v>1098787.6000000001</c:v>
                </c:pt>
                <c:pt idx="33">
                  <c:v>1103644</c:v>
                </c:pt>
                <c:pt idx="34">
                  <c:v>1109299.8999999999</c:v>
                </c:pt>
                <c:pt idx="35">
                  <c:v>1123113.5</c:v>
                </c:pt>
                <c:pt idx="36">
                  <c:v>1138320.2</c:v>
                </c:pt>
                <c:pt idx="37">
                  <c:v>1154320.7</c:v>
                </c:pt>
                <c:pt idx="38">
                  <c:v>1170307.1000000001</c:v>
                </c:pt>
                <c:pt idx="39">
                  <c:v>1186280.7</c:v>
                </c:pt>
                <c:pt idx="40">
                  <c:v>1202262.8999999999</c:v>
                </c:pt>
                <c:pt idx="41">
                  <c:v>1218189.8</c:v>
                </c:pt>
                <c:pt idx="42">
                  <c:v>1234177</c:v>
                </c:pt>
                <c:pt idx="43">
                  <c:v>1249753.1000000001</c:v>
                </c:pt>
                <c:pt idx="44">
                  <c:v>1267203.8999999999</c:v>
                </c:pt>
                <c:pt idx="45">
                  <c:v>1287250.7</c:v>
                </c:pt>
                <c:pt idx="46">
                  <c:v>1307505.6000000001</c:v>
                </c:pt>
                <c:pt idx="47">
                  <c:v>1327479.8</c:v>
                </c:pt>
                <c:pt idx="48">
                  <c:v>1347498.2</c:v>
                </c:pt>
                <c:pt idx="49">
                  <c:v>1367547.9</c:v>
                </c:pt>
                <c:pt idx="50">
                  <c:v>1387561.9</c:v>
                </c:pt>
                <c:pt idx="51">
                  <c:v>1407632.5</c:v>
                </c:pt>
                <c:pt idx="52">
                  <c:v>1427715.6</c:v>
                </c:pt>
                <c:pt idx="53">
                  <c:v>1448008.4</c:v>
                </c:pt>
                <c:pt idx="54">
                  <c:v>1466385.7</c:v>
                </c:pt>
                <c:pt idx="55">
                  <c:v>1487835.2</c:v>
                </c:pt>
                <c:pt idx="56">
                  <c:v>1509618.5</c:v>
                </c:pt>
                <c:pt idx="57">
                  <c:v>1531619</c:v>
                </c:pt>
                <c:pt idx="58">
                  <c:v>1553505.7</c:v>
                </c:pt>
                <c:pt idx="59">
                  <c:v>1574647.8</c:v>
                </c:pt>
                <c:pt idx="60">
                  <c:v>1595635.4</c:v>
                </c:pt>
                <c:pt idx="61">
                  <c:v>1616707</c:v>
                </c:pt>
                <c:pt idx="62">
                  <c:v>1637852.2</c:v>
                </c:pt>
                <c:pt idx="63">
                  <c:v>1658814.9</c:v>
                </c:pt>
                <c:pt idx="64">
                  <c:v>1677651</c:v>
                </c:pt>
                <c:pt idx="65">
                  <c:v>1696520.5</c:v>
                </c:pt>
                <c:pt idx="66">
                  <c:v>1715527.8</c:v>
                </c:pt>
                <c:pt idx="67">
                  <c:v>1734173.9</c:v>
                </c:pt>
                <c:pt idx="68">
                  <c:v>1752374.3</c:v>
                </c:pt>
                <c:pt idx="69">
                  <c:v>1769668.9</c:v>
                </c:pt>
                <c:pt idx="70">
                  <c:v>1787072.8</c:v>
                </c:pt>
                <c:pt idx="71">
                  <c:v>1804583.5</c:v>
                </c:pt>
                <c:pt idx="72">
                  <c:v>1822196.5</c:v>
                </c:pt>
                <c:pt idx="73">
                  <c:v>1839087.6</c:v>
                </c:pt>
                <c:pt idx="74">
                  <c:v>1854534.3</c:v>
                </c:pt>
                <c:pt idx="75">
                  <c:v>1870113.5</c:v>
                </c:pt>
                <c:pt idx="76">
                  <c:v>1885820.6</c:v>
                </c:pt>
                <c:pt idx="77">
                  <c:v>1901313.7</c:v>
                </c:pt>
                <c:pt idx="78">
                  <c:v>1916206.2</c:v>
                </c:pt>
                <c:pt idx="79">
                  <c:v>1929134</c:v>
                </c:pt>
                <c:pt idx="80">
                  <c:v>1942190.9</c:v>
                </c:pt>
                <c:pt idx="81">
                  <c:v>1955385.7</c:v>
                </c:pt>
                <c:pt idx="82">
                  <c:v>1968705.8</c:v>
                </c:pt>
                <c:pt idx="83">
                  <c:v>1981137.5</c:v>
                </c:pt>
                <c:pt idx="84">
                  <c:v>1992504.7</c:v>
                </c:pt>
                <c:pt idx="85">
                  <c:v>2003703.8</c:v>
                </c:pt>
                <c:pt idx="86">
                  <c:v>2015022.6</c:v>
                </c:pt>
                <c:pt idx="87">
                  <c:v>2026451</c:v>
                </c:pt>
                <c:pt idx="88">
                  <c:v>2037186.3</c:v>
                </c:pt>
                <c:pt idx="89">
                  <c:v>2046678.7</c:v>
                </c:pt>
                <c:pt idx="90">
                  <c:v>2056288.2</c:v>
                </c:pt>
                <c:pt idx="91">
                  <c:v>2066036.8</c:v>
                </c:pt>
                <c:pt idx="92">
                  <c:v>2075895</c:v>
                </c:pt>
                <c:pt idx="93">
                  <c:v>2087614.7</c:v>
                </c:pt>
                <c:pt idx="94">
                  <c:v>2097944.1</c:v>
                </c:pt>
                <c:pt idx="95">
                  <c:v>2105052.5</c:v>
                </c:pt>
                <c:pt idx="96">
                  <c:v>2112752.1</c:v>
                </c:pt>
                <c:pt idx="97">
                  <c:v>2119491.5</c:v>
                </c:pt>
                <c:pt idx="98">
                  <c:v>2124577.4</c:v>
                </c:pt>
                <c:pt idx="99">
                  <c:v>2130675.6</c:v>
                </c:pt>
                <c:pt idx="100">
                  <c:v>2136862.7000000002</c:v>
                </c:pt>
                <c:pt idx="101">
                  <c:v>2143191.7000000002</c:v>
                </c:pt>
                <c:pt idx="102">
                  <c:v>2149622.9</c:v>
                </c:pt>
                <c:pt idx="103">
                  <c:v>2156023.2000000002</c:v>
                </c:pt>
                <c:pt idx="104">
                  <c:v>2162220.2999999998</c:v>
                </c:pt>
                <c:pt idx="105">
                  <c:v>2168292.2999999998</c:v>
                </c:pt>
                <c:pt idx="106">
                  <c:v>2175166</c:v>
                </c:pt>
                <c:pt idx="107">
                  <c:v>2181585.6</c:v>
                </c:pt>
                <c:pt idx="108">
                  <c:v>2187341.6</c:v>
                </c:pt>
                <c:pt idx="109">
                  <c:v>2192978.4</c:v>
                </c:pt>
                <c:pt idx="110">
                  <c:v>2198730.7999999998</c:v>
                </c:pt>
                <c:pt idx="111">
                  <c:v>2204590.7000000002</c:v>
                </c:pt>
                <c:pt idx="112">
                  <c:v>2210552.2999999998</c:v>
                </c:pt>
                <c:pt idx="113">
                  <c:v>2216636</c:v>
                </c:pt>
                <c:pt idx="114">
                  <c:v>2222808.5</c:v>
                </c:pt>
                <c:pt idx="115">
                  <c:v>2227008.7999999998</c:v>
                </c:pt>
                <c:pt idx="116">
                  <c:v>2231021.7000000002</c:v>
                </c:pt>
                <c:pt idx="117">
                  <c:v>2235158.6</c:v>
                </c:pt>
                <c:pt idx="118">
                  <c:v>2238442.7000000002</c:v>
                </c:pt>
                <c:pt idx="119">
                  <c:v>2241503.7000000002</c:v>
                </c:pt>
                <c:pt idx="120">
                  <c:v>2244630.4</c:v>
                </c:pt>
                <c:pt idx="121">
                  <c:v>2247872.5</c:v>
                </c:pt>
                <c:pt idx="122">
                  <c:v>2251187.7000000002</c:v>
                </c:pt>
                <c:pt idx="123">
                  <c:v>2255330.2999999998</c:v>
                </c:pt>
                <c:pt idx="124">
                  <c:v>2260367.2000000002</c:v>
                </c:pt>
                <c:pt idx="125">
                  <c:v>2264100.2999999998</c:v>
                </c:pt>
                <c:pt idx="126">
                  <c:v>2268475.5</c:v>
                </c:pt>
                <c:pt idx="127">
                  <c:v>2273453.6</c:v>
                </c:pt>
                <c:pt idx="128">
                  <c:v>2277449.7000000002</c:v>
                </c:pt>
                <c:pt idx="129">
                  <c:v>2281448.5</c:v>
                </c:pt>
                <c:pt idx="130">
                  <c:v>2285542.2000000002</c:v>
                </c:pt>
                <c:pt idx="131">
                  <c:v>2289736.2999999998</c:v>
                </c:pt>
                <c:pt idx="132">
                  <c:v>2294019.9</c:v>
                </c:pt>
                <c:pt idx="133">
                  <c:v>2298384.7000000002</c:v>
                </c:pt>
                <c:pt idx="134">
                  <c:v>2300591.5</c:v>
                </c:pt>
                <c:pt idx="135">
                  <c:v>2302922.6</c:v>
                </c:pt>
                <c:pt idx="136">
                  <c:v>2307048.6</c:v>
                </c:pt>
                <c:pt idx="137">
                  <c:v>2312598.1</c:v>
                </c:pt>
                <c:pt idx="138">
                  <c:v>2317121.9</c:v>
                </c:pt>
                <c:pt idx="139">
                  <c:v>2321689.7999999998</c:v>
                </c:pt>
                <c:pt idx="140">
                  <c:v>2326366.6</c:v>
                </c:pt>
                <c:pt idx="141">
                  <c:v>2331101.2000000002</c:v>
                </c:pt>
                <c:pt idx="142">
                  <c:v>2335921.7999999998</c:v>
                </c:pt>
                <c:pt idx="143">
                  <c:v>2340851.4</c:v>
                </c:pt>
                <c:pt idx="144">
                  <c:v>2345578.9</c:v>
                </c:pt>
                <c:pt idx="145">
                  <c:v>2349152.7000000002</c:v>
                </c:pt>
                <c:pt idx="146">
                  <c:v>2355528.2000000002</c:v>
                </c:pt>
                <c:pt idx="147">
                  <c:v>2363125.5</c:v>
                </c:pt>
                <c:pt idx="148">
                  <c:v>2369761.6</c:v>
                </c:pt>
                <c:pt idx="149">
                  <c:v>2376479.1</c:v>
                </c:pt>
                <c:pt idx="150">
                  <c:v>2383336.2999999998</c:v>
                </c:pt>
                <c:pt idx="151">
                  <c:v>2390244.7999999998</c:v>
                </c:pt>
                <c:pt idx="152">
                  <c:v>2397274.7000000002</c:v>
                </c:pt>
                <c:pt idx="153">
                  <c:v>2404400.1</c:v>
                </c:pt>
                <c:pt idx="154">
                  <c:v>2411510.7000000002</c:v>
                </c:pt>
                <c:pt idx="155">
                  <c:v>2416356.6</c:v>
                </c:pt>
                <c:pt idx="156">
                  <c:v>2420353.9</c:v>
                </c:pt>
                <c:pt idx="157">
                  <c:v>2442158.2999999998</c:v>
                </c:pt>
                <c:pt idx="158">
                  <c:v>2452773.2999999998</c:v>
                </c:pt>
                <c:pt idx="159">
                  <c:v>2463440.1</c:v>
                </c:pt>
                <c:pt idx="160">
                  <c:v>2474185.9</c:v>
                </c:pt>
                <c:pt idx="161">
                  <c:v>2485041.9</c:v>
                </c:pt>
                <c:pt idx="162">
                  <c:v>2495939.7999999998</c:v>
                </c:pt>
                <c:pt idx="163">
                  <c:v>2506987.7000000002</c:v>
                </c:pt>
                <c:pt idx="164">
                  <c:v>2518083.4</c:v>
                </c:pt>
                <c:pt idx="165">
                  <c:v>2530065.5</c:v>
                </c:pt>
                <c:pt idx="166">
                  <c:v>2544907.6</c:v>
                </c:pt>
                <c:pt idx="167">
                  <c:v>2562004.1</c:v>
                </c:pt>
                <c:pt idx="168">
                  <c:v>2580482.5</c:v>
                </c:pt>
                <c:pt idx="169">
                  <c:v>2599067</c:v>
                </c:pt>
                <c:pt idx="170">
                  <c:v>2617755.2000000002</c:v>
                </c:pt>
                <c:pt idx="171">
                  <c:v>2636542.9</c:v>
                </c:pt>
                <c:pt idx="172">
                  <c:v>2655430</c:v>
                </c:pt>
                <c:pt idx="173">
                  <c:v>2674412.9</c:v>
                </c:pt>
                <c:pt idx="174">
                  <c:v>2693490.6</c:v>
                </c:pt>
                <c:pt idx="175">
                  <c:v>2712660.2</c:v>
                </c:pt>
                <c:pt idx="176">
                  <c:v>2734692.6</c:v>
                </c:pt>
                <c:pt idx="177">
                  <c:v>2756872.5</c:v>
                </c:pt>
                <c:pt idx="178">
                  <c:v>2774648.3</c:v>
                </c:pt>
                <c:pt idx="179">
                  <c:v>2792452.3</c:v>
                </c:pt>
                <c:pt idx="180">
                  <c:v>2810355.2</c:v>
                </c:pt>
                <c:pt idx="181">
                  <c:v>2828337.1</c:v>
                </c:pt>
                <c:pt idx="182">
                  <c:v>2846342.1</c:v>
                </c:pt>
                <c:pt idx="183">
                  <c:v>2864455.1</c:v>
                </c:pt>
                <c:pt idx="184">
                  <c:v>2882600.2</c:v>
                </c:pt>
                <c:pt idx="185">
                  <c:v>2900742</c:v>
                </c:pt>
                <c:pt idx="186">
                  <c:v>2925111.4</c:v>
                </c:pt>
                <c:pt idx="187">
                  <c:v>2945465.1</c:v>
                </c:pt>
                <c:pt idx="188">
                  <c:v>2963313.4</c:v>
                </c:pt>
                <c:pt idx="189">
                  <c:v>2981199.6</c:v>
                </c:pt>
                <c:pt idx="190">
                  <c:v>2999123.5</c:v>
                </c:pt>
                <c:pt idx="191">
                  <c:v>3017082.8</c:v>
                </c:pt>
                <c:pt idx="192">
                  <c:v>3035078.2</c:v>
                </c:pt>
                <c:pt idx="193">
                  <c:v>3053109.8</c:v>
                </c:pt>
                <c:pt idx="194">
                  <c:v>3071176.5</c:v>
                </c:pt>
                <c:pt idx="195">
                  <c:v>3088643.5</c:v>
                </c:pt>
                <c:pt idx="196">
                  <c:v>3100315.6</c:v>
                </c:pt>
                <c:pt idx="197">
                  <c:v>3112096.7</c:v>
                </c:pt>
                <c:pt idx="198">
                  <c:v>3123891.6</c:v>
                </c:pt>
                <c:pt idx="199">
                  <c:v>3135699.4</c:v>
                </c:pt>
                <c:pt idx="200">
                  <c:v>3147520.5</c:v>
                </c:pt>
                <c:pt idx="201">
                  <c:v>3159354.8</c:v>
                </c:pt>
                <c:pt idx="202">
                  <c:v>3171202.5</c:v>
                </c:pt>
                <c:pt idx="203">
                  <c:v>3183062</c:v>
                </c:pt>
                <c:pt idx="204">
                  <c:v>3194934.1</c:v>
                </c:pt>
                <c:pt idx="205">
                  <c:v>3208573.2</c:v>
                </c:pt>
                <c:pt idx="206">
                  <c:v>3219904.4</c:v>
                </c:pt>
                <c:pt idx="207">
                  <c:v>3227447.2</c:v>
                </c:pt>
                <c:pt idx="208">
                  <c:v>3234993.3</c:v>
                </c:pt>
                <c:pt idx="209">
                  <c:v>3242542.3</c:v>
                </c:pt>
                <c:pt idx="210">
                  <c:v>3250094.4</c:v>
                </c:pt>
                <c:pt idx="211">
                  <c:v>3257650</c:v>
                </c:pt>
                <c:pt idx="212">
                  <c:v>3265328.5</c:v>
                </c:pt>
                <c:pt idx="213">
                  <c:v>3273096.6</c:v>
                </c:pt>
                <c:pt idx="214">
                  <c:v>3281046.6</c:v>
                </c:pt>
                <c:pt idx="215">
                  <c:v>3288982.1</c:v>
                </c:pt>
                <c:pt idx="216">
                  <c:v>3298018</c:v>
                </c:pt>
                <c:pt idx="217">
                  <c:v>3302137.2</c:v>
                </c:pt>
                <c:pt idx="218">
                  <c:v>3305272.9</c:v>
                </c:pt>
                <c:pt idx="219">
                  <c:v>3309848.5</c:v>
                </c:pt>
                <c:pt idx="220">
                  <c:v>3311839.5</c:v>
                </c:pt>
                <c:pt idx="221">
                  <c:v>3316485.6</c:v>
                </c:pt>
                <c:pt idx="222">
                  <c:v>3319584.3</c:v>
                </c:pt>
                <c:pt idx="223">
                  <c:v>3322720.1</c:v>
                </c:pt>
                <c:pt idx="224">
                  <c:v>3328264.3</c:v>
                </c:pt>
                <c:pt idx="225">
                  <c:v>3334898.6</c:v>
                </c:pt>
                <c:pt idx="226">
                  <c:v>3340784.5</c:v>
                </c:pt>
                <c:pt idx="227">
                  <c:v>3340863.1</c:v>
                </c:pt>
                <c:pt idx="228">
                  <c:v>3345410.8</c:v>
                </c:pt>
                <c:pt idx="229">
                  <c:v>3350602.1</c:v>
                </c:pt>
                <c:pt idx="230">
                  <c:v>3356683.4</c:v>
                </c:pt>
                <c:pt idx="231">
                  <c:v>3360768.6</c:v>
                </c:pt>
                <c:pt idx="232">
                  <c:v>3367151.8</c:v>
                </c:pt>
                <c:pt idx="233">
                  <c:v>3371798.9</c:v>
                </c:pt>
                <c:pt idx="234">
                  <c:v>3376984.7</c:v>
                </c:pt>
                <c:pt idx="235">
                  <c:v>3383249</c:v>
                </c:pt>
                <c:pt idx="236">
                  <c:v>3388522.7</c:v>
                </c:pt>
                <c:pt idx="237">
                  <c:v>3392998</c:v>
                </c:pt>
                <c:pt idx="238">
                  <c:v>3395630.2</c:v>
                </c:pt>
                <c:pt idx="239">
                  <c:v>3398502.9</c:v>
                </c:pt>
                <c:pt idx="240">
                  <c:v>3401402.4</c:v>
                </c:pt>
                <c:pt idx="241">
                  <c:v>3403818.4</c:v>
                </c:pt>
                <c:pt idx="242">
                  <c:v>3406906</c:v>
                </c:pt>
                <c:pt idx="243">
                  <c:v>3409291.2</c:v>
                </c:pt>
                <c:pt idx="244">
                  <c:v>3412044</c:v>
                </c:pt>
                <c:pt idx="245">
                  <c:v>3415946.3</c:v>
                </c:pt>
                <c:pt idx="246">
                  <c:v>3418531.5</c:v>
                </c:pt>
                <c:pt idx="247">
                  <c:v>3421210.9</c:v>
                </c:pt>
                <c:pt idx="248">
                  <c:v>3422025.7</c:v>
                </c:pt>
                <c:pt idx="249">
                  <c:v>3424735.5</c:v>
                </c:pt>
                <c:pt idx="250">
                  <c:v>3427582.8</c:v>
                </c:pt>
                <c:pt idx="251">
                  <c:v>3430764.2</c:v>
                </c:pt>
                <c:pt idx="252">
                  <c:v>3433303.9</c:v>
                </c:pt>
                <c:pt idx="253">
                  <c:v>3436604.6</c:v>
                </c:pt>
                <c:pt idx="254">
                  <c:v>3439798.6</c:v>
                </c:pt>
                <c:pt idx="255">
                  <c:v>3443940.4</c:v>
                </c:pt>
                <c:pt idx="256">
                  <c:v>3448017.1</c:v>
                </c:pt>
                <c:pt idx="257">
                  <c:v>3451752.5</c:v>
                </c:pt>
                <c:pt idx="258">
                  <c:v>3454759.2</c:v>
                </c:pt>
                <c:pt idx="259">
                  <c:v>3457647.8</c:v>
                </c:pt>
                <c:pt idx="260">
                  <c:v>3460629.5</c:v>
                </c:pt>
                <c:pt idx="261">
                  <c:v>3464401.1</c:v>
                </c:pt>
                <c:pt idx="262">
                  <c:v>3466922.5</c:v>
                </c:pt>
                <c:pt idx="263">
                  <c:v>3470855.2</c:v>
                </c:pt>
                <c:pt idx="264">
                  <c:v>3473660.5</c:v>
                </c:pt>
                <c:pt idx="265">
                  <c:v>3475655.3</c:v>
                </c:pt>
                <c:pt idx="266">
                  <c:v>3477596.2</c:v>
                </c:pt>
                <c:pt idx="267">
                  <c:v>3479813.9</c:v>
                </c:pt>
                <c:pt idx="268">
                  <c:v>3483241.8</c:v>
                </c:pt>
                <c:pt idx="269">
                  <c:v>3486631.8</c:v>
                </c:pt>
                <c:pt idx="270">
                  <c:v>3490401.9</c:v>
                </c:pt>
                <c:pt idx="271">
                  <c:v>3495170.3</c:v>
                </c:pt>
                <c:pt idx="272">
                  <c:v>3497923.5</c:v>
                </c:pt>
                <c:pt idx="273">
                  <c:v>3502952.7</c:v>
                </c:pt>
                <c:pt idx="274">
                  <c:v>3508916.9</c:v>
                </c:pt>
                <c:pt idx="275">
                  <c:v>3513851.4</c:v>
                </c:pt>
                <c:pt idx="276">
                  <c:v>3517606</c:v>
                </c:pt>
                <c:pt idx="277">
                  <c:v>3521402.9</c:v>
                </c:pt>
                <c:pt idx="278">
                  <c:v>3525641.2</c:v>
                </c:pt>
                <c:pt idx="279">
                  <c:v>3527695.1</c:v>
                </c:pt>
                <c:pt idx="280">
                  <c:v>3530887.9</c:v>
                </c:pt>
                <c:pt idx="281">
                  <c:v>3534156.6</c:v>
                </c:pt>
                <c:pt idx="282">
                  <c:v>3535964.9</c:v>
                </c:pt>
                <c:pt idx="283">
                  <c:v>3540209.5</c:v>
                </c:pt>
                <c:pt idx="284">
                  <c:v>3543440.3</c:v>
                </c:pt>
                <c:pt idx="285">
                  <c:v>3547550</c:v>
                </c:pt>
                <c:pt idx="286">
                  <c:v>3551721.4</c:v>
                </c:pt>
                <c:pt idx="287">
                  <c:v>3555837.2</c:v>
                </c:pt>
                <c:pt idx="288">
                  <c:v>3560508.5</c:v>
                </c:pt>
                <c:pt idx="289">
                  <c:v>3563268.2</c:v>
                </c:pt>
                <c:pt idx="290">
                  <c:v>3565696.9</c:v>
                </c:pt>
                <c:pt idx="291">
                  <c:v>3568154.9</c:v>
                </c:pt>
                <c:pt idx="292">
                  <c:v>3570536.4</c:v>
                </c:pt>
                <c:pt idx="293">
                  <c:v>3573029.6</c:v>
                </c:pt>
                <c:pt idx="294">
                  <c:v>3574072.5</c:v>
                </c:pt>
                <c:pt idx="295">
                  <c:v>3576328.7</c:v>
                </c:pt>
                <c:pt idx="296">
                  <c:v>3579533.3</c:v>
                </c:pt>
                <c:pt idx="297">
                  <c:v>3582691.1</c:v>
                </c:pt>
                <c:pt idx="298">
                  <c:v>3585795.1</c:v>
                </c:pt>
                <c:pt idx="299">
                  <c:v>3588605</c:v>
                </c:pt>
                <c:pt idx="300">
                  <c:v>3591501.9</c:v>
                </c:pt>
                <c:pt idx="301">
                  <c:v>3594352.6</c:v>
                </c:pt>
                <c:pt idx="302">
                  <c:v>3597211.6</c:v>
                </c:pt>
                <c:pt idx="303">
                  <c:v>3600128.9</c:v>
                </c:pt>
                <c:pt idx="304">
                  <c:v>3606200.2</c:v>
                </c:pt>
                <c:pt idx="305">
                  <c:v>3610283.5</c:v>
                </c:pt>
                <c:pt idx="306">
                  <c:v>3614367.7</c:v>
                </c:pt>
                <c:pt idx="307">
                  <c:v>3618437.9</c:v>
                </c:pt>
                <c:pt idx="308">
                  <c:v>3622092.7</c:v>
                </c:pt>
                <c:pt idx="309">
                  <c:v>3622270.9</c:v>
                </c:pt>
                <c:pt idx="310">
                  <c:v>3624610.2</c:v>
                </c:pt>
                <c:pt idx="311">
                  <c:v>3626985.7</c:v>
                </c:pt>
                <c:pt idx="312">
                  <c:v>3629259.2</c:v>
                </c:pt>
                <c:pt idx="313">
                  <c:v>3631499.9</c:v>
                </c:pt>
                <c:pt idx="314">
                  <c:v>3632650.4</c:v>
                </c:pt>
                <c:pt idx="315">
                  <c:v>3636016.3</c:v>
                </c:pt>
                <c:pt idx="316">
                  <c:v>3639387</c:v>
                </c:pt>
                <c:pt idx="317">
                  <c:v>3642803.7</c:v>
                </c:pt>
                <c:pt idx="318">
                  <c:v>3646184.3</c:v>
                </c:pt>
                <c:pt idx="319">
                  <c:v>3649066.5</c:v>
                </c:pt>
                <c:pt idx="320">
                  <c:v>3650472.8</c:v>
                </c:pt>
                <c:pt idx="321">
                  <c:v>3653306.1</c:v>
                </c:pt>
                <c:pt idx="322">
                  <c:v>3655472</c:v>
                </c:pt>
                <c:pt idx="323">
                  <c:v>3657567.8</c:v>
                </c:pt>
                <c:pt idx="324">
                  <c:v>3659291.8</c:v>
                </c:pt>
                <c:pt idx="325">
                  <c:v>3660329.5</c:v>
                </c:pt>
                <c:pt idx="326">
                  <c:v>3661358.4</c:v>
                </c:pt>
                <c:pt idx="327">
                  <c:v>3662466.9</c:v>
                </c:pt>
                <c:pt idx="328">
                  <c:v>3663483.6</c:v>
                </c:pt>
                <c:pt idx="329">
                  <c:v>3667188.7</c:v>
                </c:pt>
                <c:pt idx="330">
                  <c:v>3668285.9</c:v>
                </c:pt>
                <c:pt idx="331">
                  <c:v>3668560.3</c:v>
                </c:pt>
                <c:pt idx="332">
                  <c:v>3669350.5</c:v>
                </c:pt>
                <c:pt idx="333">
                  <c:v>3669541</c:v>
                </c:pt>
                <c:pt idx="334">
                  <c:v>3668723.8</c:v>
                </c:pt>
                <c:pt idx="335">
                  <c:v>3667855.4</c:v>
                </c:pt>
                <c:pt idx="336">
                  <c:v>3667058.7</c:v>
                </c:pt>
                <c:pt idx="337">
                  <c:v>3666289.5</c:v>
                </c:pt>
                <c:pt idx="338">
                  <c:v>3665487.3</c:v>
                </c:pt>
                <c:pt idx="339">
                  <c:v>3665938.8</c:v>
                </c:pt>
                <c:pt idx="340">
                  <c:v>3664810</c:v>
                </c:pt>
                <c:pt idx="341">
                  <c:v>3662174.3</c:v>
                </c:pt>
                <c:pt idx="342">
                  <c:v>3661566</c:v>
                </c:pt>
                <c:pt idx="343">
                  <c:v>3657934.7</c:v>
                </c:pt>
                <c:pt idx="344">
                  <c:v>3653116.4</c:v>
                </c:pt>
                <c:pt idx="345">
                  <c:v>3648239.4</c:v>
                </c:pt>
                <c:pt idx="346">
                  <c:v>3643431.6</c:v>
                </c:pt>
                <c:pt idx="347">
                  <c:v>3638643.6</c:v>
                </c:pt>
                <c:pt idx="348">
                  <c:v>3633898.9</c:v>
                </c:pt>
                <c:pt idx="349">
                  <c:v>3628822</c:v>
                </c:pt>
                <c:pt idx="350">
                  <c:v>3623411.7</c:v>
                </c:pt>
                <c:pt idx="351">
                  <c:v>3618180.5</c:v>
                </c:pt>
                <c:pt idx="352">
                  <c:v>3612801.2</c:v>
                </c:pt>
                <c:pt idx="353">
                  <c:v>3607962.3</c:v>
                </c:pt>
                <c:pt idx="354">
                  <c:v>3602982.7</c:v>
                </c:pt>
                <c:pt idx="355">
                  <c:v>3597029.5</c:v>
                </c:pt>
                <c:pt idx="356">
                  <c:v>3590874.8</c:v>
                </c:pt>
                <c:pt idx="357">
                  <c:v>3584980.1</c:v>
                </c:pt>
                <c:pt idx="358">
                  <c:v>3579073.4</c:v>
                </c:pt>
                <c:pt idx="359">
                  <c:v>3570286.4</c:v>
                </c:pt>
                <c:pt idx="360">
                  <c:v>3556790.1</c:v>
                </c:pt>
                <c:pt idx="361">
                  <c:v>3549365.6</c:v>
                </c:pt>
                <c:pt idx="362">
                  <c:v>3551489.5</c:v>
                </c:pt>
                <c:pt idx="363">
                  <c:v>3545849.2</c:v>
                </c:pt>
                <c:pt idx="364">
                  <c:v>3539917.1</c:v>
                </c:pt>
                <c:pt idx="365">
                  <c:v>3536425.8</c:v>
                </c:pt>
                <c:pt idx="366">
                  <c:v>3533087.6</c:v>
                </c:pt>
                <c:pt idx="367">
                  <c:v>3530102.4</c:v>
                </c:pt>
                <c:pt idx="368">
                  <c:v>3527228</c:v>
                </c:pt>
                <c:pt idx="369">
                  <c:v>3524649</c:v>
                </c:pt>
                <c:pt idx="370">
                  <c:v>3531980.7999999998</c:v>
                </c:pt>
                <c:pt idx="371">
                  <c:v>3541544.4</c:v>
                </c:pt>
                <c:pt idx="372">
                  <c:v>3553922.4</c:v>
                </c:pt>
                <c:pt idx="373">
                  <c:v>3567260.6</c:v>
                </c:pt>
                <c:pt idx="374">
                  <c:v>3580507.8</c:v>
                </c:pt>
                <c:pt idx="375">
                  <c:v>3594095.9</c:v>
                </c:pt>
                <c:pt idx="376">
                  <c:v>3594475.7</c:v>
                </c:pt>
                <c:pt idx="377">
                  <c:v>3559204.7</c:v>
                </c:pt>
                <c:pt idx="378">
                  <c:v>3523934.9</c:v>
                </c:pt>
                <c:pt idx="379">
                  <c:v>3457069.6</c:v>
                </c:pt>
                <c:pt idx="380">
                  <c:v>3389160</c:v>
                </c:pt>
                <c:pt idx="381">
                  <c:v>3322409.8</c:v>
                </c:pt>
                <c:pt idx="382">
                  <c:v>3258081.2</c:v>
                </c:pt>
                <c:pt idx="383">
                  <c:v>3193903.5</c:v>
                </c:pt>
                <c:pt idx="384">
                  <c:v>3129648.6</c:v>
                </c:pt>
                <c:pt idx="385">
                  <c:v>3061232.9</c:v>
                </c:pt>
                <c:pt idx="386">
                  <c:v>2922028.3</c:v>
                </c:pt>
                <c:pt idx="387">
                  <c:v>2647945.4</c:v>
                </c:pt>
                <c:pt idx="388">
                  <c:v>2361166.7000000002</c:v>
                </c:pt>
                <c:pt idx="389">
                  <c:v>2075750.6</c:v>
                </c:pt>
                <c:pt idx="390">
                  <c:v>1792760.7</c:v>
                </c:pt>
                <c:pt idx="391">
                  <c:v>1512457.8</c:v>
                </c:pt>
                <c:pt idx="392">
                  <c:v>1287404.3</c:v>
                </c:pt>
              </c:numCache>
            </c:numRef>
          </c:yVal>
          <c:smooth val="1"/>
          <c:extLst>
            <c:ext xmlns:c16="http://schemas.microsoft.com/office/drawing/2014/chart" uri="{C3380CC4-5D6E-409C-BE32-E72D297353CC}">
              <c16:uniqueId val="{00000002-F2E3-4998-81D1-445EC82EC8A4}"/>
            </c:ext>
          </c:extLst>
        </c:ser>
        <c:ser>
          <c:idx val="3"/>
          <c:order val="3"/>
          <c:tx>
            <c:strRef>
              <c:f>'Electric field'!$G$2</c:f>
              <c:strCache>
                <c:ptCount val="1"/>
                <c:pt idx="0">
                  <c:v>With-receptacle</c:v>
                </c:pt>
              </c:strCache>
            </c:strRef>
          </c:tx>
          <c:spPr>
            <a:ln w="9525" cap="rnd">
              <a:solidFill>
                <a:schemeClr val="accent4"/>
              </a:solidFill>
              <a:round/>
            </a:ln>
            <a:effectLst/>
          </c:spPr>
          <c:marker>
            <c:symbol val="circl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c:spPr>
          </c:marker>
          <c:xVal>
            <c:numRef>
              <c:f>'Electric field'!$G$4:$G$396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field'!$H$4:$H$396</c:f>
              <c:numCache>
                <c:formatCode>General</c:formatCode>
                <c:ptCount val="393"/>
                <c:pt idx="0">
                  <c:v>262352.78999999998</c:v>
                </c:pt>
                <c:pt idx="1">
                  <c:v>267651.92</c:v>
                </c:pt>
                <c:pt idx="2">
                  <c:v>279098.34000000003</c:v>
                </c:pt>
                <c:pt idx="3">
                  <c:v>291201.11</c:v>
                </c:pt>
                <c:pt idx="4">
                  <c:v>303764.76</c:v>
                </c:pt>
                <c:pt idx="5">
                  <c:v>316350.46999999997</c:v>
                </c:pt>
                <c:pt idx="6">
                  <c:v>329309.12</c:v>
                </c:pt>
                <c:pt idx="7">
                  <c:v>342605.98</c:v>
                </c:pt>
                <c:pt idx="8">
                  <c:v>356349.83</c:v>
                </c:pt>
                <c:pt idx="9">
                  <c:v>369761.72</c:v>
                </c:pt>
                <c:pt idx="10">
                  <c:v>390502.21</c:v>
                </c:pt>
                <c:pt idx="11">
                  <c:v>419846.69</c:v>
                </c:pt>
                <c:pt idx="12">
                  <c:v>451219.69</c:v>
                </c:pt>
                <c:pt idx="13">
                  <c:v>483351.25</c:v>
                </c:pt>
                <c:pt idx="14">
                  <c:v>516858.93</c:v>
                </c:pt>
                <c:pt idx="15">
                  <c:v>550862.54</c:v>
                </c:pt>
                <c:pt idx="16">
                  <c:v>585916.46</c:v>
                </c:pt>
                <c:pt idx="17">
                  <c:v>617330.74</c:v>
                </c:pt>
                <c:pt idx="18">
                  <c:v>639789.81999999995</c:v>
                </c:pt>
                <c:pt idx="19">
                  <c:v>663495.07999999996</c:v>
                </c:pt>
                <c:pt idx="20">
                  <c:v>689015.61</c:v>
                </c:pt>
                <c:pt idx="21">
                  <c:v>715485.53</c:v>
                </c:pt>
                <c:pt idx="22">
                  <c:v>743172.04</c:v>
                </c:pt>
                <c:pt idx="23">
                  <c:v>768906.83</c:v>
                </c:pt>
                <c:pt idx="24">
                  <c:v>795469.02</c:v>
                </c:pt>
                <c:pt idx="25">
                  <c:v>824954.26</c:v>
                </c:pt>
                <c:pt idx="26">
                  <c:v>853550.43</c:v>
                </c:pt>
                <c:pt idx="27">
                  <c:v>874898.88</c:v>
                </c:pt>
                <c:pt idx="28">
                  <c:v>894016.46</c:v>
                </c:pt>
                <c:pt idx="29">
                  <c:v>914012.4</c:v>
                </c:pt>
                <c:pt idx="30">
                  <c:v>934972.7</c:v>
                </c:pt>
                <c:pt idx="31">
                  <c:v>956911.39</c:v>
                </c:pt>
                <c:pt idx="32">
                  <c:v>978977.94</c:v>
                </c:pt>
                <c:pt idx="33">
                  <c:v>1001435</c:v>
                </c:pt>
                <c:pt idx="34">
                  <c:v>1024598.3</c:v>
                </c:pt>
                <c:pt idx="35">
                  <c:v>1051614.8</c:v>
                </c:pt>
                <c:pt idx="36">
                  <c:v>1080370.3</c:v>
                </c:pt>
                <c:pt idx="37">
                  <c:v>1104031.5</c:v>
                </c:pt>
                <c:pt idx="38">
                  <c:v>1127607.1000000001</c:v>
                </c:pt>
                <c:pt idx="39">
                  <c:v>1151375.7</c:v>
                </c:pt>
                <c:pt idx="40">
                  <c:v>1174627.6000000001</c:v>
                </c:pt>
                <c:pt idx="41">
                  <c:v>1197271</c:v>
                </c:pt>
                <c:pt idx="42">
                  <c:v>1219562.6000000001</c:v>
                </c:pt>
                <c:pt idx="43">
                  <c:v>1241202.8</c:v>
                </c:pt>
                <c:pt idx="44">
                  <c:v>1268227.1000000001</c:v>
                </c:pt>
                <c:pt idx="45">
                  <c:v>1300523.1000000001</c:v>
                </c:pt>
                <c:pt idx="46">
                  <c:v>1332042.6000000001</c:v>
                </c:pt>
                <c:pt idx="47">
                  <c:v>1362409.8</c:v>
                </c:pt>
                <c:pt idx="48">
                  <c:v>1393057.2</c:v>
                </c:pt>
                <c:pt idx="49">
                  <c:v>1423634</c:v>
                </c:pt>
                <c:pt idx="50">
                  <c:v>1454080.5</c:v>
                </c:pt>
                <c:pt idx="51">
                  <c:v>1484708.6</c:v>
                </c:pt>
                <c:pt idx="52">
                  <c:v>1516827.2</c:v>
                </c:pt>
                <c:pt idx="53">
                  <c:v>1553784.2</c:v>
                </c:pt>
                <c:pt idx="54">
                  <c:v>1589129.9</c:v>
                </c:pt>
                <c:pt idx="55">
                  <c:v>1624578.4</c:v>
                </c:pt>
                <c:pt idx="56">
                  <c:v>1660098.1</c:v>
                </c:pt>
                <c:pt idx="57">
                  <c:v>1695685.6</c:v>
                </c:pt>
                <c:pt idx="58">
                  <c:v>1732370.5</c:v>
                </c:pt>
                <c:pt idx="59">
                  <c:v>1768416.6</c:v>
                </c:pt>
                <c:pt idx="60">
                  <c:v>1803362.4</c:v>
                </c:pt>
                <c:pt idx="61">
                  <c:v>1838530.1</c:v>
                </c:pt>
                <c:pt idx="62">
                  <c:v>1873734.8</c:v>
                </c:pt>
                <c:pt idx="63">
                  <c:v>1911210.4</c:v>
                </c:pt>
                <c:pt idx="64">
                  <c:v>1948726.6</c:v>
                </c:pt>
                <c:pt idx="65">
                  <c:v>1986302.2</c:v>
                </c:pt>
                <c:pt idx="66">
                  <c:v>2024033</c:v>
                </c:pt>
                <c:pt idx="67">
                  <c:v>2061759.9</c:v>
                </c:pt>
                <c:pt idx="68">
                  <c:v>2101866.2000000002</c:v>
                </c:pt>
                <c:pt idx="69">
                  <c:v>2141110.2999999998</c:v>
                </c:pt>
                <c:pt idx="70">
                  <c:v>2180263.2000000002</c:v>
                </c:pt>
                <c:pt idx="71">
                  <c:v>2219543.1</c:v>
                </c:pt>
                <c:pt idx="72">
                  <c:v>2258919.7999999998</c:v>
                </c:pt>
                <c:pt idx="73">
                  <c:v>2303894</c:v>
                </c:pt>
                <c:pt idx="74">
                  <c:v>2344771.4</c:v>
                </c:pt>
                <c:pt idx="75">
                  <c:v>2382156.4</c:v>
                </c:pt>
                <c:pt idx="76">
                  <c:v>2419665.7000000002</c:v>
                </c:pt>
                <c:pt idx="77">
                  <c:v>2457250.2999999998</c:v>
                </c:pt>
                <c:pt idx="78">
                  <c:v>2495369.5</c:v>
                </c:pt>
                <c:pt idx="79">
                  <c:v>2533955.7999999998</c:v>
                </c:pt>
                <c:pt idx="80">
                  <c:v>2572712.5</c:v>
                </c:pt>
                <c:pt idx="81">
                  <c:v>2611421.5</c:v>
                </c:pt>
                <c:pt idx="82">
                  <c:v>2650360.2000000002</c:v>
                </c:pt>
                <c:pt idx="83">
                  <c:v>2693034</c:v>
                </c:pt>
                <c:pt idx="84">
                  <c:v>2734854.7</c:v>
                </c:pt>
                <c:pt idx="85">
                  <c:v>2771506.3</c:v>
                </c:pt>
                <c:pt idx="86">
                  <c:v>2808257.3</c:v>
                </c:pt>
                <c:pt idx="87">
                  <c:v>2845088.9</c:v>
                </c:pt>
                <c:pt idx="88">
                  <c:v>2880628.7</c:v>
                </c:pt>
                <c:pt idx="89">
                  <c:v>2916220.1</c:v>
                </c:pt>
                <c:pt idx="90">
                  <c:v>2954018.3</c:v>
                </c:pt>
                <c:pt idx="91">
                  <c:v>2988771.2</c:v>
                </c:pt>
                <c:pt idx="92">
                  <c:v>3026502.5</c:v>
                </c:pt>
                <c:pt idx="93">
                  <c:v>3065799.1</c:v>
                </c:pt>
                <c:pt idx="94">
                  <c:v>3107036</c:v>
                </c:pt>
                <c:pt idx="95">
                  <c:v>3141122.6</c:v>
                </c:pt>
                <c:pt idx="96">
                  <c:v>3175305.5</c:v>
                </c:pt>
                <c:pt idx="97">
                  <c:v>3209532.4</c:v>
                </c:pt>
                <c:pt idx="98">
                  <c:v>3242052.2</c:v>
                </c:pt>
                <c:pt idx="99">
                  <c:v>3274088.5</c:v>
                </c:pt>
                <c:pt idx="100">
                  <c:v>3306287.3</c:v>
                </c:pt>
                <c:pt idx="101">
                  <c:v>3338414.4</c:v>
                </c:pt>
                <c:pt idx="102">
                  <c:v>3370734.2</c:v>
                </c:pt>
                <c:pt idx="103">
                  <c:v>3404283.1</c:v>
                </c:pt>
                <c:pt idx="104">
                  <c:v>3444943.5</c:v>
                </c:pt>
                <c:pt idx="105">
                  <c:v>3475703</c:v>
                </c:pt>
                <c:pt idx="106">
                  <c:v>3506540.2</c:v>
                </c:pt>
                <c:pt idx="107">
                  <c:v>3537370.9</c:v>
                </c:pt>
                <c:pt idx="108">
                  <c:v>3566494.2</c:v>
                </c:pt>
                <c:pt idx="109">
                  <c:v>3595371.3</c:v>
                </c:pt>
                <c:pt idx="110">
                  <c:v>3624399.2</c:v>
                </c:pt>
                <c:pt idx="111">
                  <c:v>3653386.3</c:v>
                </c:pt>
                <c:pt idx="112">
                  <c:v>3682534.9</c:v>
                </c:pt>
                <c:pt idx="113">
                  <c:v>3711727.2</c:v>
                </c:pt>
                <c:pt idx="114">
                  <c:v>3747191.3</c:v>
                </c:pt>
                <c:pt idx="115">
                  <c:v>3775140.8</c:v>
                </c:pt>
                <c:pt idx="116">
                  <c:v>3801788.2</c:v>
                </c:pt>
                <c:pt idx="117">
                  <c:v>3828359</c:v>
                </c:pt>
                <c:pt idx="118">
                  <c:v>3852146.2</c:v>
                </c:pt>
                <c:pt idx="119">
                  <c:v>3875417.6</c:v>
                </c:pt>
                <c:pt idx="120">
                  <c:v>3899817.7</c:v>
                </c:pt>
                <c:pt idx="121">
                  <c:v>3923410.2</c:v>
                </c:pt>
                <c:pt idx="122">
                  <c:v>3947688.9</c:v>
                </c:pt>
                <c:pt idx="123">
                  <c:v>3971692.5</c:v>
                </c:pt>
                <c:pt idx="124">
                  <c:v>3994006.8</c:v>
                </c:pt>
                <c:pt idx="125">
                  <c:v>4015389.7</c:v>
                </c:pt>
                <c:pt idx="126">
                  <c:v>4036075.5</c:v>
                </c:pt>
                <c:pt idx="127">
                  <c:v>4057465.2</c:v>
                </c:pt>
                <c:pt idx="128">
                  <c:v>4079665.9</c:v>
                </c:pt>
                <c:pt idx="129">
                  <c:v>4101997.1</c:v>
                </c:pt>
                <c:pt idx="130">
                  <c:v>4124203.2</c:v>
                </c:pt>
                <c:pt idx="131">
                  <c:v>4146596</c:v>
                </c:pt>
                <c:pt idx="132">
                  <c:v>4168877</c:v>
                </c:pt>
                <c:pt idx="133">
                  <c:v>4191198.6</c:v>
                </c:pt>
                <c:pt idx="134">
                  <c:v>4214350.5999999996</c:v>
                </c:pt>
                <c:pt idx="135">
                  <c:v>4236744.5</c:v>
                </c:pt>
                <c:pt idx="136">
                  <c:v>4255768.7</c:v>
                </c:pt>
                <c:pt idx="137">
                  <c:v>4278711</c:v>
                </c:pt>
                <c:pt idx="138">
                  <c:v>4295879.9000000004</c:v>
                </c:pt>
                <c:pt idx="139">
                  <c:v>4310638.5</c:v>
                </c:pt>
                <c:pt idx="140">
                  <c:v>4325804.2</c:v>
                </c:pt>
                <c:pt idx="141">
                  <c:v>4338518.3</c:v>
                </c:pt>
                <c:pt idx="142">
                  <c:v>4354938.3</c:v>
                </c:pt>
                <c:pt idx="143">
                  <c:v>4367345.4000000004</c:v>
                </c:pt>
                <c:pt idx="144">
                  <c:v>4382311.9000000004</c:v>
                </c:pt>
                <c:pt idx="145">
                  <c:v>4396888.8</c:v>
                </c:pt>
                <c:pt idx="146">
                  <c:v>4408505.5</c:v>
                </c:pt>
                <c:pt idx="147">
                  <c:v>4420770.5999999996</c:v>
                </c:pt>
                <c:pt idx="148">
                  <c:v>4431018.3</c:v>
                </c:pt>
                <c:pt idx="149">
                  <c:v>4445343.9000000004</c:v>
                </c:pt>
                <c:pt idx="150">
                  <c:v>4458594.9000000004</c:v>
                </c:pt>
                <c:pt idx="151">
                  <c:v>4469953.7</c:v>
                </c:pt>
                <c:pt idx="152">
                  <c:v>4485902.5</c:v>
                </c:pt>
                <c:pt idx="153">
                  <c:v>4496294.8</c:v>
                </c:pt>
                <c:pt idx="154">
                  <c:v>4510599.2</c:v>
                </c:pt>
                <c:pt idx="155">
                  <c:v>4523015.3</c:v>
                </c:pt>
                <c:pt idx="156">
                  <c:v>4530554.4000000004</c:v>
                </c:pt>
                <c:pt idx="157">
                  <c:v>4538340.9000000004</c:v>
                </c:pt>
                <c:pt idx="158">
                  <c:v>4539078.9000000004</c:v>
                </c:pt>
                <c:pt idx="159">
                  <c:v>4543999</c:v>
                </c:pt>
                <c:pt idx="160">
                  <c:v>4547507.7</c:v>
                </c:pt>
                <c:pt idx="161">
                  <c:v>4549413.4000000004</c:v>
                </c:pt>
                <c:pt idx="162">
                  <c:v>4555272.7</c:v>
                </c:pt>
                <c:pt idx="163">
                  <c:v>4556388.2</c:v>
                </c:pt>
                <c:pt idx="164">
                  <c:v>4561275.4000000004</c:v>
                </c:pt>
                <c:pt idx="165">
                  <c:v>4565048.5999999996</c:v>
                </c:pt>
                <c:pt idx="166">
                  <c:v>4564763.5</c:v>
                </c:pt>
                <c:pt idx="167">
                  <c:v>4561356.5</c:v>
                </c:pt>
                <c:pt idx="168">
                  <c:v>4554023.8</c:v>
                </c:pt>
                <c:pt idx="169">
                  <c:v>4550481.2</c:v>
                </c:pt>
                <c:pt idx="170">
                  <c:v>4545481.8</c:v>
                </c:pt>
                <c:pt idx="171">
                  <c:v>4538971.5</c:v>
                </c:pt>
                <c:pt idx="172">
                  <c:v>4535899</c:v>
                </c:pt>
                <c:pt idx="173">
                  <c:v>4528933.4000000004</c:v>
                </c:pt>
                <c:pt idx="174">
                  <c:v>4525350</c:v>
                </c:pt>
                <c:pt idx="175">
                  <c:v>4520735.0999999996</c:v>
                </c:pt>
                <c:pt idx="176">
                  <c:v>4511140.5999999996</c:v>
                </c:pt>
                <c:pt idx="177">
                  <c:v>4500919.5</c:v>
                </c:pt>
                <c:pt idx="178">
                  <c:v>4497195.7</c:v>
                </c:pt>
                <c:pt idx="179">
                  <c:v>4496000.9000000004</c:v>
                </c:pt>
                <c:pt idx="180">
                  <c:v>4493965.9000000004</c:v>
                </c:pt>
                <c:pt idx="181">
                  <c:v>4490482.5</c:v>
                </c:pt>
                <c:pt idx="182">
                  <c:v>4489328.9000000004</c:v>
                </c:pt>
                <c:pt idx="183">
                  <c:v>4486078.4000000004</c:v>
                </c:pt>
                <c:pt idx="184">
                  <c:v>4484705.8</c:v>
                </c:pt>
                <c:pt idx="185">
                  <c:v>4482461.5</c:v>
                </c:pt>
                <c:pt idx="186">
                  <c:v>4467688.5</c:v>
                </c:pt>
                <c:pt idx="187">
                  <c:v>4455533.5</c:v>
                </c:pt>
                <c:pt idx="188">
                  <c:v>4447810.2</c:v>
                </c:pt>
                <c:pt idx="189">
                  <c:v>4439039.0999999996</c:v>
                </c:pt>
                <c:pt idx="190">
                  <c:v>4430788.4000000004</c:v>
                </c:pt>
                <c:pt idx="191">
                  <c:v>4423249.2</c:v>
                </c:pt>
                <c:pt idx="192">
                  <c:v>4414279.5</c:v>
                </c:pt>
                <c:pt idx="193">
                  <c:v>4406487.4000000004</c:v>
                </c:pt>
                <c:pt idx="194">
                  <c:v>4397763.4000000004</c:v>
                </c:pt>
                <c:pt idx="195">
                  <c:v>4389500.9000000004</c:v>
                </c:pt>
                <c:pt idx="196">
                  <c:v>4380245.3</c:v>
                </c:pt>
                <c:pt idx="197">
                  <c:v>4374363.5999999996</c:v>
                </c:pt>
                <c:pt idx="198">
                  <c:v>4370414.8</c:v>
                </c:pt>
                <c:pt idx="199">
                  <c:v>4366462.8</c:v>
                </c:pt>
                <c:pt idx="200">
                  <c:v>4362509.2</c:v>
                </c:pt>
                <c:pt idx="201">
                  <c:v>4358553.8</c:v>
                </c:pt>
                <c:pt idx="202">
                  <c:v>4354596.3</c:v>
                </c:pt>
                <c:pt idx="203">
                  <c:v>4350636.5999999996</c:v>
                </c:pt>
                <c:pt idx="204">
                  <c:v>4346600</c:v>
                </c:pt>
                <c:pt idx="205">
                  <c:v>4342262.5999999996</c:v>
                </c:pt>
                <c:pt idx="206">
                  <c:v>4336878.5999999996</c:v>
                </c:pt>
                <c:pt idx="207">
                  <c:v>4333493.9000000004</c:v>
                </c:pt>
                <c:pt idx="208">
                  <c:v>4331472.5999999996</c:v>
                </c:pt>
                <c:pt idx="209">
                  <c:v>4329182.4000000004</c:v>
                </c:pt>
                <c:pt idx="210">
                  <c:v>4326850.2</c:v>
                </c:pt>
                <c:pt idx="211">
                  <c:v>4324534.0999999996</c:v>
                </c:pt>
                <c:pt idx="212">
                  <c:v>4322203.5999999996</c:v>
                </c:pt>
                <c:pt idx="213">
                  <c:v>4319904.4000000004</c:v>
                </c:pt>
                <c:pt idx="214">
                  <c:v>4317576.5</c:v>
                </c:pt>
                <c:pt idx="215">
                  <c:v>4315245.8</c:v>
                </c:pt>
                <c:pt idx="216">
                  <c:v>4315369.9000000004</c:v>
                </c:pt>
                <c:pt idx="217">
                  <c:v>4316262.9000000004</c:v>
                </c:pt>
                <c:pt idx="218">
                  <c:v>4316200.3</c:v>
                </c:pt>
                <c:pt idx="219">
                  <c:v>4315973.9000000004</c:v>
                </c:pt>
                <c:pt idx="220">
                  <c:v>4315826.5</c:v>
                </c:pt>
                <c:pt idx="221">
                  <c:v>4315698.2</c:v>
                </c:pt>
                <c:pt idx="222">
                  <c:v>4315475.7</c:v>
                </c:pt>
                <c:pt idx="223">
                  <c:v>4315410.4000000004</c:v>
                </c:pt>
                <c:pt idx="224">
                  <c:v>4315210</c:v>
                </c:pt>
                <c:pt idx="225">
                  <c:v>4305575.2</c:v>
                </c:pt>
                <c:pt idx="226">
                  <c:v>4310644.5</c:v>
                </c:pt>
                <c:pt idx="227">
                  <c:v>4318696.0999999996</c:v>
                </c:pt>
                <c:pt idx="228">
                  <c:v>4319353.5999999996</c:v>
                </c:pt>
                <c:pt idx="229">
                  <c:v>4319862.2</c:v>
                </c:pt>
                <c:pt idx="230">
                  <c:v>4320471</c:v>
                </c:pt>
                <c:pt idx="231">
                  <c:v>4321072.2</c:v>
                </c:pt>
                <c:pt idx="232">
                  <c:v>4321570.9000000004</c:v>
                </c:pt>
                <c:pt idx="233">
                  <c:v>4322129.0999999996</c:v>
                </c:pt>
                <c:pt idx="234">
                  <c:v>4322571.8</c:v>
                </c:pt>
                <c:pt idx="235">
                  <c:v>4316831.0999999996</c:v>
                </c:pt>
                <c:pt idx="236">
                  <c:v>4318135.7</c:v>
                </c:pt>
                <c:pt idx="237">
                  <c:v>4328305.7</c:v>
                </c:pt>
                <c:pt idx="238">
                  <c:v>4332424.3</c:v>
                </c:pt>
                <c:pt idx="239">
                  <c:v>4336444.2</c:v>
                </c:pt>
                <c:pt idx="240">
                  <c:v>4340543.0999999996</c:v>
                </c:pt>
                <c:pt idx="241">
                  <c:v>4344647.7</c:v>
                </c:pt>
                <c:pt idx="242">
                  <c:v>4348677.8</c:v>
                </c:pt>
                <c:pt idx="243">
                  <c:v>4352786</c:v>
                </c:pt>
                <c:pt idx="244">
                  <c:v>4356823.2</c:v>
                </c:pt>
                <c:pt idx="245">
                  <c:v>4341458</c:v>
                </c:pt>
                <c:pt idx="246">
                  <c:v>4345891.3</c:v>
                </c:pt>
                <c:pt idx="247">
                  <c:v>4360311.2</c:v>
                </c:pt>
                <c:pt idx="248">
                  <c:v>4361795</c:v>
                </c:pt>
                <c:pt idx="249">
                  <c:v>4363178.5</c:v>
                </c:pt>
                <c:pt idx="250">
                  <c:v>4364633.5999999996</c:v>
                </c:pt>
                <c:pt idx="251">
                  <c:v>4366101.7</c:v>
                </c:pt>
                <c:pt idx="252">
                  <c:v>4367498.5999999996</c:v>
                </c:pt>
                <c:pt idx="253">
                  <c:v>4368986.8</c:v>
                </c:pt>
                <c:pt idx="254">
                  <c:v>4370402.4000000004</c:v>
                </c:pt>
                <c:pt idx="255">
                  <c:v>4373790</c:v>
                </c:pt>
                <c:pt idx="256">
                  <c:v>4377589.5999999996</c:v>
                </c:pt>
                <c:pt idx="257">
                  <c:v>4384092.9000000004</c:v>
                </c:pt>
                <c:pt idx="258">
                  <c:v>4386107.9000000004</c:v>
                </c:pt>
                <c:pt idx="259">
                  <c:v>4387571.5999999996</c:v>
                </c:pt>
                <c:pt idx="260">
                  <c:v>4389023.0999999996</c:v>
                </c:pt>
                <c:pt idx="261">
                  <c:v>4390468.3</c:v>
                </c:pt>
                <c:pt idx="262">
                  <c:v>4391936.9000000004</c:v>
                </c:pt>
                <c:pt idx="263">
                  <c:v>4393379.3</c:v>
                </c:pt>
                <c:pt idx="264">
                  <c:v>4393843.2</c:v>
                </c:pt>
                <c:pt idx="265">
                  <c:v>4393753</c:v>
                </c:pt>
                <c:pt idx="266">
                  <c:v>4397159.2</c:v>
                </c:pt>
                <c:pt idx="267">
                  <c:v>4400698.9000000004</c:v>
                </c:pt>
                <c:pt idx="268">
                  <c:v>4404244.2</c:v>
                </c:pt>
                <c:pt idx="269">
                  <c:v>4408651.7</c:v>
                </c:pt>
                <c:pt idx="270">
                  <c:v>4412902.3</c:v>
                </c:pt>
                <c:pt idx="271">
                  <c:v>4416548.5999999996</c:v>
                </c:pt>
                <c:pt idx="272">
                  <c:v>4421357.4000000004</c:v>
                </c:pt>
                <c:pt idx="273">
                  <c:v>4425598.0999999996</c:v>
                </c:pt>
                <c:pt idx="274">
                  <c:v>4430256.8</c:v>
                </c:pt>
                <c:pt idx="275">
                  <c:v>4436358</c:v>
                </c:pt>
                <c:pt idx="276">
                  <c:v>4442393.2</c:v>
                </c:pt>
                <c:pt idx="277">
                  <c:v>4445664.4000000004</c:v>
                </c:pt>
                <c:pt idx="278">
                  <c:v>4448437.4000000004</c:v>
                </c:pt>
                <c:pt idx="279">
                  <c:v>4450155.8</c:v>
                </c:pt>
                <c:pt idx="280">
                  <c:v>4453391.2</c:v>
                </c:pt>
                <c:pt idx="281">
                  <c:v>4457801.8</c:v>
                </c:pt>
                <c:pt idx="282">
                  <c:v>4460358.2</c:v>
                </c:pt>
                <c:pt idx="283">
                  <c:v>4464581.9000000004</c:v>
                </c:pt>
                <c:pt idx="284">
                  <c:v>4471259.2</c:v>
                </c:pt>
                <c:pt idx="285">
                  <c:v>4477976.3</c:v>
                </c:pt>
                <c:pt idx="286">
                  <c:v>4484764.0999999996</c:v>
                </c:pt>
                <c:pt idx="287">
                  <c:v>4490378.7</c:v>
                </c:pt>
                <c:pt idx="288">
                  <c:v>4492031.2</c:v>
                </c:pt>
                <c:pt idx="289">
                  <c:v>4493692.5</c:v>
                </c:pt>
                <c:pt idx="290">
                  <c:v>4499038.5999999996</c:v>
                </c:pt>
                <c:pt idx="291">
                  <c:v>4505252.7</c:v>
                </c:pt>
                <c:pt idx="292">
                  <c:v>4511439.3</c:v>
                </c:pt>
                <c:pt idx="293">
                  <c:v>4522919.5</c:v>
                </c:pt>
                <c:pt idx="294">
                  <c:v>4534061.0999999996</c:v>
                </c:pt>
                <c:pt idx="295">
                  <c:v>4524287.4000000004</c:v>
                </c:pt>
                <c:pt idx="296">
                  <c:v>4531160.0999999996</c:v>
                </c:pt>
                <c:pt idx="297">
                  <c:v>4537954.9000000004</c:v>
                </c:pt>
                <c:pt idx="298">
                  <c:v>4553573.4000000004</c:v>
                </c:pt>
                <c:pt idx="299">
                  <c:v>4571243.8</c:v>
                </c:pt>
                <c:pt idx="300">
                  <c:v>4578389.8</c:v>
                </c:pt>
                <c:pt idx="301">
                  <c:v>4585595.8</c:v>
                </c:pt>
                <c:pt idx="302">
                  <c:v>4592780.5999999996</c:v>
                </c:pt>
                <c:pt idx="303">
                  <c:v>4599933.7</c:v>
                </c:pt>
                <c:pt idx="304">
                  <c:v>4606491.5999999996</c:v>
                </c:pt>
                <c:pt idx="305">
                  <c:v>4612519.4000000004</c:v>
                </c:pt>
                <c:pt idx="306">
                  <c:v>4618565</c:v>
                </c:pt>
                <c:pt idx="307">
                  <c:v>4624687.5999999996</c:v>
                </c:pt>
                <c:pt idx="308">
                  <c:v>4629236.9000000004</c:v>
                </c:pt>
                <c:pt idx="309">
                  <c:v>4630630.8</c:v>
                </c:pt>
                <c:pt idx="310">
                  <c:v>4630264.5999999996</c:v>
                </c:pt>
                <c:pt idx="311">
                  <c:v>4630006.9000000004</c:v>
                </c:pt>
                <c:pt idx="312">
                  <c:v>4630650.5999999996</c:v>
                </c:pt>
                <c:pt idx="313">
                  <c:v>4651696.8</c:v>
                </c:pt>
                <c:pt idx="314">
                  <c:v>4645549.7</c:v>
                </c:pt>
                <c:pt idx="315">
                  <c:v>4638659.8</c:v>
                </c:pt>
                <c:pt idx="316">
                  <c:v>4631733.7</c:v>
                </c:pt>
                <c:pt idx="317">
                  <c:v>4624798.7</c:v>
                </c:pt>
                <c:pt idx="318">
                  <c:v>4615162.7</c:v>
                </c:pt>
                <c:pt idx="319">
                  <c:v>4600465</c:v>
                </c:pt>
                <c:pt idx="320">
                  <c:v>4592327.5</c:v>
                </c:pt>
                <c:pt idx="321">
                  <c:v>4584276.5</c:v>
                </c:pt>
                <c:pt idx="322">
                  <c:v>4576191.7</c:v>
                </c:pt>
                <c:pt idx="323">
                  <c:v>4563680.9000000004</c:v>
                </c:pt>
                <c:pt idx="324">
                  <c:v>4545534.9000000004</c:v>
                </c:pt>
                <c:pt idx="325">
                  <c:v>4535633</c:v>
                </c:pt>
                <c:pt idx="326">
                  <c:v>4525768.5</c:v>
                </c:pt>
                <c:pt idx="327">
                  <c:v>4515981.3</c:v>
                </c:pt>
                <c:pt idx="328">
                  <c:v>4506769.2</c:v>
                </c:pt>
                <c:pt idx="329">
                  <c:v>4496979.9000000004</c:v>
                </c:pt>
                <c:pt idx="330">
                  <c:v>4483035.7</c:v>
                </c:pt>
                <c:pt idx="331">
                  <c:v>4470849</c:v>
                </c:pt>
                <c:pt idx="332">
                  <c:v>4457300.7</c:v>
                </c:pt>
                <c:pt idx="333">
                  <c:v>4443749.7</c:v>
                </c:pt>
                <c:pt idx="334">
                  <c:v>4432238.9000000004</c:v>
                </c:pt>
                <c:pt idx="335">
                  <c:v>4420780</c:v>
                </c:pt>
                <c:pt idx="336">
                  <c:v>4409341.0999999996</c:v>
                </c:pt>
                <c:pt idx="337">
                  <c:v>4398042.3</c:v>
                </c:pt>
                <c:pt idx="338">
                  <c:v>4386398.0999999996</c:v>
                </c:pt>
                <c:pt idx="339">
                  <c:v>4372414.8</c:v>
                </c:pt>
                <c:pt idx="340">
                  <c:v>4358152.3</c:v>
                </c:pt>
                <c:pt idx="341">
                  <c:v>4343813.2</c:v>
                </c:pt>
                <c:pt idx="342">
                  <c:v>4332295.5</c:v>
                </c:pt>
                <c:pt idx="343">
                  <c:v>4317441.3</c:v>
                </c:pt>
                <c:pt idx="344">
                  <c:v>4300361.5999999996</c:v>
                </c:pt>
                <c:pt idx="345">
                  <c:v>4282572.7</c:v>
                </c:pt>
                <c:pt idx="346">
                  <c:v>4264851.2</c:v>
                </c:pt>
                <c:pt idx="347">
                  <c:v>4247242.7</c:v>
                </c:pt>
                <c:pt idx="348">
                  <c:v>4229700.7</c:v>
                </c:pt>
                <c:pt idx="349">
                  <c:v>4210673.0999999996</c:v>
                </c:pt>
                <c:pt idx="350">
                  <c:v>4188714.5</c:v>
                </c:pt>
                <c:pt idx="351">
                  <c:v>4167541.4</c:v>
                </c:pt>
                <c:pt idx="352">
                  <c:v>4150464.2</c:v>
                </c:pt>
                <c:pt idx="353">
                  <c:v>4140053</c:v>
                </c:pt>
                <c:pt idx="354">
                  <c:v>4118431</c:v>
                </c:pt>
                <c:pt idx="355">
                  <c:v>4096938.8</c:v>
                </c:pt>
                <c:pt idx="356">
                  <c:v>4075590.7</c:v>
                </c:pt>
                <c:pt idx="357">
                  <c:v>4054483.3</c:v>
                </c:pt>
                <c:pt idx="358">
                  <c:v>4033485.9</c:v>
                </c:pt>
                <c:pt idx="359">
                  <c:v>4009857.5</c:v>
                </c:pt>
                <c:pt idx="360">
                  <c:v>3976652.3</c:v>
                </c:pt>
                <c:pt idx="361">
                  <c:v>3958208.3</c:v>
                </c:pt>
                <c:pt idx="362">
                  <c:v>3947164.9</c:v>
                </c:pt>
                <c:pt idx="363">
                  <c:v>3937461.5</c:v>
                </c:pt>
                <c:pt idx="364">
                  <c:v>3923891.6</c:v>
                </c:pt>
                <c:pt idx="365">
                  <c:v>3910616.9</c:v>
                </c:pt>
                <c:pt idx="366">
                  <c:v>3897604.5</c:v>
                </c:pt>
                <c:pt idx="367">
                  <c:v>3884872.4</c:v>
                </c:pt>
                <c:pt idx="368">
                  <c:v>3872703.2</c:v>
                </c:pt>
                <c:pt idx="369">
                  <c:v>3860718.9</c:v>
                </c:pt>
                <c:pt idx="370">
                  <c:v>3835581</c:v>
                </c:pt>
                <c:pt idx="371">
                  <c:v>3831317.1</c:v>
                </c:pt>
                <c:pt idx="372">
                  <c:v>3836697</c:v>
                </c:pt>
                <c:pt idx="373">
                  <c:v>3843983.4</c:v>
                </c:pt>
                <c:pt idx="374">
                  <c:v>3851321.6</c:v>
                </c:pt>
                <c:pt idx="375">
                  <c:v>3858608.2</c:v>
                </c:pt>
                <c:pt idx="376">
                  <c:v>3866096.4</c:v>
                </c:pt>
                <c:pt idx="377">
                  <c:v>3849390.2</c:v>
                </c:pt>
                <c:pt idx="378">
                  <c:v>3779433</c:v>
                </c:pt>
                <c:pt idx="379">
                  <c:v>3687730.3</c:v>
                </c:pt>
                <c:pt idx="380">
                  <c:v>3597198.9</c:v>
                </c:pt>
                <c:pt idx="381">
                  <c:v>3508657.8</c:v>
                </c:pt>
                <c:pt idx="382">
                  <c:v>3421577.9</c:v>
                </c:pt>
                <c:pt idx="383">
                  <c:v>3337145.9</c:v>
                </c:pt>
                <c:pt idx="384">
                  <c:v>3250114</c:v>
                </c:pt>
                <c:pt idx="385">
                  <c:v>3161552.1</c:v>
                </c:pt>
                <c:pt idx="386">
                  <c:v>3001240.5</c:v>
                </c:pt>
                <c:pt idx="387">
                  <c:v>2714347.1</c:v>
                </c:pt>
                <c:pt idx="388">
                  <c:v>2417928</c:v>
                </c:pt>
                <c:pt idx="389">
                  <c:v>2123916.9</c:v>
                </c:pt>
                <c:pt idx="390">
                  <c:v>1834288.1</c:v>
                </c:pt>
                <c:pt idx="391">
                  <c:v>1550715.6</c:v>
                </c:pt>
                <c:pt idx="392">
                  <c:v>1313684.3</c:v>
                </c:pt>
              </c:numCache>
            </c:numRef>
          </c:yVal>
          <c:smooth val="1"/>
          <c:extLst>
            <c:ext xmlns:c16="http://schemas.microsoft.com/office/drawing/2014/chart" uri="{C3380CC4-5D6E-409C-BE32-E72D297353CC}">
              <c16:uniqueId val="{00000003-F2E3-4998-81D1-445EC82EC8A4}"/>
            </c:ext>
          </c:extLst>
        </c:ser>
        <c:ser>
          <c:idx val="4"/>
          <c:order val="4"/>
          <c:tx>
            <c:strRef>
              <c:f>'Electric field'!$I$2</c:f>
              <c:strCache>
                <c:ptCount val="1"/>
                <c:pt idx="0">
                  <c:v>No-receptacle</c:v>
                </c:pt>
              </c:strCache>
            </c:strRef>
          </c:tx>
          <c:spPr>
            <a:ln w="9525" cap="rnd">
              <a:solidFill>
                <a:schemeClr val="accent5"/>
              </a:solidFill>
              <a:round/>
            </a:ln>
            <a:effectLst/>
          </c:spPr>
          <c:marker>
            <c:symbol val="circle"/>
            <c:size val="5"/>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c:spPr>
          </c:marker>
          <c:xVal>
            <c:numRef>
              <c:f>'Electric field'!$I$4:$I$396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field'!$J$4:$J$396</c:f>
              <c:numCache>
                <c:formatCode>General</c:formatCode>
                <c:ptCount val="393"/>
                <c:pt idx="0">
                  <c:v>369763.44</c:v>
                </c:pt>
                <c:pt idx="1">
                  <c:v>385821.52</c:v>
                </c:pt>
                <c:pt idx="2">
                  <c:v>403400.51</c:v>
                </c:pt>
                <c:pt idx="3">
                  <c:v>422296.59</c:v>
                </c:pt>
                <c:pt idx="4">
                  <c:v>442298.87</c:v>
                </c:pt>
                <c:pt idx="5">
                  <c:v>463322.46</c:v>
                </c:pt>
                <c:pt idx="6">
                  <c:v>483608</c:v>
                </c:pt>
                <c:pt idx="7">
                  <c:v>502585.75</c:v>
                </c:pt>
                <c:pt idx="8">
                  <c:v>521757.49</c:v>
                </c:pt>
                <c:pt idx="9">
                  <c:v>549114.9</c:v>
                </c:pt>
                <c:pt idx="10">
                  <c:v>584888.06999999995</c:v>
                </c:pt>
                <c:pt idx="11">
                  <c:v>623227.46</c:v>
                </c:pt>
                <c:pt idx="12">
                  <c:v>662704.63</c:v>
                </c:pt>
                <c:pt idx="13">
                  <c:v>702951.16</c:v>
                </c:pt>
                <c:pt idx="14">
                  <c:v>743724.23</c:v>
                </c:pt>
                <c:pt idx="15">
                  <c:v>785051.22</c:v>
                </c:pt>
                <c:pt idx="16">
                  <c:v>826766.49</c:v>
                </c:pt>
                <c:pt idx="17">
                  <c:v>852170.83</c:v>
                </c:pt>
                <c:pt idx="18">
                  <c:v>873424.02</c:v>
                </c:pt>
                <c:pt idx="19">
                  <c:v>893890.8</c:v>
                </c:pt>
                <c:pt idx="20">
                  <c:v>914815.81</c:v>
                </c:pt>
                <c:pt idx="21">
                  <c:v>937074.15</c:v>
                </c:pt>
                <c:pt idx="22">
                  <c:v>959692.42</c:v>
                </c:pt>
                <c:pt idx="23">
                  <c:v>983516.77</c:v>
                </c:pt>
                <c:pt idx="24">
                  <c:v>1007818</c:v>
                </c:pt>
                <c:pt idx="25">
                  <c:v>1032412.6</c:v>
                </c:pt>
                <c:pt idx="26">
                  <c:v>1049263.3999999999</c:v>
                </c:pt>
                <c:pt idx="27">
                  <c:v>1061113.3999999999</c:v>
                </c:pt>
                <c:pt idx="28">
                  <c:v>1064749.8999999999</c:v>
                </c:pt>
                <c:pt idx="29">
                  <c:v>1068402.8</c:v>
                </c:pt>
                <c:pt idx="30">
                  <c:v>1072680.6000000001</c:v>
                </c:pt>
                <c:pt idx="31">
                  <c:v>1077045.8</c:v>
                </c:pt>
                <c:pt idx="32">
                  <c:v>1081918.1000000001</c:v>
                </c:pt>
                <c:pt idx="33">
                  <c:v>1086989.8999999999</c:v>
                </c:pt>
                <c:pt idx="34">
                  <c:v>1092481.1000000001</c:v>
                </c:pt>
                <c:pt idx="35">
                  <c:v>1101381.3999999999</c:v>
                </c:pt>
                <c:pt idx="36">
                  <c:v>1116602.1000000001</c:v>
                </c:pt>
                <c:pt idx="37">
                  <c:v>1132111.5</c:v>
                </c:pt>
                <c:pt idx="38">
                  <c:v>1147519.5</c:v>
                </c:pt>
                <c:pt idx="39">
                  <c:v>1163643.8</c:v>
                </c:pt>
                <c:pt idx="40">
                  <c:v>1180056.6000000001</c:v>
                </c:pt>
                <c:pt idx="41">
                  <c:v>1196422.8999999999</c:v>
                </c:pt>
                <c:pt idx="42">
                  <c:v>1211884.2</c:v>
                </c:pt>
                <c:pt idx="43">
                  <c:v>1227348.3</c:v>
                </c:pt>
                <c:pt idx="44">
                  <c:v>1242769.8</c:v>
                </c:pt>
                <c:pt idx="45">
                  <c:v>1259714</c:v>
                </c:pt>
                <c:pt idx="46">
                  <c:v>1279620</c:v>
                </c:pt>
                <c:pt idx="47">
                  <c:v>1299826.5</c:v>
                </c:pt>
                <c:pt idx="48">
                  <c:v>1320023.6000000001</c:v>
                </c:pt>
                <c:pt idx="49">
                  <c:v>1340290.2</c:v>
                </c:pt>
                <c:pt idx="50">
                  <c:v>1360535</c:v>
                </c:pt>
                <c:pt idx="51">
                  <c:v>1380862.6</c:v>
                </c:pt>
                <c:pt idx="52">
                  <c:v>1401229.4</c:v>
                </c:pt>
                <c:pt idx="53">
                  <c:v>1422488.8</c:v>
                </c:pt>
                <c:pt idx="54">
                  <c:v>1443683.2</c:v>
                </c:pt>
                <c:pt idx="55">
                  <c:v>1465028.5</c:v>
                </c:pt>
                <c:pt idx="56">
                  <c:v>1486385.4</c:v>
                </c:pt>
                <c:pt idx="57">
                  <c:v>1506670.6</c:v>
                </c:pt>
                <c:pt idx="58">
                  <c:v>1526321.2</c:v>
                </c:pt>
                <c:pt idx="59">
                  <c:v>1546347</c:v>
                </c:pt>
                <c:pt idx="60">
                  <c:v>1566479.5</c:v>
                </c:pt>
                <c:pt idx="61">
                  <c:v>1586693.6</c:v>
                </c:pt>
                <c:pt idx="62">
                  <c:v>1606536.3</c:v>
                </c:pt>
                <c:pt idx="63">
                  <c:v>1625366.8</c:v>
                </c:pt>
                <c:pt idx="64">
                  <c:v>1644190</c:v>
                </c:pt>
                <c:pt idx="65">
                  <c:v>1662958.4</c:v>
                </c:pt>
                <c:pt idx="66">
                  <c:v>1681846.2</c:v>
                </c:pt>
                <c:pt idx="67">
                  <c:v>1700844.7</c:v>
                </c:pt>
                <c:pt idx="68">
                  <c:v>1719209.7</c:v>
                </c:pt>
                <c:pt idx="69">
                  <c:v>1735838.5</c:v>
                </c:pt>
                <c:pt idx="70">
                  <c:v>1752597.8</c:v>
                </c:pt>
                <c:pt idx="71">
                  <c:v>1769483.4</c:v>
                </c:pt>
                <c:pt idx="72">
                  <c:v>1786546.7</c:v>
                </c:pt>
                <c:pt idx="73">
                  <c:v>1803534.5</c:v>
                </c:pt>
                <c:pt idx="74">
                  <c:v>1818010.4</c:v>
                </c:pt>
                <c:pt idx="75">
                  <c:v>1832953.1</c:v>
                </c:pt>
                <c:pt idx="76">
                  <c:v>1848006.3</c:v>
                </c:pt>
                <c:pt idx="77">
                  <c:v>1863203.5</c:v>
                </c:pt>
                <c:pt idx="78">
                  <c:v>1877382</c:v>
                </c:pt>
                <c:pt idx="79">
                  <c:v>1891142.2</c:v>
                </c:pt>
                <c:pt idx="80">
                  <c:v>1905034.4</c:v>
                </c:pt>
                <c:pt idx="81">
                  <c:v>1919067.5</c:v>
                </c:pt>
                <c:pt idx="82">
                  <c:v>1933227</c:v>
                </c:pt>
                <c:pt idx="83">
                  <c:v>1947016.7</c:v>
                </c:pt>
                <c:pt idx="84">
                  <c:v>1958565.6</c:v>
                </c:pt>
                <c:pt idx="85">
                  <c:v>1970500.1</c:v>
                </c:pt>
                <c:pt idx="86">
                  <c:v>1982602.8</c:v>
                </c:pt>
                <c:pt idx="87">
                  <c:v>1994450.4</c:v>
                </c:pt>
                <c:pt idx="88">
                  <c:v>2004278.2</c:v>
                </c:pt>
                <c:pt idx="89">
                  <c:v>2013739.3</c:v>
                </c:pt>
                <c:pt idx="90">
                  <c:v>2023343.8</c:v>
                </c:pt>
                <c:pt idx="91">
                  <c:v>2033101.5</c:v>
                </c:pt>
                <c:pt idx="92">
                  <c:v>2042994.6</c:v>
                </c:pt>
                <c:pt idx="93">
                  <c:v>2055758.1</c:v>
                </c:pt>
                <c:pt idx="94">
                  <c:v>2066411.7</c:v>
                </c:pt>
                <c:pt idx="95">
                  <c:v>2075236.2</c:v>
                </c:pt>
                <c:pt idx="96">
                  <c:v>2084185.4</c:v>
                </c:pt>
                <c:pt idx="97">
                  <c:v>2093273.6</c:v>
                </c:pt>
                <c:pt idx="98">
                  <c:v>2101377.4</c:v>
                </c:pt>
                <c:pt idx="99">
                  <c:v>2109409.2999999998</c:v>
                </c:pt>
                <c:pt idx="100">
                  <c:v>2117577.1</c:v>
                </c:pt>
                <c:pt idx="101">
                  <c:v>2125900</c:v>
                </c:pt>
                <c:pt idx="102">
                  <c:v>2134333.4</c:v>
                </c:pt>
                <c:pt idx="103">
                  <c:v>2142924.1</c:v>
                </c:pt>
                <c:pt idx="104">
                  <c:v>2151626</c:v>
                </c:pt>
                <c:pt idx="105">
                  <c:v>2160226.6</c:v>
                </c:pt>
                <c:pt idx="106">
                  <c:v>2168979.7000000002</c:v>
                </c:pt>
                <c:pt idx="107">
                  <c:v>2177877.6</c:v>
                </c:pt>
                <c:pt idx="108">
                  <c:v>2186655.2000000002</c:v>
                </c:pt>
                <c:pt idx="109">
                  <c:v>2195527.5</c:v>
                </c:pt>
                <c:pt idx="110">
                  <c:v>2204557.5</c:v>
                </c:pt>
                <c:pt idx="111">
                  <c:v>2213789.7000000002</c:v>
                </c:pt>
                <c:pt idx="112">
                  <c:v>2223181.2000000002</c:v>
                </c:pt>
                <c:pt idx="113">
                  <c:v>2232639.6</c:v>
                </c:pt>
                <c:pt idx="114">
                  <c:v>2241852.2000000002</c:v>
                </c:pt>
                <c:pt idx="115">
                  <c:v>2250224.6</c:v>
                </c:pt>
                <c:pt idx="116">
                  <c:v>2258632.4</c:v>
                </c:pt>
                <c:pt idx="117">
                  <c:v>2268449.5</c:v>
                </c:pt>
                <c:pt idx="118">
                  <c:v>2279009</c:v>
                </c:pt>
                <c:pt idx="119">
                  <c:v>2292274.1</c:v>
                </c:pt>
                <c:pt idx="120">
                  <c:v>2305753.2000000002</c:v>
                </c:pt>
                <c:pt idx="121">
                  <c:v>2319453.7000000002</c:v>
                </c:pt>
                <c:pt idx="122">
                  <c:v>2333350.2000000002</c:v>
                </c:pt>
                <c:pt idx="123">
                  <c:v>2347464.2999999998</c:v>
                </c:pt>
                <c:pt idx="124">
                  <c:v>2361767.6</c:v>
                </c:pt>
                <c:pt idx="125">
                  <c:v>2376606.9</c:v>
                </c:pt>
                <c:pt idx="126">
                  <c:v>2392587.9</c:v>
                </c:pt>
                <c:pt idx="127">
                  <c:v>2409423.6</c:v>
                </c:pt>
                <c:pt idx="128">
                  <c:v>2426489.4</c:v>
                </c:pt>
                <c:pt idx="129">
                  <c:v>2443785</c:v>
                </c:pt>
                <c:pt idx="130">
                  <c:v>2461267</c:v>
                </c:pt>
                <c:pt idx="131">
                  <c:v>2478942.4</c:v>
                </c:pt>
                <c:pt idx="132">
                  <c:v>2496848.2999999998</c:v>
                </c:pt>
                <c:pt idx="133">
                  <c:v>2515322.5</c:v>
                </c:pt>
                <c:pt idx="134">
                  <c:v>2534651.5</c:v>
                </c:pt>
                <c:pt idx="135">
                  <c:v>2554281.7999999998</c:v>
                </c:pt>
                <c:pt idx="136">
                  <c:v>2577809</c:v>
                </c:pt>
                <c:pt idx="137">
                  <c:v>2606312.7999999998</c:v>
                </c:pt>
                <c:pt idx="138">
                  <c:v>2630934.6</c:v>
                </c:pt>
                <c:pt idx="139">
                  <c:v>2652005.4</c:v>
                </c:pt>
                <c:pt idx="140">
                  <c:v>2673245.7999999998</c:v>
                </c:pt>
                <c:pt idx="141">
                  <c:v>2694695.5</c:v>
                </c:pt>
                <c:pt idx="142">
                  <c:v>2716256.3</c:v>
                </c:pt>
                <c:pt idx="143">
                  <c:v>2738027.4</c:v>
                </c:pt>
                <c:pt idx="144">
                  <c:v>2759904.1</c:v>
                </c:pt>
                <c:pt idx="145">
                  <c:v>2781819.6</c:v>
                </c:pt>
                <c:pt idx="146">
                  <c:v>2803866.3</c:v>
                </c:pt>
                <c:pt idx="147">
                  <c:v>2824276.6</c:v>
                </c:pt>
                <c:pt idx="148">
                  <c:v>2844577.2</c:v>
                </c:pt>
                <c:pt idx="149">
                  <c:v>2865023.5</c:v>
                </c:pt>
                <c:pt idx="150">
                  <c:v>2885565.7</c:v>
                </c:pt>
                <c:pt idx="151">
                  <c:v>2906164.6</c:v>
                </c:pt>
                <c:pt idx="152">
                  <c:v>2926952.9</c:v>
                </c:pt>
                <c:pt idx="153">
                  <c:v>2947736.4</c:v>
                </c:pt>
                <c:pt idx="154">
                  <c:v>2974293</c:v>
                </c:pt>
                <c:pt idx="155">
                  <c:v>3002109</c:v>
                </c:pt>
                <c:pt idx="156">
                  <c:v>3014507.5</c:v>
                </c:pt>
                <c:pt idx="157">
                  <c:v>3024248</c:v>
                </c:pt>
                <c:pt idx="158">
                  <c:v>3039094.8</c:v>
                </c:pt>
                <c:pt idx="159">
                  <c:v>3053977.4</c:v>
                </c:pt>
                <c:pt idx="160">
                  <c:v>3068873</c:v>
                </c:pt>
                <c:pt idx="161">
                  <c:v>3083833.1</c:v>
                </c:pt>
                <c:pt idx="162">
                  <c:v>3098812.1</c:v>
                </c:pt>
                <c:pt idx="163">
                  <c:v>3113847.1</c:v>
                </c:pt>
                <c:pt idx="164">
                  <c:v>3128917.3</c:v>
                </c:pt>
                <c:pt idx="165">
                  <c:v>3144018.1</c:v>
                </c:pt>
                <c:pt idx="166">
                  <c:v>3156155.1</c:v>
                </c:pt>
                <c:pt idx="167">
                  <c:v>3164381.6</c:v>
                </c:pt>
                <c:pt idx="168">
                  <c:v>3172631</c:v>
                </c:pt>
                <c:pt idx="169">
                  <c:v>3180903.9</c:v>
                </c:pt>
                <c:pt idx="170">
                  <c:v>3189201.2</c:v>
                </c:pt>
                <c:pt idx="171">
                  <c:v>3197520.1</c:v>
                </c:pt>
                <c:pt idx="172">
                  <c:v>3205863.3</c:v>
                </c:pt>
                <c:pt idx="173">
                  <c:v>3214228.3</c:v>
                </c:pt>
                <c:pt idx="174">
                  <c:v>3222615.5</c:v>
                </c:pt>
                <c:pt idx="175">
                  <c:v>3231698.6</c:v>
                </c:pt>
                <c:pt idx="176">
                  <c:v>3244714.4</c:v>
                </c:pt>
                <c:pt idx="177">
                  <c:v>3253395.3</c:v>
                </c:pt>
                <c:pt idx="178">
                  <c:v>3261889.9</c:v>
                </c:pt>
                <c:pt idx="179">
                  <c:v>3270366.9</c:v>
                </c:pt>
                <c:pt idx="180">
                  <c:v>3278893.5</c:v>
                </c:pt>
                <c:pt idx="181">
                  <c:v>3287426.3</c:v>
                </c:pt>
                <c:pt idx="182">
                  <c:v>3295972</c:v>
                </c:pt>
                <c:pt idx="183">
                  <c:v>3304542.7</c:v>
                </c:pt>
                <c:pt idx="184">
                  <c:v>3313122.3</c:v>
                </c:pt>
                <c:pt idx="185">
                  <c:v>3319015.1</c:v>
                </c:pt>
                <c:pt idx="186">
                  <c:v>3321247.5</c:v>
                </c:pt>
                <c:pt idx="187">
                  <c:v>3324720.2</c:v>
                </c:pt>
                <c:pt idx="188">
                  <c:v>3329945.6000000001</c:v>
                </c:pt>
                <c:pt idx="189">
                  <c:v>3335149.5</c:v>
                </c:pt>
                <c:pt idx="190">
                  <c:v>3340391.4</c:v>
                </c:pt>
                <c:pt idx="191">
                  <c:v>3345645.1</c:v>
                </c:pt>
                <c:pt idx="192">
                  <c:v>3350882.4</c:v>
                </c:pt>
                <c:pt idx="193">
                  <c:v>3356156</c:v>
                </c:pt>
                <c:pt idx="194">
                  <c:v>3361421.9</c:v>
                </c:pt>
                <c:pt idx="195">
                  <c:v>3367589.3</c:v>
                </c:pt>
                <c:pt idx="196">
                  <c:v>3376798.7</c:v>
                </c:pt>
                <c:pt idx="197">
                  <c:v>3382290.1</c:v>
                </c:pt>
                <c:pt idx="198">
                  <c:v>3387831.3</c:v>
                </c:pt>
                <c:pt idx="199">
                  <c:v>3393373.9</c:v>
                </c:pt>
                <c:pt idx="200">
                  <c:v>3398921.9</c:v>
                </c:pt>
                <c:pt idx="201">
                  <c:v>3404473</c:v>
                </c:pt>
                <c:pt idx="202">
                  <c:v>3410027.1</c:v>
                </c:pt>
                <c:pt idx="203">
                  <c:v>3415585.6</c:v>
                </c:pt>
                <c:pt idx="204">
                  <c:v>3421146.7</c:v>
                </c:pt>
                <c:pt idx="205">
                  <c:v>3425305.1</c:v>
                </c:pt>
                <c:pt idx="206">
                  <c:v>3424439.7</c:v>
                </c:pt>
                <c:pt idx="207">
                  <c:v>3430786.1</c:v>
                </c:pt>
                <c:pt idx="208">
                  <c:v>3435419.9</c:v>
                </c:pt>
                <c:pt idx="209">
                  <c:v>3440053.7</c:v>
                </c:pt>
                <c:pt idx="210">
                  <c:v>3444688.2</c:v>
                </c:pt>
                <c:pt idx="211">
                  <c:v>3449322.5</c:v>
                </c:pt>
                <c:pt idx="212">
                  <c:v>3453957.4</c:v>
                </c:pt>
                <c:pt idx="213">
                  <c:v>3458593.3</c:v>
                </c:pt>
                <c:pt idx="214">
                  <c:v>3463229.2</c:v>
                </c:pt>
                <c:pt idx="215">
                  <c:v>3467865.4</c:v>
                </c:pt>
                <c:pt idx="216">
                  <c:v>3472321.2</c:v>
                </c:pt>
                <c:pt idx="217">
                  <c:v>3480514.1</c:v>
                </c:pt>
                <c:pt idx="218">
                  <c:v>3480765.8</c:v>
                </c:pt>
                <c:pt idx="219">
                  <c:v>3482809.5</c:v>
                </c:pt>
                <c:pt idx="220">
                  <c:v>3484499.2</c:v>
                </c:pt>
                <c:pt idx="221">
                  <c:v>3485022.7</c:v>
                </c:pt>
                <c:pt idx="222">
                  <c:v>3488021.8</c:v>
                </c:pt>
                <c:pt idx="223">
                  <c:v>3488218.3</c:v>
                </c:pt>
                <c:pt idx="224">
                  <c:v>3490249</c:v>
                </c:pt>
                <c:pt idx="225">
                  <c:v>3494433.2</c:v>
                </c:pt>
                <c:pt idx="226">
                  <c:v>3499547.4</c:v>
                </c:pt>
                <c:pt idx="227">
                  <c:v>3501825</c:v>
                </c:pt>
                <c:pt idx="228">
                  <c:v>3504509.3</c:v>
                </c:pt>
                <c:pt idx="229">
                  <c:v>3509485</c:v>
                </c:pt>
                <c:pt idx="230">
                  <c:v>3513517.7</c:v>
                </c:pt>
                <c:pt idx="231">
                  <c:v>3517036.2</c:v>
                </c:pt>
                <c:pt idx="232">
                  <c:v>3522455.5</c:v>
                </c:pt>
                <c:pt idx="233">
                  <c:v>3525229.2</c:v>
                </c:pt>
                <c:pt idx="234">
                  <c:v>3530188.3</c:v>
                </c:pt>
                <c:pt idx="235">
                  <c:v>3533863.5</c:v>
                </c:pt>
                <c:pt idx="236">
                  <c:v>3536730.6</c:v>
                </c:pt>
                <c:pt idx="237">
                  <c:v>3539620.6</c:v>
                </c:pt>
                <c:pt idx="238">
                  <c:v>3541973.8</c:v>
                </c:pt>
                <c:pt idx="239">
                  <c:v>3546513.5</c:v>
                </c:pt>
                <c:pt idx="240">
                  <c:v>3549917.6</c:v>
                </c:pt>
                <c:pt idx="241">
                  <c:v>3553040</c:v>
                </c:pt>
                <c:pt idx="242">
                  <c:v>3557859.2</c:v>
                </c:pt>
                <c:pt idx="243">
                  <c:v>3560093.7</c:v>
                </c:pt>
                <c:pt idx="244">
                  <c:v>3564614.7</c:v>
                </c:pt>
                <c:pt idx="245">
                  <c:v>3568266.4</c:v>
                </c:pt>
                <c:pt idx="246">
                  <c:v>3572999.7</c:v>
                </c:pt>
                <c:pt idx="247">
                  <c:v>3578266.2</c:v>
                </c:pt>
                <c:pt idx="248">
                  <c:v>3577551.1</c:v>
                </c:pt>
                <c:pt idx="249">
                  <c:v>3579523.6</c:v>
                </c:pt>
                <c:pt idx="250">
                  <c:v>3581348</c:v>
                </c:pt>
                <c:pt idx="251">
                  <c:v>3583153</c:v>
                </c:pt>
                <c:pt idx="252">
                  <c:v>3584842.6</c:v>
                </c:pt>
                <c:pt idx="253">
                  <c:v>3586662.7</c:v>
                </c:pt>
                <c:pt idx="254">
                  <c:v>3589404.7</c:v>
                </c:pt>
                <c:pt idx="255">
                  <c:v>3600639.5</c:v>
                </c:pt>
                <c:pt idx="256">
                  <c:v>3605736.8</c:v>
                </c:pt>
                <c:pt idx="257">
                  <c:v>3610434.5</c:v>
                </c:pt>
                <c:pt idx="258">
                  <c:v>3603259.6</c:v>
                </c:pt>
                <c:pt idx="259">
                  <c:v>3605802.6</c:v>
                </c:pt>
                <c:pt idx="260">
                  <c:v>3608511</c:v>
                </c:pt>
                <c:pt idx="261">
                  <c:v>3611906.1</c:v>
                </c:pt>
                <c:pt idx="262">
                  <c:v>3614185.3</c:v>
                </c:pt>
                <c:pt idx="263">
                  <c:v>3617699</c:v>
                </c:pt>
                <c:pt idx="264">
                  <c:v>3620338.6</c:v>
                </c:pt>
                <c:pt idx="265">
                  <c:v>3621931.1</c:v>
                </c:pt>
                <c:pt idx="266">
                  <c:v>3625360.5</c:v>
                </c:pt>
                <c:pt idx="267">
                  <c:v>3629379.6</c:v>
                </c:pt>
                <c:pt idx="268">
                  <c:v>3635868.6</c:v>
                </c:pt>
                <c:pt idx="269">
                  <c:v>3637601.5</c:v>
                </c:pt>
                <c:pt idx="270">
                  <c:v>3640247.7</c:v>
                </c:pt>
                <c:pt idx="271">
                  <c:v>3643115.1</c:v>
                </c:pt>
                <c:pt idx="272">
                  <c:v>3644564</c:v>
                </c:pt>
                <c:pt idx="273">
                  <c:v>3648101.5</c:v>
                </c:pt>
                <c:pt idx="274">
                  <c:v>3650675.2</c:v>
                </c:pt>
                <c:pt idx="275">
                  <c:v>3652986</c:v>
                </c:pt>
                <c:pt idx="276">
                  <c:v>3654398.8</c:v>
                </c:pt>
                <c:pt idx="277">
                  <c:v>3655708.7</c:v>
                </c:pt>
                <c:pt idx="278">
                  <c:v>3654601.1</c:v>
                </c:pt>
                <c:pt idx="279">
                  <c:v>3654633.6</c:v>
                </c:pt>
                <c:pt idx="280">
                  <c:v>3655961.6</c:v>
                </c:pt>
                <c:pt idx="281">
                  <c:v>3657881.7</c:v>
                </c:pt>
                <c:pt idx="282">
                  <c:v>3657924.7</c:v>
                </c:pt>
                <c:pt idx="283">
                  <c:v>3660506.1</c:v>
                </c:pt>
                <c:pt idx="284">
                  <c:v>3662391.6</c:v>
                </c:pt>
                <c:pt idx="285">
                  <c:v>3663247.5</c:v>
                </c:pt>
                <c:pt idx="286">
                  <c:v>3663360.8</c:v>
                </c:pt>
                <c:pt idx="287">
                  <c:v>3663391.7</c:v>
                </c:pt>
                <c:pt idx="288">
                  <c:v>3660788.2</c:v>
                </c:pt>
                <c:pt idx="289">
                  <c:v>3657255.6</c:v>
                </c:pt>
                <c:pt idx="290">
                  <c:v>3655957.2</c:v>
                </c:pt>
                <c:pt idx="291">
                  <c:v>3654710.8</c:v>
                </c:pt>
                <c:pt idx="292">
                  <c:v>3653381.1</c:v>
                </c:pt>
                <c:pt idx="293">
                  <c:v>3652530.3</c:v>
                </c:pt>
                <c:pt idx="294">
                  <c:v>3657221.4</c:v>
                </c:pt>
                <c:pt idx="295">
                  <c:v>3656733.9</c:v>
                </c:pt>
                <c:pt idx="296">
                  <c:v>3653922.5</c:v>
                </c:pt>
                <c:pt idx="297">
                  <c:v>3652121</c:v>
                </c:pt>
                <c:pt idx="298">
                  <c:v>3649761</c:v>
                </c:pt>
                <c:pt idx="299">
                  <c:v>3645616</c:v>
                </c:pt>
                <c:pt idx="300">
                  <c:v>3640796.2</c:v>
                </c:pt>
                <c:pt idx="301">
                  <c:v>3636047.1</c:v>
                </c:pt>
                <c:pt idx="302">
                  <c:v>3631226</c:v>
                </c:pt>
                <c:pt idx="303">
                  <c:v>3626506.8</c:v>
                </c:pt>
                <c:pt idx="304">
                  <c:v>3622733.2</c:v>
                </c:pt>
                <c:pt idx="305">
                  <c:v>3616688.1</c:v>
                </c:pt>
                <c:pt idx="306">
                  <c:v>3610282.9</c:v>
                </c:pt>
                <c:pt idx="307">
                  <c:v>3603893.3</c:v>
                </c:pt>
                <c:pt idx="308">
                  <c:v>3597521.2</c:v>
                </c:pt>
                <c:pt idx="309">
                  <c:v>3586042.1</c:v>
                </c:pt>
                <c:pt idx="310">
                  <c:v>3574712</c:v>
                </c:pt>
                <c:pt idx="311">
                  <c:v>3564100.9</c:v>
                </c:pt>
                <c:pt idx="312">
                  <c:v>3552938.9</c:v>
                </c:pt>
                <c:pt idx="313">
                  <c:v>3541682.4</c:v>
                </c:pt>
                <c:pt idx="314">
                  <c:v>3526000.9</c:v>
                </c:pt>
                <c:pt idx="315">
                  <c:v>3510284.6</c:v>
                </c:pt>
                <c:pt idx="316">
                  <c:v>3494704.7</c:v>
                </c:pt>
                <c:pt idx="317">
                  <c:v>3479148.9</c:v>
                </c:pt>
                <c:pt idx="318">
                  <c:v>3463275.5</c:v>
                </c:pt>
                <c:pt idx="319">
                  <c:v>3445886.6</c:v>
                </c:pt>
                <c:pt idx="320">
                  <c:v>3422913.2</c:v>
                </c:pt>
                <c:pt idx="321">
                  <c:v>3398482.4</c:v>
                </c:pt>
                <c:pt idx="322">
                  <c:v>3373786.7</c:v>
                </c:pt>
                <c:pt idx="323">
                  <c:v>3347891.3</c:v>
                </c:pt>
                <c:pt idx="324">
                  <c:v>3309001.8</c:v>
                </c:pt>
                <c:pt idx="325">
                  <c:v>3270210.2</c:v>
                </c:pt>
                <c:pt idx="326">
                  <c:v>3231644.8</c:v>
                </c:pt>
                <c:pt idx="327">
                  <c:v>3193345.7</c:v>
                </c:pt>
                <c:pt idx="328">
                  <c:v>3155890.3</c:v>
                </c:pt>
                <c:pt idx="329">
                  <c:v>3131045.7</c:v>
                </c:pt>
                <c:pt idx="330">
                  <c:v>3091131</c:v>
                </c:pt>
                <c:pt idx="331">
                  <c:v>3041991.2</c:v>
                </c:pt>
                <c:pt idx="332">
                  <c:v>2994639.5</c:v>
                </c:pt>
                <c:pt idx="333">
                  <c:v>2937406.8</c:v>
                </c:pt>
                <c:pt idx="334">
                  <c:v>2867477</c:v>
                </c:pt>
                <c:pt idx="335">
                  <c:v>2798448.8</c:v>
                </c:pt>
                <c:pt idx="336">
                  <c:v>2730564.7</c:v>
                </c:pt>
                <c:pt idx="337">
                  <c:v>2663830.9</c:v>
                </c:pt>
                <c:pt idx="338">
                  <c:v>2598259</c:v>
                </c:pt>
                <c:pt idx="339">
                  <c:v>2534814</c:v>
                </c:pt>
                <c:pt idx="340">
                  <c:v>2473685.7000000002</c:v>
                </c:pt>
                <c:pt idx="341">
                  <c:v>2386189.1</c:v>
                </c:pt>
                <c:pt idx="342">
                  <c:v>2305561.2999999998</c:v>
                </c:pt>
                <c:pt idx="343">
                  <c:v>2210890.9</c:v>
                </c:pt>
                <c:pt idx="344">
                  <c:v>2114317.9</c:v>
                </c:pt>
                <c:pt idx="345">
                  <c:v>2025981.1</c:v>
                </c:pt>
                <c:pt idx="346">
                  <c:v>1946997.6</c:v>
                </c:pt>
                <c:pt idx="347">
                  <c:v>1878552.8</c:v>
                </c:pt>
                <c:pt idx="348">
                  <c:v>1821824.4</c:v>
                </c:pt>
                <c:pt idx="349">
                  <c:v>1778246.4</c:v>
                </c:pt>
                <c:pt idx="350">
                  <c:v>1755102.5</c:v>
                </c:pt>
                <c:pt idx="351">
                  <c:v>1733673.1</c:v>
                </c:pt>
                <c:pt idx="352">
                  <c:v>1733810.6</c:v>
                </c:pt>
                <c:pt idx="353">
                  <c:v>1752610.8</c:v>
                </c:pt>
                <c:pt idx="354">
                  <c:v>1754983.7</c:v>
                </c:pt>
                <c:pt idx="355">
                  <c:v>1766778.1</c:v>
                </c:pt>
                <c:pt idx="356">
                  <c:v>1787712.8</c:v>
                </c:pt>
                <c:pt idx="357">
                  <c:v>1817571.9</c:v>
                </c:pt>
                <c:pt idx="358">
                  <c:v>1838751.1</c:v>
                </c:pt>
                <c:pt idx="359">
                  <c:v>1836055.3</c:v>
                </c:pt>
                <c:pt idx="360">
                  <c:v>1851573.7</c:v>
                </c:pt>
                <c:pt idx="361">
                  <c:v>1871306.6</c:v>
                </c:pt>
                <c:pt idx="362">
                  <c:v>1885534.8</c:v>
                </c:pt>
                <c:pt idx="363">
                  <c:v>1871483.2</c:v>
                </c:pt>
                <c:pt idx="364">
                  <c:v>1857864.6</c:v>
                </c:pt>
                <c:pt idx="365">
                  <c:v>1843673.1</c:v>
                </c:pt>
                <c:pt idx="366">
                  <c:v>1829885.1</c:v>
                </c:pt>
                <c:pt idx="367">
                  <c:v>1816373</c:v>
                </c:pt>
                <c:pt idx="368">
                  <c:v>1781795.2</c:v>
                </c:pt>
                <c:pt idx="369">
                  <c:v>1668772.9</c:v>
                </c:pt>
                <c:pt idx="370">
                  <c:v>1596670.3</c:v>
                </c:pt>
                <c:pt idx="371">
                  <c:v>1542643.6</c:v>
                </c:pt>
                <c:pt idx="372">
                  <c:v>1490467.2</c:v>
                </c:pt>
                <c:pt idx="373">
                  <c:v>1440446.7</c:v>
                </c:pt>
                <c:pt idx="374">
                  <c:v>1392441.8</c:v>
                </c:pt>
                <c:pt idx="375">
                  <c:v>1346971.8</c:v>
                </c:pt>
                <c:pt idx="376">
                  <c:v>1304197.3999999999</c:v>
                </c:pt>
                <c:pt idx="377">
                  <c:v>1228655.7</c:v>
                </c:pt>
                <c:pt idx="378">
                  <c:v>1138041.2</c:v>
                </c:pt>
                <c:pt idx="379">
                  <c:v>1049225.8999999999</c:v>
                </c:pt>
                <c:pt idx="380">
                  <c:v>961421.14</c:v>
                </c:pt>
                <c:pt idx="381">
                  <c:v>875334.58</c:v>
                </c:pt>
                <c:pt idx="382">
                  <c:v>792592.44</c:v>
                </c:pt>
                <c:pt idx="383">
                  <c:v>712818.77</c:v>
                </c:pt>
                <c:pt idx="384">
                  <c:v>653862.96</c:v>
                </c:pt>
                <c:pt idx="385">
                  <c:v>610812.59</c:v>
                </c:pt>
                <c:pt idx="386">
                  <c:v>592095.69999999995</c:v>
                </c:pt>
                <c:pt idx="387">
                  <c:v>550445.4</c:v>
                </c:pt>
                <c:pt idx="388">
                  <c:v>501606.75</c:v>
                </c:pt>
                <c:pt idx="389">
                  <c:v>447097.13</c:v>
                </c:pt>
                <c:pt idx="390">
                  <c:v>392685.87</c:v>
                </c:pt>
                <c:pt idx="391">
                  <c:v>338377.46</c:v>
                </c:pt>
                <c:pt idx="392">
                  <c:v>284190.61</c:v>
                </c:pt>
              </c:numCache>
            </c:numRef>
          </c:yVal>
          <c:smooth val="1"/>
          <c:extLst>
            <c:ext xmlns:c16="http://schemas.microsoft.com/office/drawing/2014/chart" uri="{C3380CC4-5D6E-409C-BE32-E72D297353CC}">
              <c16:uniqueId val="{00000004-F2E3-4998-81D1-445EC82EC8A4}"/>
            </c:ext>
          </c:extLst>
        </c:ser>
        <c:ser>
          <c:idx val="5"/>
          <c:order val="5"/>
          <c:tx>
            <c:strRef>
              <c:f>'Electric field'!$K$2</c:f>
              <c:strCache>
                <c:ptCount val="1"/>
                <c:pt idx="0">
                  <c:v>With-receptacle</c:v>
                </c:pt>
              </c:strCache>
            </c:strRef>
          </c:tx>
          <c:spPr>
            <a:ln w="9525" cap="rnd">
              <a:solidFill>
                <a:schemeClr val="accent6"/>
              </a:solidFill>
              <a:round/>
            </a:ln>
            <a:effectLst/>
          </c:spPr>
          <c:marker>
            <c:symbol val="circle"/>
            <c:size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accent6"/>
                </a:solidFill>
                <a:round/>
              </a:ln>
              <a:effectLst/>
            </c:spPr>
          </c:marker>
          <c:xVal>
            <c:numRef>
              <c:f>'Electric field'!$K$4:$K$396</c:f>
              <c:numCache>
                <c:formatCode>General</c:formatCode>
                <c:ptCount val="393"/>
                <c:pt idx="0">
                  <c:v>0</c:v>
                </c:pt>
                <c:pt idx="1">
                  <c:v>9.823665000000001E-4</c:v>
                </c:pt>
                <c:pt idx="2">
                  <c:v>1.9647330000000002E-3</c:v>
                </c:pt>
                <c:pt idx="3">
                  <c:v>2.9470995000000001E-3</c:v>
                </c:pt>
                <c:pt idx="4">
                  <c:v>3.9294660000000004E-3</c:v>
                </c:pt>
                <c:pt idx="5">
                  <c:v>4.9118325000000003E-3</c:v>
                </c:pt>
                <c:pt idx="6">
                  <c:v>5.8941990000000001E-3</c:v>
                </c:pt>
                <c:pt idx="7">
                  <c:v>6.8765581000000001E-3</c:v>
                </c:pt>
                <c:pt idx="8">
                  <c:v>7.8589246000000008E-3</c:v>
                </c:pt>
                <c:pt idx="9">
                  <c:v>8.8412911000000007E-3</c:v>
                </c:pt>
                <c:pt idx="10">
                  <c:v>9.8236576000000006E-3</c:v>
                </c:pt>
                <c:pt idx="11">
                  <c:v>1.0806023999999999E-2</c:v>
                </c:pt>
                <c:pt idx="12">
                  <c:v>1.1788391E-2</c:v>
                </c:pt>
                <c:pt idx="13">
                  <c:v>1.2770757000000001E-2</c:v>
                </c:pt>
                <c:pt idx="14">
                  <c:v>1.3753124E-2</c:v>
                </c:pt>
                <c:pt idx="15">
                  <c:v>1.473549E-2</c:v>
                </c:pt>
                <c:pt idx="16">
                  <c:v>1.5717856999999998E-2</c:v>
                </c:pt>
                <c:pt idx="17">
                  <c:v>1.6700223E-2</c:v>
                </c:pt>
                <c:pt idx="18">
                  <c:v>1.7682581999999999E-2</c:v>
                </c:pt>
                <c:pt idx="19">
                  <c:v>1.8664956E-2</c:v>
                </c:pt>
                <c:pt idx="20">
                  <c:v>1.9647314999999999E-2</c:v>
                </c:pt>
                <c:pt idx="21">
                  <c:v>2.0629682E-2</c:v>
                </c:pt>
                <c:pt idx="22">
                  <c:v>2.1612047999999998E-2</c:v>
                </c:pt>
                <c:pt idx="23">
                  <c:v>2.2594415E-2</c:v>
                </c:pt>
                <c:pt idx="24">
                  <c:v>2.3576781000000002E-2</c:v>
                </c:pt>
                <c:pt idx="25">
                  <c:v>2.4559147999999999E-2</c:v>
                </c:pt>
                <c:pt idx="26">
                  <c:v>2.5541514000000001E-2</c:v>
                </c:pt>
                <c:pt idx="27">
                  <c:v>2.6523880999999999E-2</c:v>
                </c:pt>
                <c:pt idx="28">
                  <c:v>2.7506247000000001E-2</c:v>
                </c:pt>
                <c:pt idx="29">
                  <c:v>2.8488606E-2</c:v>
                </c:pt>
                <c:pt idx="30">
                  <c:v>2.9470980000000001E-2</c:v>
                </c:pt>
                <c:pt idx="31">
                  <c:v>3.0453338999999999E-2</c:v>
                </c:pt>
                <c:pt idx="32">
                  <c:v>3.1435712999999997E-2</c:v>
                </c:pt>
                <c:pt idx="33">
                  <c:v>3.2418071999999999E-2</c:v>
                </c:pt>
                <c:pt idx="34">
                  <c:v>3.3400446E-2</c:v>
                </c:pt>
                <c:pt idx="35">
                  <c:v>3.4382805000000002E-2</c:v>
                </c:pt>
                <c:pt idx="36">
                  <c:v>3.5380775000000003E-2</c:v>
                </c:pt>
                <c:pt idx="37">
                  <c:v>3.6378729999999998E-2</c:v>
                </c:pt>
                <c:pt idx="38">
                  <c:v>3.7376699999999999E-2</c:v>
                </c:pt>
                <c:pt idx="39">
                  <c:v>3.837467E-2</c:v>
                </c:pt>
                <c:pt idx="40">
                  <c:v>3.9372625000000001E-2</c:v>
                </c:pt>
                <c:pt idx="41">
                  <c:v>4.0370595000000002E-2</c:v>
                </c:pt>
                <c:pt idx="42">
                  <c:v>4.1368565000000003E-2</c:v>
                </c:pt>
                <c:pt idx="43">
                  <c:v>4.2366519999999998E-2</c:v>
                </c:pt>
                <c:pt idx="44">
                  <c:v>4.3364489999999999E-2</c:v>
                </c:pt>
                <c:pt idx="45">
                  <c:v>4.4362459999999999E-2</c:v>
                </c:pt>
                <c:pt idx="46">
                  <c:v>4.5360415000000001E-2</c:v>
                </c:pt>
                <c:pt idx="47">
                  <c:v>4.6358385000000002E-2</c:v>
                </c:pt>
                <c:pt idx="48">
                  <c:v>4.7356355000000003E-2</c:v>
                </c:pt>
                <c:pt idx="49">
                  <c:v>4.8354309999999998E-2</c:v>
                </c:pt>
                <c:pt idx="50">
                  <c:v>4.9352279999999998E-2</c:v>
                </c:pt>
                <c:pt idx="51">
                  <c:v>5.0350249999999999E-2</c:v>
                </c:pt>
                <c:pt idx="52">
                  <c:v>5.1348205000000001E-2</c:v>
                </c:pt>
                <c:pt idx="53">
                  <c:v>5.2346175000000002E-2</c:v>
                </c:pt>
                <c:pt idx="54">
                  <c:v>5.3344145000000003E-2</c:v>
                </c:pt>
                <c:pt idx="55">
                  <c:v>5.4342100999999997E-2</c:v>
                </c:pt>
                <c:pt idx="56">
                  <c:v>5.5340069999999998E-2</c:v>
                </c:pt>
                <c:pt idx="57">
                  <c:v>5.6338039999999999E-2</c:v>
                </c:pt>
                <c:pt idx="58">
                  <c:v>5.7335996E-2</c:v>
                </c:pt>
                <c:pt idx="59">
                  <c:v>5.8333965000000002E-2</c:v>
                </c:pt>
                <c:pt idx="60">
                  <c:v>5.9331936000000002E-2</c:v>
                </c:pt>
                <c:pt idx="61">
                  <c:v>6.0329890999999997E-2</c:v>
                </c:pt>
                <c:pt idx="62">
                  <c:v>6.1327859999999998E-2</c:v>
                </c:pt>
                <c:pt idx="63">
                  <c:v>6.2325829999999999E-2</c:v>
                </c:pt>
                <c:pt idx="64">
                  <c:v>6.3323786000000007E-2</c:v>
                </c:pt>
                <c:pt idx="65">
                  <c:v>6.4321755999999994E-2</c:v>
                </c:pt>
                <c:pt idx="66">
                  <c:v>6.5319724999999995E-2</c:v>
                </c:pt>
                <c:pt idx="67">
                  <c:v>6.6317681000000003E-2</c:v>
                </c:pt>
                <c:pt idx="68">
                  <c:v>6.7315651000000004E-2</c:v>
                </c:pt>
                <c:pt idx="69">
                  <c:v>6.8313605999999999E-2</c:v>
                </c:pt>
                <c:pt idx="70">
                  <c:v>6.9311576E-2</c:v>
                </c:pt>
                <c:pt idx="71">
                  <c:v>7.0309546000000001E-2</c:v>
                </c:pt>
                <c:pt idx="72">
                  <c:v>7.1307500999999995E-2</c:v>
                </c:pt>
                <c:pt idx="73">
                  <c:v>7.2305470999999996E-2</c:v>
                </c:pt>
                <c:pt idx="74">
                  <c:v>7.3303439999999997E-2</c:v>
                </c:pt>
                <c:pt idx="75">
                  <c:v>7.4301396000000006E-2</c:v>
                </c:pt>
                <c:pt idx="76">
                  <c:v>7.5299366000000006E-2</c:v>
                </c:pt>
                <c:pt idx="77">
                  <c:v>7.6297335999999993E-2</c:v>
                </c:pt>
                <c:pt idx="78">
                  <c:v>7.7295291000000002E-2</c:v>
                </c:pt>
                <c:pt idx="79">
                  <c:v>7.8293261000000003E-2</c:v>
                </c:pt>
                <c:pt idx="80">
                  <c:v>7.9291231000000004E-2</c:v>
                </c:pt>
                <c:pt idx="81">
                  <c:v>8.0289185999999998E-2</c:v>
                </c:pt>
                <c:pt idx="82">
                  <c:v>8.1287155999999999E-2</c:v>
                </c:pt>
                <c:pt idx="83">
                  <c:v>8.2285126E-2</c:v>
                </c:pt>
                <c:pt idx="84">
                  <c:v>8.3283080999999995E-2</c:v>
                </c:pt>
                <c:pt idx="85">
                  <c:v>8.4281050999999996E-2</c:v>
                </c:pt>
                <c:pt idx="86">
                  <c:v>8.5279020999999997E-2</c:v>
                </c:pt>
                <c:pt idx="87">
                  <c:v>8.6276976000000005E-2</c:v>
                </c:pt>
                <c:pt idx="88">
                  <c:v>8.7274946000000006E-2</c:v>
                </c:pt>
                <c:pt idx="89">
                  <c:v>8.8272916000000007E-2</c:v>
                </c:pt>
                <c:pt idx="90">
                  <c:v>8.9270871000000002E-2</c:v>
                </c:pt>
                <c:pt idx="91">
                  <c:v>9.0268841000000002E-2</c:v>
                </c:pt>
                <c:pt idx="92">
                  <c:v>9.1266811000000003E-2</c:v>
                </c:pt>
                <c:pt idx="93">
                  <c:v>9.2264765999999998E-2</c:v>
                </c:pt>
                <c:pt idx="94">
                  <c:v>9.3262735999999999E-2</c:v>
                </c:pt>
                <c:pt idx="95">
                  <c:v>9.4260706E-2</c:v>
                </c:pt>
                <c:pt idx="96">
                  <c:v>9.5258660999999994E-2</c:v>
                </c:pt>
                <c:pt idx="97">
                  <c:v>9.6256630999999995E-2</c:v>
                </c:pt>
                <c:pt idx="98">
                  <c:v>9.7254600999999996E-2</c:v>
                </c:pt>
                <c:pt idx="99">
                  <c:v>9.8252556000000005E-2</c:v>
                </c:pt>
                <c:pt idx="100">
                  <c:v>9.9250526000000006E-2</c:v>
                </c:pt>
                <c:pt idx="101">
                  <c:v>0.1002485</c:v>
                </c:pt>
                <c:pt idx="102">
                  <c:v>0.10124645</c:v>
                </c:pt>
                <c:pt idx="103">
                  <c:v>0.10224442</c:v>
                </c:pt>
                <c:pt idx="104">
                  <c:v>0.10324239</c:v>
                </c:pt>
                <c:pt idx="105">
                  <c:v>0.10424035</c:v>
                </c:pt>
                <c:pt idx="106">
                  <c:v>0.10523832</c:v>
                </c:pt>
                <c:pt idx="107">
                  <c:v>0.10623629</c:v>
                </c:pt>
                <c:pt idx="108">
                  <c:v>0.10723423999999999</c:v>
                </c:pt>
                <c:pt idx="109">
                  <c:v>0.10823221</c:v>
                </c:pt>
                <c:pt idx="110">
                  <c:v>0.10923018</c:v>
                </c:pt>
                <c:pt idx="111">
                  <c:v>0.11022814</c:v>
                </c:pt>
                <c:pt idx="112">
                  <c:v>0.11122611</c:v>
                </c:pt>
                <c:pt idx="113">
                  <c:v>0.11222408</c:v>
                </c:pt>
                <c:pt idx="114">
                  <c:v>0.11322203</c:v>
                </c:pt>
                <c:pt idx="115">
                  <c:v>0.11422</c:v>
                </c:pt>
                <c:pt idx="116">
                  <c:v>0.11521797</c:v>
                </c:pt>
                <c:pt idx="117">
                  <c:v>0.11621593</c:v>
                </c:pt>
                <c:pt idx="118">
                  <c:v>0.1172139</c:v>
                </c:pt>
                <c:pt idx="119">
                  <c:v>0.11821187</c:v>
                </c:pt>
                <c:pt idx="120">
                  <c:v>0.11920981999999999</c:v>
                </c:pt>
                <c:pt idx="121">
                  <c:v>0.12020778999999999</c:v>
                </c:pt>
                <c:pt idx="122">
                  <c:v>0.12120576</c:v>
                </c:pt>
                <c:pt idx="123">
                  <c:v>0.12220372</c:v>
                </c:pt>
                <c:pt idx="124">
                  <c:v>0.12320169</c:v>
                </c:pt>
                <c:pt idx="125">
                  <c:v>0.12419966</c:v>
                </c:pt>
                <c:pt idx="126">
                  <c:v>0.12519760999999999</c:v>
                </c:pt>
                <c:pt idx="127">
                  <c:v>0.12619558</c:v>
                </c:pt>
                <c:pt idx="128">
                  <c:v>0.12719354999999999</c:v>
                </c:pt>
                <c:pt idx="129">
                  <c:v>0.12819151000000001</c:v>
                </c:pt>
                <c:pt idx="130">
                  <c:v>0.12918948</c:v>
                </c:pt>
                <c:pt idx="131">
                  <c:v>0.13018745000000001</c:v>
                </c:pt>
                <c:pt idx="132">
                  <c:v>0.13118540000000001</c:v>
                </c:pt>
                <c:pt idx="133">
                  <c:v>0.13218336999999999</c:v>
                </c:pt>
                <c:pt idx="134">
                  <c:v>0.13318134000000001</c:v>
                </c:pt>
                <c:pt idx="135">
                  <c:v>0.1341793</c:v>
                </c:pt>
                <c:pt idx="136">
                  <c:v>0.13517726999999999</c:v>
                </c:pt>
                <c:pt idx="137">
                  <c:v>0.13617524</c:v>
                </c:pt>
                <c:pt idx="138">
                  <c:v>0.13717319</c:v>
                </c:pt>
                <c:pt idx="139">
                  <c:v>0.13817115999999999</c:v>
                </c:pt>
                <c:pt idx="140">
                  <c:v>0.13916913</c:v>
                </c:pt>
                <c:pt idx="141">
                  <c:v>0.14016708999999999</c:v>
                </c:pt>
                <c:pt idx="142">
                  <c:v>0.14116506000000001</c:v>
                </c:pt>
                <c:pt idx="143">
                  <c:v>0.14216303</c:v>
                </c:pt>
                <c:pt idx="144">
                  <c:v>0.14316097999999999</c:v>
                </c:pt>
                <c:pt idx="145">
                  <c:v>0.14415895000000001</c:v>
                </c:pt>
                <c:pt idx="146">
                  <c:v>0.14515691999999999</c:v>
                </c:pt>
                <c:pt idx="147">
                  <c:v>0.14615487999999999</c:v>
                </c:pt>
                <c:pt idx="148">
                  <c:v>0.14715285</c:v>
                </c:pt>
                <c:pt idx="149">
                  <c:v>0.14815081999999999</c:v>
                </c:pt>
                <c:pt idx="150">
                  <c:v>0.14914877000000001</c:v>
                </c:pt>
                <c:pt idx="151">
                  <c:v>0.15014674</c:v>
                </c:pt>
                <c:pt idx="152">
                  <c:v>0.15114470999999999</c:v>
                </c:pt>
                <c:pt idx="153">
                  <c:v>0.15214267000000001</c:v>
                </c:pt>
                <c:pt idx="154">
                  <c:v>0.15314063999999999</c:v>
                </c:pt>
                <c:pt idx="155">
                  <c:v>0.15413861000000001</c:v>
                </c:pt>
                <c:pt idx="156">
                  <c:v>0.15513656000000001</c:v>
                </c:pt>
                <c:pt idx="157">
                  <c:v>0.15613452</c:v>
                </c:pt>
                <c:pt idx="158">
                  <c:v>0.15713250000000001</c:v>
                </c:pt>
                <c:pt idx="159">
                  <c:v>0.15813046</c:v>
                </c:pt>
                <c:pt idx="160">
                  <c:v>0.15912844000000001</c:v>
                </c:pt>
                <c:pt idx="161">
                  <c:v>0.1601264</c:v>
                </c:pt>
                <c:pt idx="162">
                  <c:v>0.16112435</c:v>
                </c:pt>
                <c:pt idx="163">
                  <c:v>0.16212230999999999</c:v>
                </c:pt>
                <c:pt idx="164">
                  <c:v>0.16312029</c:v>
                </c:pt>
                <c:pt idx="165">
                  <c:v>0.16411824999999999</c:v>
                </c:pt>
                <c:pt idx="166">
                  <c:v>0.16511623</c:v>
                </c:pt>
                <c:pt idx="167">
                  <c:v>0.16611418999999999</c:v>
                </c:pt>
                <c:pt idx="168">
                  <c:v>0.16711213999999999</c:v>
                </c:pt>
                <c:pt idx="169">
                  <c:v>0.16811010000000001</c:v>
                </c:pt>
                <c:pt idx="170">
                  <c:v>0.16910807999999999</c:v>
                </c:pt>
                <c:pt idx="171">
                  <c:v>0.17010603999999999</c:v>
                </c:pt>
                <c:pt idx="172">
                  <c:v>0.17110402</c:v>
                </c:pt>
                <c:pt idx="173">
                  <c:v>0.17210197999999999</c:v>
                </c:pt>
                <c:pt idx="174">
                  <c:v>0.17309993000000001</c:v>
                </c:pt>
                <c:pt idx="175">
                  <c:v>0.17409789000000001</c:v>
                </c:pt>
                <c:pt idx="176">
                  <c:v>0.17509586999999999</c:v>
                </c:pt>
                <c:pt idx="177">
                  <c:v>0.17609383000000001</c:v>
                </c:pt>
                <c:pt idx="178">
                  <c:v>0.17709180999999999</c:v>
                </c:pt>
                <c:pt idx="179">
                  <c:v>0.17808977000000001</c:v>
                </c:pt>
                <c:pt idx="180">
                  <c:v>0.17908772000000001</c:v>
                </c:pt>
                <c:pt idx="181">
                  <c:v>0.18008568</c:v>
                </c:pt>
                <c:pt idx="182">
                  <c:v>0.18108366000000001</c:v>
                </c:pt>
                <c:pt idx="183">
                  <c:v>0.18208162</c:v>
                </c:pt>
                <c:pt idx="184">
                  <c:v>0.18307960000000001</c:v>
                </c:pt>
                <c:pt idx="185">
                  <c:v>0.18407756</c:v>
                </c:pt>
                <c:pt idx="186">
                  <c:v>0.18507551</c:v>
                </c:pt>
                <c:pt idx="187">
                  <c:v>0.18607346999999999</c:v>
                </c:pt>
                <c:pt idx="188">
                  <c:v>0.18707145</c:v>
                </c:pt>
                <c:pt idx="189">
                  <c:v>0.18806940999999999</c:v>
                </c:pt>
                <c:pt idx="190">
                  <c:v>0.18906739</c:v>
                </c:pt>
                <c:pt idx="191">
                  <c:v>0.19006534999999999</c:v>
                </c:pt>
                <c:pt idx="192">
                  <c:v>0.19106329999999999</c:v>
                </c:pt>
                <c:pt idx="193">
                  <c:v>0.19206126000000001</c:v>
                </c:pt>
                <c:pt idx="194">
                  <c:v>0.19305923999999999</c:v>
                </c:pt>
                <c:pt idx="195">
                  <c:v>0.19405720000000001</c:v>
                </c:pt>
                <c:pt idx="196">
                  <c:v>0.19505517999999999</c:v>
                </c:pt>
                <c:pt idx="197">
                  <c:v>0.19605313999999999</c:v>
                </c:pt>
                <c:pt idx="198">
                  <c:v>0.19705109000000001</c:v>
                </c:pt>
                <c:pt idx="199">
                  <c:v>0.19804905</c:v>
                </c:pt>
                <c:pt idx="200">
                  <c:v>0.19904703000000001</c:v>
                </c:pt>
                <c:pt idx="201">
                  <c:v>0.20004499000000001</c:v>
                </c:pt>
                <c:pt idx="202">
                  <c:v>0.20104296999999999</c:v>
                </c:pt>
                <c:pt idx="203">
                  <c:v>0.20204093000000001</c:v>
                </c:pt>
                <c:pt idx="204">
                  <c:v>0.20303888</c:v>
                </c:pt>
                <c:pt idx="205">
                  <c:v>0.20403684</c:v>
                </c:pt>
                <c:pt idx="206">
                  <c:v>0.20503482000000001</c:v>
                </c:pt>
                <c:pt idx="207">
                  <c:v>0.20603278</c:v>
                </c:pt>
                <c:pt idx="208">
                  <c:v>0.20703076000000001</c:v>
                </c:pt>
                <c:pt idx="209">
                  <c:v>0.20802872</c:v>
                </c:pt>
                <c:pt idx="210">
                  <c:v>0.20902667</c:v>
                </c:pt>
                <c:pt idx="211">
                  <c:v>0.21002462999999999</c:v>
                </c:pt>
                <c:pt idx="212">
                  <c:v>0.21102261</c:v>
                </c:pt>
                <c:pt idx="213">
                  <c:v>0.21202056999999999</c:v>
                </c:pt>
                <c:pt idx="214">
                  <c:v>0.21301855</c:v>
                </c:pt>
                <c:pt idx="215">
                  <c:v>0.21401650999999999</c:v>
                </c:pt>
                <c:pt idx="216">
                  <c:v>0.21501445999999999</c:v>
                </c:pt>
                <c:pt idx="217">
                  <c:v>0.21601242000000001</c:v>
                </c:pt>
                <c:pt idx="218">
                  <c:v>0.21701039999999999</c:v>
                </c:pt>
                <c:pt idx="219">
                  <c:v>0.21800836000000001</c:v>
                </c:pt>
                <c:pt idx="220">
                  <c:v>0.21900633999999999</c:v>
                </c:pt>
                <c:pt idx="221">
                  <c:v>0.22000430000000001</c:v>
                </c:pt>
                <c:pt idx="222">
                  <c:v>0.22100225000000001</c:v>
                </c:pt>
                <c:pt idx="223">
                  <c:v>0.22200021</c:v>
                </c:pt>
                <c:pt idx="224">
                  <c:v>0.22299819000000001</c:v>
                </c:pt>
                <c:pt idx="225">
                  <c:v>0.22399615</c:v>
                </c:pt>
                <c:pt idx="226">
                  <c:v>0.22499412999999999</c:v>
                </c:pt>
                <c:pt idx="227">
                  <c:v>0.22599209000000001</c:v>
                </c:pt>
                <c:pt idx="228">
                  <c:v>0.22699004</c:v>
                </c:pt>
                <c:pt idx="229">
                  <c:v>0.227988</c:v>
                </c:pt>
                <c:pt idx="230">
                  <c:v>0.22898594999999999</c:v>
                </c:pt>
                <c:pt idx="231">
                  <c:v>0.22998394</c:v>
                </c:pt>
                <c:pt idx="232">
                  <c:v>0.23098192000000001</c:v>
                </c:pt>
                <c:pt idx="233">
                  <c:v>0.23197988</c:v>
                </c:pt>
                <c:pt idx="234">
                  <c:v>0.23297783</c:v>
                </c:pt>
                <c:pt idx="235">
                  <c:v>0.23397578999999999</c:v>
                </c:pt>
                <c:pt idx="236">
                  <c:v>0.23497373999999999</c:v>
                </c:pt>
                <c:pt idx="237">
                  <c:v>0.23597172999999999</c:v>
                </c:pt>
                <c:pt idx="238">
                  <c:v>0.23696971</c:v>
                </c:pt>
                <c:pt idx="239">
                  <c:v>0.23796766999999999</c:v>
                </c:pt>
                <c:pt idx="240">
                  <c:v>0.23896561999999999</c:v>
                </c:pt>
                <c:pt idx="241">
                  <c:v>0.23996358000000001</c:v>
                </c:pt>
                <c:pt idx="242">
                  <c:v>0.24096153000000001</c:v>
                </c:pt>
                <c:pt idx="243">
                  <c:v>0.24195952000000001</c:v>
                </c:pt>
                <c:pt idx="244">
                  <c:v>0.24295749999999999</c:v>
                </c:pt>
                <c:pt idx="245">
                  <c:v>0.24395546000000001</c:v>
                </c:pt>
                <c:pt idx="246">
                  <c:v>0.24495341000000001</c:v>
                </c:pt>
                <c:pt idx="247">
                  <c:v>0.24595137</c:v>
                </c:pt>
                <c:pt idx="248">
                  <c:v>0.24694932</c:v>
                </c:pt>
                <c:pt idx="249">
                  <c:v>0.24794731</c:v>
                </c:pt>
                <c:pt idx="250">
                  <c:v>0.24894529000000001</c:v>
                </c:pt>
                <c:pt idx="251">
                  <c:v>0.24994325000000001</c:v>
                </c:pt>
                <c:pt idx="252">
                  <c:v>0.25094119999999998</c:v>
                </c:pt>
                <c:pt idx="253">
                  <c:v>0.25193916</c:v>
                </c:pt>
                <c:pt idx="254">
                  <c:v>0.25293711000000002</c:v>
                </c:pt>
                <c:pt idx="255">
                  <c:v>0.25393510000000002</c:v>
                </c:pt>
                <c:pt idx="256">
                  <c:v>0.25493307999999998</c:v>
                </c:pt>
                <c:pt idx="257">
                  <c:v>0.25593104</c:v>
                </c:pt>
                <c:pt idx="258">
                  <c:v>0.25692899000000002</c:v>
                </c:pt>
                <c:pt idx="259">
                  <c:v>0.25792694999999999</c:v>
                </c:pt>
                <c:pt idx="260">
                  <c:v>0.25892490000000001</c:v>
                </c:pt>
                <c:pt idx="261">
                  <c:v>0.25992289000000002</c:v>
                </c:pt>
                <c:pt idx="262">
                  <c:v>0.26092087000000003</c:v>
                </c:pt>
                <c:pt idx="263">
                  <c:v>0.26191882999999999</c:v>
                </c:pt>
                <c:pt idx="264">
                  <c:v>0.26291678000000002</c:v>
                </c:pt>
                <c:pt idx="265">
                  <c:v>0.26391473999999998</c:v>
                </c:pt>
                <c:pt idx="266">
                  <c:v>0.26491269000000001</c:v>
                </c:pt>
                <c:pt idx="267">
                  <c:v>0.26591068000000001</c:v>
                </c:pt>
                <c:pt idx="268">
                  <c:v>0.26690866000000002</c:v>
                </c:pt>
                <c:pt idx="269">
                  <c:v>0.26790661999999998</c:v>
                </c:pt>
                <c:pt idx="270">
                  <c:v>0.26890457000000001</c:v>
                </c:pt>
                <c:pt idx="271">
                  <c:v>0.26990252999999997</c:v>
                </c:pt>
                <c:pt idx="272">
                  <c:v>0.27090048</c:v>
                </c:pt>
                <c:pt idx="273">
                  <c:v>0.27189847</c:v>
                </c:pt>
                <c:pt idx="274">
                  <c:v>0.27289645000000001</c:v>
                </c:pt>
                <c:pt idx="275">
                  <c:v>0.27389440999999998</c:v>
                </c:pt>
                <c:pt idx="276">
                  <c:v>0.27489236</c:v>
                </c:pt>
                <c:pt idx="277">
                  <c:v>0.27589032000000002</c:v>
                </c:pt>
                <c:pt idx="278">
                  <c:v>0.27688826999999999</c:v>
                </c:pt>
                <c:pt idx="279">
                  <c:v>0.27788626</c:v>
                </c:pt>
                <c:pt idx="280">
                  <c:v>0.27888424000000001</c:v>
                </c:pt>
                <c:pt idx="281">
                  <c:v>0.27988220000000003</c:v>
                </c:pt>
                <c:pt idx="282">
                  <c:v>0.28088015</c:v>
                </c:pt>
                <c:pt idx="283">
                  <c:v>0.28187811000000002</c:v>
                </c:pt>
                <c:pt idx="284">
                  <c:v>0.28287605999999998</c:v>
                </c:pt>
                <c:pt idx="285">
                  <c:v>0.28387404999999999</c:v>
                </c:pt>
                <c:pt idx="286">
                  <c:v>0.28487203</c:v>
                </c:pt>
                <c:pt idx="287">
                  <c:v>0.28586999000000002</c:v>
                </c:pt>
                <c:pt idx="288">
                  <c:v>0.28686793999999999</c:v>
                </c:pt>
                <c:pt idx="289">
                  <c:v>0.28786590000000001</c:v>
                </c:pt>
                <c:pt idx="290">
                  <c:v>0.28886388000000002</c:v>
                </c:pt>
                <c:pt idx="291">
                  <c:v>0.28986183999999998</c:v>
                </c:pt>
                <c:pt idx="292">
                  <c:v>0.29085979000000001</c:v>
                </c:pt>
                <c:pt idx="293">
                  <c:v>0.29185778000000001</c:v>
                </c:pt>
                <c:pt idx="294">
                  <c:v>0.29285572999999998</c:v>
                </c:pt>
                <c:pt idx="295">
                  <c:v>0.29385369</c:v>
                </c:pt>
                <c:pt idx="296">
                  <c:v>0.29485167000000001</c:v>
                </c:pt>
                <c:pt idx="297">
                  <c:v>0.29584962999999997</c:v>
                </c:pt>
                <c:pt idx="298">
                  <c:v>0.29684758</c:v>
                </c:pt>
                <c:pt idx="299">
                  <c:v>0.29784557</c:v>
                </c:pt>
                <c:pt idx="300">
                  <c:v>0.29884351999999997</c:v>
                </c:pt>
                <c:pt idx="301">
                  <c:v>0.29984147999999999</c:v>
                </c:pt>
                <c:pt idx="302">
                  <c:v>0.30083946</c:v>
                </c:pt>
                <c:pt idx="303">
                  <c:v>0.30183742000000002</c:v>
                </c:pt>
                <c:pt idx="304">
                  <c:v>0.30283536999999999</c:v>
                </c:pt>
                <c:pt idx="305">
                  <c:v>0.30383336</c:v>
                </c:pt>
                <c:pt idx="306">
                  <c:v>0.30483131000000002</c:v>
                </c:pt>
                <c:pt idx="307">
                  <c:v>0.30582926999999999</c:v>
                </c:pt>
                <c:pt idx="308">
                  <c:v>0.30682725</c:v>
                </c:pt>
                <c:pt idx="309">
                  <c:v>0.30782521000000002</c:v>
                </c:pt>
                <c:pt idx="310">
                  <c:v>0.30882315999999999</c:v>
                </c:pt>
                <c:pt idx="311">
                  <c:v>0.30982114999999999</c:v>
                </c:pt>
                <c:pt idx="312">
                  <c:v>0.31081910000000001</c:v>
                </c:pt>
                <c:pt idx="313">
                  <c:v>0.31181705999999998</c:v>
                </c:pt>
                <c:pt idx="314">
                  <c:v>0.31281503999999999</c:v>
                </c:pt>
                <c:pt idx="315">
                  <c:v>0.31381300000000001</c:v>
                </c:pt>
                <c:pt idx="316">
                  <c:v>0.31481094999999998</c:v>
                </c:pt>
                <c:pt idx="317">
                  <c:v>0.31580893999999998</c:v>
                </c:pt>
                <c:pt idx="318">
                  <c:v>0.31680689000000001</c:v>
                </c:pt>
                <c:pt idx="319">
                  <c:v>0.31780485000000003</c:v>
                </c:pt>
                <c:pt idx="320">
                  <c:v>0.31880282999999998</c:v>
                </c:pt>
                <c:pt idx="321">
                  <c:v>0.31980079</c:v>
                </c:pt>
                <c:pt idx="322">
                  <c:v>0.32079874000000003</c:v>
                </c:pt>
                <c:pt idx="323">
                  <c:v>0.32179672999999998</c:v>
                </c:pt>
                <c:pt idx="324">
                  <c:v>0.32279468</c:v>
                </c:pt>
                <c:pt idx="325">
                  <c:v>0.32379264000000002</c:v>
                </c:pt>
                <c:pt idx="326">
                  <c:v>0.32479061999999997</c:v>
                </c:pt>
                <c:pt idx="327">
                  <c:v>0.32578857999999999</c:v>
                </c:pt>
                <c:pt idx="328">
                  <c:v>0.32678653000000002</c:v>
                </c:pt>
                <c:pt idx="329">
                  <c:v>0.32778452000000002</c:v>
                </c:pt>
                <c:pt idx="330">
                  <c:v>0.32878246999999999</c:v>
                </c:pt>
                <c:pt idx="331">
                  <c:v>0.32978043000000001</c:v>
                </c:pt>
                <c:pt idx="332">
                  <c:v>0.33077841000000002</c:v>
                </c:pt>
                <c:pt idx="333">
                  <c:v>0.33177636999999999</c:v>
                </c:pt>
                <c:pt idx="334">
                  <c:v>0.33277432000000001</c:v>
                </c:pt>
                <c:pt idx="335">
                  <c:v>0.33377231000000002</c:v>
                </c:pt>
                <c:pt idx="336">
                  <c:v>0.33477025999999999</c:v>
                </c:pt>
                <c:pt idx="337">
                  <c:v>0.33576822000000001</c:v>
                </c:pt>
                <c:pt idx="338">
                  <c:v>0.33676620000000002</c:v>
                </c:pt>
                <c:pt idx="339">
                  <c:v>0.33776415999999998</c:v>
                </c:pt>
                <c:pt idx="340">
                  <c:v>0.33876211000000001</c:v>
                </c:pt>
                <c:pt idx="341">
                  <c:v>0.33976010000000001</c:v>
                </c:pt>
                <c:pt idx="342">
                  <c:v>0.34075804999999998</c:v>
                </c:pt>
                <c:pt idx="343">
                  <c:v>0.34175601</c:v>
                </c:pt>
                <c:pt idx="344">
                  <c:v>0.34275399000000001</c:v>
                </c:pt>
                <c:pt idx="345">
                  <c:v>0.34375194999999997</c:v>
                </c:pt>
                <c:pt idx="346">
                  <c:v>0.3447499</c:v>
                </c:pt>
                <c:pt idx="347">
                  <c:v>0.34574789</c:v>
                </c:pt>
                <c:pt idx="348">
                  <c:v>0.34674584000000003</c:v>
                </c:pt>
                <c:pt idx="349">
                  <c:v>0.34774379999999999</c:v>
                </c:pt>
                <c:pt idx="350">
                  <c:v>0.34874178</c:v>
                </c:pt>
                <c:pt idx="351">
                  <c:v>0.34973974000000002</c:v>
                </c:pt>
                <c:pt idx="352">
                  <c:v>0.35073768999999999</c:v>
                </c:pt>
                <c:pt idx="353">
                  <c:v>0.35173568</c:v>
                </c:pt>
                <c:pt idx="354">
                  <c:v>0.35273363000000002</c:v>
                </c:pt>
                <c:pt idx="355">
                  <c:v>0.35373158999999998</c:v>
                </c:pt>
                <c:pt idx="356">
                  <c:v>0.35472956999999999</c:v>
                </c:pt>
                <c:pt idx="357">
                  <c:v>0.35572753000000001</c:v>
                </c:pt>
                <c:pt idx="358">
                  <c:v>0.35672547999999998</c:v>
                </c:pt>
                <c:pt idx="359">
                  <c:v>0.35772346999999999</c:v>
                </c:pt>
                <c:pt idx="360">
                  <c:v>0.35872142000000001</c:v>
                </c:pt>
                <c:pt idx="361">
                  <c:v>0.35971937999999998</c:v>
                </c:pt>
                <c:pt idx="362">
                  <c:v>0.36071735999999999</c:v>
                </c:pt>
                <c:pt idx="363">
                  <c:v>0.36171532000000001</c:v>
                </c:pt>
                <c:pt idx="364">
                  <c:v>0.36271326999999998</c:v>
                </c:pt>
                <c:pt idx="365">
                  <c:v>0.36371125999999998</c:v>
                </c:pt>
                <c:pt idx="366">
                  <c:v>0.36470921000000001</c:v>
                </c:pt>
                <c:pt idx="367">
                  <c:v>0.36570717000000003</c:v>
                </c:pt>
                <c:pt idx="368">
                  <c:v>0.36670514999999998</c:v>
                </c:pt>
                <c:pt idx="369">
                  <c:v>0.36770311</c:v>
                </c:pt>
                <c:pt idx="370">
                  <c:v>0.36870106000000002</c:v>
                </c:pt>
                <c:pt idx="371">
                  <c:v>0.36969904999999997</c:v>
                </c:pt>
                <c:pt idx="372">
                  <c:v>0.370697</c:v>
                </c:pt>
                <c:pt idx="373">
                  <c:v>0.37169496000000002</c:v>
                </c:pt>
                <c:pt idx="374">
                  <c:v>0.37269293999999997</c:v>
                </c:pt>
                <c:pt idx="375">
                  <c:v>0.37369089999999999</c:v>
                </c:pt>
                <c:pt idx="376">
                  <c:v>0.37468885000000002</c:v>
                </c:pt>
                <c:pt idx="377">
                  <c:v>0.37568684000000002</c:v>
                </c:pt>
                <c:pt idx="378">
                  <c:v>0.37668478999999999</c:v>
                </c:pt>
                <c:pt idx="379">
                  <c:v>0.37768275000000001</c:v>
                </c:pt>
                <c:pt idx="380">
                  <c:v>0.37868073000000002</c:v>
                </c:pt>
                <c:pt idx="381">
                  <c:v>0.37967868999999999</c:v>
                </c:pt>
                <c:pt idx="382">
                  <c:v>0.38067664000000001</c:v>
                </c:pt>
                <c:pt idx="383">
                  <c:v>0.38167463000000001</c:v>
                </c:pt>
                <c:pt idx="384">
                  <c:v>0.38267257999999998</c:v>
                </c:pt>
                <c:pt idx="385">
                  <c:v>0.38367054</c:v>
                </c:pt>
                <c:pt idx="386">
                  <c:v>0.38466852000000001</c:v>
                </c:pt>
                <c:pt idx="387">
                  <c:v>0.38566647999999998</c:v>
                </c:pt>
                <c:pt idx="388">
                  <c:v>0.38666443</c:v>
                </c:pt>
                <c:pt idx="389">
                  <c:v>0.38766242000000001</c:v>
                </c:pt>
                <c:pt idx="390">
                  <c:v>0.38866036999999998</c:v>
                </c:pt>
                <c:pt idx="391">
                  <c:v>0.38965833</c:v>
                </c:pt>
                <c:pt idx="392">
                  <c:v>0.39065628000000002</c:v>
                </c:pt>
              </c:numCache>
            </c:numRef>
          </c:xVal>
          <c:yVal>
            <c:numRef>
              <c:f>'Electric field'!$L$4:$L$396</c:f>
              <c:numCache>
                <c:formatCode>General</c:formatCode>
                <c:ptCount val="393"/>
                <c:pt idx="0">
                  <c:v>256794.89</c:v>
                </c:pt>
                <c:pt idx="1">
                  <c:v>274742.03000000003</c:v>
                </c:pt>
                <c:pt idx="2">
                  <c:v>292978.42</c:v>
                </c:pt>
                <c:pt idx="3">
                  <c:v>311329.26</c:v>
                </c:pt>
                <c:pt idx="4">
                  <c:v>330053.78999999998</c:v>
                </c:pt>
                <c:pt idx="5">
                  <c:v>348966.66</c:v>
                </c:pt>
                <c:pt idx="6">
                  <c:v>366762.15</c:v>
                </c:pt>
                <c:pt idx="7">
                  <c:v>374403.27</c:v>
                </c:pt>
                <c:pt idx="8">
                  <c:v>382081.2</c:v>
                </c:pt>
                <c:pt idx="9">
                  <c:v>399282.52</c:v>
                </c:pt>
                <c:pt idx="10">
                  <c:v>413128.23</c:v>
                </c:pt>
                <c:pt idx="11">
                  <c:v>425664.1</c:v>
                </c:pt>
                <c:pt idx="12">
                  <c:v>446478.46</c:v>
                </c:pt>
                <c:pt idx="13">
                  <c:v>474371.41</c:v>
                </c:pt>
                <c:pt idx="14">
                  <c:v>503919.04</c:v>
                </c:pt>
                <c:pt idx="15">
                  <c:v>534854.32999999996</c:v>
                </c:pt>
                <c:pt idx="16">
                  <c:v>567336.63</c:v>
                </c:pt>
                <c:pt idx="17">
                  <c:v>600653.6</c:v>
                </c:pt>
                <c:pt idx="18">
                  <c:v>626639.85</c:v>
                </c:pt>
                <c:pt idx="19">
                  <c:v>647088.94999999995</c:v>
                </c:pt>
                <c:pt idx="20">
                  <c:v>670009.23</c:v>
                </c:pt>
                <c:pt idx="21">
                  <c:v>695237.94</c:v>
                </c:pt>
                <c:pt idx="22">
                  <c:v>722201.01</c:v>
                </c:pt>
                <c:pt idx="23">
                  <c:v>750841.48</c:v>
                </c:pt>
                <c:pt idx="24">
                  <c:v>780054.23</c:v>
                </c:pt>
                <c:pt idx="25">
                  <c:v>808834.25</c:v>
                </c:pt>
                <c:pt idx="26">
                  <c:v>838535.63</c:v>
                </c:pt>
                <c:pt idx="27">
                  <c:v>859587.57</c:v>
                </c:pt>
                <c:pt idx="28">
                  <c:v>880264.23</c:v>
                </c:pt>
                <c:pt idx="29">
                  <c:v>903225.04</c:v>
                </c:pt>
                <c:pt idx="30">
                  <c:v>927563.15</c:v>
                </c:pt>
                <c:pt idx="31">
                  <c:v>953081.34</c:v>
                </c:pt>
                <c:pt idx="32">
                  <c:v>979683.6</c:v>
                </c:pt>
                <c:pt idx="33">
                  <c:v>1006505.5</c:v>
                </c:pt>
                <c:pt idx="34">
                  <c:v>1032513.7</c:v>
                </c:pt>
                <c:pt idx="35">
                  <c:v>1059825.7</c:v>
                </c:pt>
                <c:pt idx="36">
                  <c:v>1089075.8</c:v>
                </c:pt>
                <c:pt idx="37">
                  <c:v>1116448.3</c:v>
                </c:pt>
                <c:pt idx="38">
                  <c:v>1142336.6000000001</c:v>
                </c:pt>
                <c:pt idx="39">
                  <c:v>1167288.2</c:v>
                </c:pt>
                <c:pt idx="40">
                  <c:v>1191456.8999999999</c:v>
                </c:pt>
                <c:pt idx="41">
                  <c:v>1215703.8</c:v>
                </c:pt>
                <c:pt idx="42">
                  <c:v>1239998.6000000001</c:v>
                </c:pt>
                <c:pt idx="43">
                  <c:v>1266219.3999999999</c:v>
                </c:pt>
                <c:pt idx="44">
                  <c:v>1298124.8</c:v>
                </c:pt>
                <c:pt idx="45">
                  <c:v>1333036.6000000001</c:v>
                </c:pt>
                <c:pt idx="46">
                  <c:v>1366579</c:v>
                </c:pt>
                <c:pt idx="47">
                  <c:v>1398895</c:v>
                </c:pt>
                <c:pt idx="48">
                  <c:v>1431708.4</c:v>
                </c:pt>
                <c:pt idx="49">
                  <c:v>1464206.9</c:v>
                </c:pt>
                <c:pt idx="50">
                  <c:v>1496955</c:v>
                </c:pt>
                <c:pt idx="51">
                  <c:v>1529727.5</c:v>
                </c:pt>
                <c:pt idx="52">
                  <c:v>1565486.6</c:v>
                </c:pt>
                <c:pt idx="53">
                  <c:v>1607421.7</c:v>
                </c:pt>
                <c:pt idx="54">
                  <c:v>1645946.4</c:v>
                </c:pt>
                <c:pt idx="55">
                  <c:v>1683440.9</c:v>
                </c:pt>
                <c:pt idx="56">
                  <c:v>1720989.6</c:v>
                </c:pt>
                <c:pt idx="57">
                  <c:v>1758591</c:v>
                </c:pt>
                <c:pt idx="58">
                  <c:v>1797429.1</c:v>
                </c:pt>
                <c:pt idx="59">
                  <c:v>1839772.6</c:v>
                </c:pt>
                <c:pt idx="60">
                  <c:v>1882137</c:v>
                </c:pt>
                <c:pt idx="61">
                  <c:v>1924632.9</c:v>
                </c:pt>
                <c:pt idx="62">
                  <c:v>1968440.3</c:v>
                </c:pt>
                <c:pt idx="63">
                  <c:v>2014038.1</c:v>
                </c:pt>
                <c:pt idx="64">
                  <c:v>2057915.9</c:v>
                </c:pt>
                <c:pt idx="65">
                  <c:v>2100733.4</c:v>
                </c:pt>
                <c:pt idx="66">
                  <c:v>2143689.1</c:v>
                </c:pt>
                <c:pt idx="67">
                  <c:v>2186766</c:v>
                </c:pt>
                <c:pt idx="68">
                  <c:v>2229841.6</c:v>
                </c:pt>
                <c:pt idx="69">
                  <c:v>2272761.1</c:v>
                </c:pt>
                <c:pt idx="70">
                  <c:v>2315776.4</c:v>
                </c:pt>
                <c:pt idx="71">
                  <c:v>2358854</c:v>
                </c:pt>
                <c:pt idx="72">
                  <c:v>2402720.5</c:v>
                </c:pt>
                <c:pt idx="73">
                  <c:v>2453173.2000000002</c:v>
                </c:pt>
                <c:pt idx="74">
                  <c:v>2500532</c:v>
                </c:pt>
                <c:pt idx="75">
                  <c:v>2543811.7000000002</c:v>
                </c:pt>
                <c:pt idx="76">
                  <c:v>2587214.7999999998</c:v>
                </c:pt>
                <c:pt idx="77">
                  <c:v>2630748.6</c:v>
                </c:pt>
                <c:pt idx="78">
                  <c:v>2674255.4</c:v>
                </c:pt>
                <c:pt idx="79">
                  <c:v>2717906.1</c:v>
                </c:pt>
                <c:pt idx="80">
                  <c:v>2761683.6</c:v>
                </c:pt>
                <c:pt idx="81">
                  <c:v>2805505.5</c:v>
                </c:pt>
                <c:pt idx="82">
                  <c:v>2849568.5</c:v>
                </c:pt>
                <c:pt idx="83">
                  <c:v>2891625.3</c:v>
                </c:pt>
                <c:pt idx="84">
                  <c:v>2933142.6</c:v>
                </c:pt>
                <c:pt idx="85">
                  <c:v>2973795.7</c:v>
                </c:pt>
                <c:pt idx="86">
                  <c:v>3014279</c:v>
                </c:pt>
                <c:pt idx="87">
                  <c:v>3054928.2</c:v>
                </c:pt>
                <c:pt idx="88">
                  <c:v>3095945.3</c:v>
                </c:pt>
                <c:pt idx="89">
                  <c:v>3132631.6</c:v>
                </c:pt>
                <c:pt idx="90">
                  <c:v>3171606.4</c:v>
                </c:pt>
                <c:pt idx="91">
                  <c:v>3208840.8</c:v>
                </c:pt>
                <c:pt idx="92">
                  <c:v>3247630.5</c:v>
                </c:pt>
                <c:pt idx="93">
                  <c:v>3287849.6</c:v>
                </c:pt>
                <c:pt idx="94">
                  <c:v>3327323.7</c:v>
                </c:pt>
                <c:pt idx="95">
                  <c:v>3364920.3</c:v>
                </c:pt>
                <c:pt idx="96">
                  <c:v>3401788.9</c:v>
                </c:pt>
                <c:pt idx="97">
                  <c:v>3440104.6</c:v>
                </c:pt>
                <c:pt idx="98">
                  <c:v>3478913.6</c:v>
                </c:pt>
                <c:pt idx="99">
                  <c:v>3513781</c:v>
                </c:pt>
                <c:pt idx="100">
                  <c:v>3548799.2</c:v>
                </c:pt>
                <c:pt idx="101">
                  <c:v>3583747.8</c:v>
                </c:pt>
                <c:pt idx="102">
                  <c:v>3618896.7</c:v>
                </c:pt>
                <c:pt idx="103">
                  <c:v>3653802.5</c:v>
                </c:pt>
                <c:pt idx="104">
                  <c:v>3687078.5</c:v>
                </c:pt>
                <c:pt idx="105">
                  <c:v>3717923.7</c:v>
                </c:pt>
                <c:pt idx="106">
                  <c:v>3747020.7</c:v>
                </c:pt>
                <c:pt idx="107">
                  <c:v>3779219.9</c:v>
                </c:pt>
                <c:pt idx="108">
                  <c:v>3815038.2</c:v>
                </c:pt>
                <c:pt idx="109">
                  <c:v>3844873.4</c:v>
                </c:pt>
                <c:pt idx="110">
                  <c:v>3870504.2</c:v>
                </c:pt>
                <c:pt idx="111">
                  <c:v>3896189.6</c:v>
                </c:pt>
                <c:pt idx="112">
                  <c:v>3921875.3</c:v>
                </c:pt>
                <c:pt idx="113">
                  <c:v>3947619.9</c:v>
                </c:pt>
                <c:pt idx="114">
                  <c:v>3973384.7</c:v>
                </c:pt>
                <c:pt idx="115">
                  <c:v>3993539.3</c:v>
                </c:pt>
                <c:pt idx="116">
                  <c:v>4013494.8</c:v>
                </c:pt>
                <c:pt idx="117">
                  <c:v>4034182.6</c:v>
                </c:pt>
                <c:pt idx="118">
                  <c:v>4055441.8</c:v>
                </c:pt>
                <c:pt idx="119">
                  <c:v>4074042</c:v>
                </c:pt>
                <c:pt idx="120">
                  <c:v>4092055.9</c:v>
                </c:pt>
                <c:pt idx="121">
                  <c:v>4109841.7</c:v>
                </c:pt>
                <c:pt idx="122">
                  <c:v>4128059.1</c:v>
                </c:pt>
                <c:pt idx="123">
                  <c:v>4146077.5</c:v>
                </c:pt>
                <c:pt idx="124">
                  <c:v>4163918.4</c:v>
                </c:pt>
                <c:pt idx="125">
                  <c:v>4176225.2</c:v>
                </c:pt>
                <c:pt idx="126">
                  <c:v>4188417.4</c:v>
                </c:pt>
                <c:pt idx="127">
                  <c:v>4198343.7</c:v>
                </c:pt>
                <c:pt idx="128">
                  <c:v>4207614</c:v>
                </c:pt>
                <c:pt idx="129">
                  <c:v>4215629.0999999996</c:v>
                </c:pt>
                <c:pt idx="130">
                  <c:v>4223554.7</c:v>
                </c:pt>
                <c:pt idx="131">
                  <c:v>4231467.9000000004</c:v>
                </c:pt>
                <c:pt idx="132">
                  <c:v>4239478.2</c:v>
                </c:pt>
                <c:pt idx="133">
                  <c:v>4247405.0999999996</c:v>
                </c:pt>
                <c:pt idx="134">
                  <c:v>4255405.5999999996</c:v>
                </c:pt>
                <c:pt idx="135">
                  <c:v>4259104.3</c:v>
                </c:pt>
                <c:pt idx="136">
                  <c:v>4261833.0999999996</c:v>
                </c:pt>
                <c:pt idx="137">
                  <c:v>4262170.8</c:v>
                </c:pt>
                <c:pt idx="138">
                  <c:v>4261576.4000000004</c:v>
                </c:pt>
                <c:pt idx="139">
                  <c:v>4256679</c:v>
                </c:pt>
                <c:pt idx="140">
                  <c:v>4252599.9000000004</c:v>
                </c:pt>
                <c:pt idx="141">
                  <c:v>4246254.3</c:v>
                </c:pt>
                <c:pt idx="142">
                  <c:v>4243421.9000000004</c:v>
                </c:pt>
                <c:pt idx="143">
                  <c:v>4238284.2</c:v>
                </c:pt>
                <c:pt idx="144">
                  <c:v>4233370.9000000004</c:v>
                </c:pt>
                <c:pt idx="145">
                  <c:v>4230959.7</c:v>
                </c:pt>
                <c:pt idx="146">
                  <c:v>4228115.4000000004</c:v>
                </c:pt>
                <c:pt idx="147">
                  <c:v>4211256.5</c:v>
                </c:pt>
                <c:pt idx="148">
                  <c:v>4208872.0999999996</c:v>
                </c:pt>
                <c:pt idx="149">
                  <c:v>4210416.9000000004</c:v>
                </c:pt>
                <c:pt idx="150">
                  <c:v>4212010.4000000004</c:v>
                </c:pt>
                <c:pt idx="151">
                  <c:v>4212344.8</c:v>
                </c:pt>
                <c:pt idx="152">
                  <c:v>4214808.3</c:v>
                </c:pt>
                <c:pt idx="153">
                  <c:v>4214650</c:v>
                </c:pt>
                <c:pt idx="154">
                  <c:v>4215931.7</c:v>
                </c:pt>
                <c:pt idx="155">
                  <c:v>4217557.5</c:v>
                </c:pt>
                <c:pt idx="156">
                  <c:v>4215263.8</c:v>
                </c:pt>
                <c:pt idx="157">
                  <c:v>4213446.9000000004</c:v>
                </c:pt>
                <c:pt idx="158">
                  <c:v>4214487.5999999996</c:v>
                </c:pt>
                <c:pt idx="159">
                  <c:v>4216361.5999999996</c:v>
                </c:pt>
                <c:pt idx="160">
                  <c:v>4218490.4000000004</c:v>
                </c:pt>
                <c:pt idx="161">
                  <c:v>4220079.2</c:v>
                </c:pt>
                <c:pt idx="162">
                  <c:v>4222276.7</c:v>
                </c:pt>
                <c:pt idx="163">
                  <c:v>4223833.4000000004</c:v>
                </c:pt>
                <c:pt idx="164">
                  <c:v>4225730.5999999996</c:v>
                </c:pt>
                <c:pt idx="165">
                  <c:v>4227665.7</c:v>
                </c:pt>
                <c:pt idx="166">
                  <c:v>4230148.9000000004</c:v>
                </c:pt>
                <c:pt idx="167">
                  <c:v>4232499.7</c:v>
                </c:pt>
                <c:pt idx="168">
                  <c:v>4235141.5</c:v>
                </c:pt>
                <c:pt idx="169">
                  <c:v>4237784.8</c:v>
                </c:pt>
                <c:pt idx="170">
                  <c:v>4240429.0999999996</c:v>
                </c:pt>
                <c:pt idx="171">
                  <c:v>4243070.5999999996</c:v>
                </c:pt>
                <c:pt idx="172">
                  <c:v>4245714.4000000004</c:v>
                </c:pt>
                <c:pt idx="173">
                  <c:v>4248357.4000000004</c:v>
                </c:pt>
                <c:pt idx="174">
                  <c:v>4251001.3</c:v>
                </c:pt>
                <c:pt idx="175">
                  <c:v>4253644.7999999998</c:v>
                </c:pt>
                <c:pt idx="176">
                  <c:v>4263603.7</c:v>
                </c:pt>
                <c:pt idx="177">
                  <c:v>4268555.0999999996</c:v>
                </c:pt>
                <c:pt idx="178">
                  <c:v>4272190</c:v>
                </c:pt>
                <c:pt idx="179">
                  <c:v>4277438.5999999996</c:v>
                </c:pt>
                <c:pt idx="180">
                  <c:v>4281313</c:v>
                </c:pt>
                <c:pt idx="181">
                  <c:v>4285913.2</c:v>
                </c:pt>
                <c:pt idx="182">
                  <c:v>4291042.8</c:v>
                </c:pt>
                <c:pt idx="183">
                  <c:v>4295084.3</c:v>
                </c:pt>
                <c:pt idx="184">
                  <c:v>4300049.2</c:v>
                </c:pt>
                <c:pt idx="185">
                  <c:v>4302440.2</c:v>
                </c:pt>
                <c:pt idx="186">
                  <c:v>4304690.5999999996</c:v>
                </c:pt>
                <c:pt idx="187">
                  <c:v>4311709</c:v>
                </c:pt>
                <c:pt idx="188">
                  <c:v>4316609.3</c:v>
                </c:pt>
                <c:pt idx="189">
                  <c:v>4322142.7</c:v>
                </c:pt>
                <c:pt idx="190">
                  <c:v>4327092.3</c:v>
                </c:pt>
                <c:pt idx="191">
                  <c:v>4332346.3</c:v>
                </c:pt>
                <c:pt idx="192">
                  <c:v>4337629.8</c:v>
                </c:pt>
                <c:pt idx="193">
                  <c:v>4342281.8</c:v>
                </c:pt>
                <c:pt idx="194">
                  <c:v>4346650</c:v>
                </c:pt>
                <c:pt idx="195">
                  <c:v>4349628.5</c:v>
                </c:pt>
                <c:pt idx="196">
                  <c:v>4353350.8</c:v>
                </c:pt>
                <c:pt idx="197">
                  <c:v>4359077</c:v>
                </c:pt>
                <c:pt idx="198">
                  <c:v>4362567.8</c:v>
                </c:pt>
                <c:pt idx="199">
                  <c:v>4366017.3</c:v>
                </c:pt>
                <c:pt idx="200">
                  <c:v>4369525</c:v>
                </c:pt>
                <c:pt idx="201">
                  <c:v>4372979</c:v>
                </c:pt>
                <c:pt idx="202">
                  <c:v>4376448.5999999996</c:v>
                </c:pt>
                <c:pt idx="203">
                  <c:v>4379961.9000000004</c:v>
                </c:pt>
                <c:pt idx="204">
                  <c:v>4383420.7</c:v>
                </c:pt>
                <c:pt idx="205">
                  <c:v>4386416.8</c:v>
                </c:pt>
                <c:pt idx="206">
                  <c:v>4387860</c:v>
                </c:pt>
                <c:pt idx="207">
                  <c:v>4390795.9000000004</c:v>
                </c:pt>
                <c:pt idx="208">
                  <c:v>4395584.7</c:v>
                </c:pt>
                <c:pt idx="209">
                  <c:v>4399826.8</c:v>
                </c:pt>
                <c:pt idx="210">
                  <c:v>4404422.4000000004</c:v>
                </c:pt>
                <c:pt idx="211">
                  <c:v>4408790.7</c:v>
                </c:pt>
                <c:pt idx="212">
                  <c:v>4412809.5</c:v>
                </c:pt>
                <c:pt idx="213">
                  <c:v>4416839.5</c:v>
                </c:pt>
                <c:pt idx="214">
                  <c:v>4420862.2</c:v>
                </c:pt>
                <c:pt idx="215">
                  <c:v>4425745.5999999996</c:v>
                </c:pt>
                <c:pt idx="216">
                  <c:v>4432055.9000000004</c:v>
                </c:pt>
                <c:pt idx="217">
                  <c:v>4436364.0999999996</c:v>
                </c:pt>
                <c:pt idx="218">
                  <c:v>4438265.2</c:v>
                </c:pt>
                <c:pt idx="219">
                  <c:v>4440087.4000000004</c:v>
                </c:pt>
                <c:pt idx="220">
                  <c:v>4442074.8</c:v>
                </c:pt>
                <c:pt idx="221">
                  <c:v>4443901.9000000004</c:v>
                </c:pt>
                <c:pt idx="222">
                  <c:v>4445813.9000000004</c:v>
                </c:pt>
                <c:pt idx="223">
                  <c:v>4447728.9000000004</c:v>
                </c:pt>
                <c:pt idx="224">
                  <c:v>4449626.5</c:v>
                </c:pt>
                <c:pt idx="225">
                  <c:v>4448930.8</c:v>
                </c:pt>
                <c:pt idx="226">
                  <c:v>4450043.5</c:v>
                </c:pt>
                <c:pt idx="227">
                  <c:v>4454551.2</c:v>
                </c:pt>
                <c:pt idx="228">
                  <c:v>4459007.0999999996</c:v>
                </c:pt>
                <c:pt idx="229">
                  <c:v>4463457.9000000004</c:v>
                </c:pt>
                <c:pt idx="230">
                  <c:v>4467991.5999999996</c:v>
                </c:pt>
                <c:pt idx="231">
                  <c:v>4472448</c:v>
                </c:pt>
                <c:pt idx="232">
                  <c:v>4476977.4000000004</c:v>
                </c:pt>
                <c:pt idx="233">
                  <c:v>4481458.7</c:v>
                </c:pt>
                <c:pt idx="234">
                  <c:v>4486184.9000000004</c:v>
                </c:pt>
                <c:pt idx="235">
                  <c:v>4496957.0999999996</c:v>
                </c:pt>
                <c:pt idx="236">
                  <c:v>4500752.5999999996</c:v>
                </c:pt>
                <c:pt idx="237">
                  <c:v>4504465.9000000004</c:v>
                </c:pt>
                <c:pt idx="238">
                  <c:v>4507803.4000000004</c:v>
                </c:pt>
                <c:pt idx="239">
                  <c:v>4511162.2</c:v>
                </c:pt>
                <c:pt idx="240">
                  <c:v>4514571.7</c:v>
                </c:pt>
                <c:pt idx="241">
                  <c:v>4517870.3</c:v>
                </c:pt>
                <c:pt idx="242">
                  <c:v>4521281.4000000004</c:v>
                </c:pt>
                <c:pt idx="243">
                  <c:v>4524635</c:v>
                </c:pt>
                <c:pt idx="244">
                  <c:v>4528034.4000000004</c:v>
                </c:pt>
                <c:pt idx="245">
                  <c:v>4528001.5</c:v>
                </c:pt>
                <c:pt idx="246">
                  <c:v>4533126.4000000004</c:v>
                </c:pt>
                <c:pt idx="247">
                  <c:v>4541264.7</c:v>
                </c:pt>
                <c:pt idx="248">
                  <c:v>4546766.5</c:v>
                </c:pt>
                <c:pt idx="249">
                  <c:v>4552833.5999999996</c:v>
                </c:pt>
                <c:pt idx="250">
                  <c:v>4558869.5999999996</c:v>
                </c:pt>
                <c:pt idx="251">
                  <c:v>4564956.3</c:v>
                </c:pt>
                <c:pt idx="252">
                  <c:v>4570987.3</c:v>
                </c:pt>
                <c:pt idx="253">
                  <c:v>4577078</c:v>
                </c:pt>
                <c:pt idx="254">
                  <c:v>4583160.5</c:v>
                </c:pt>
                <c:pt idx="255">
                  <c:v>4590918.5999999996</c:v>
                </c:pt>
                <c:pt idx="256">
                  <c:v>4599469.0999999996</c:v>
                </c:pt>
                <c:pt idx="257">
                  <c:v>4606308.5999999996</c:v>
                </c:pt>
                <c:pt idx="258">
                  <c:v>4610200.5999999996</c:v>
                </c:pt>
                <c:pt idx="259">
                  <c:v>4617861.4000000004</c:v>
                </c:pt>
                <c:pt idx="260">
                  <c:v>4625546.8</c:v>
                </c:pt>
                <c:pt idx="261">
                  <c:v>4633285.0999999996</c:v>
                </c:pt>
                <c:pt idx="262">
                  <c:v>4640922.8</c:v>
                </c:pt>
                <c:pt idx="263">
                  <c:v>4648670.9000000004</c:v>
                </c:pt>
                <c:pt idx="264">
                  <c:v>4656367.3</c:v>
                </c:pt>
                <c:pt idx="265">
                  <c:v>4664097</c:v>
                </c:pt>
                <c:pt idx="266">
                  <c:v>4671973.0999999996</c:v>
                </c:pt>
                <c:pt idx="267">
                  <c:v>4693666.8</c:v>
                </c:pt>
                <c:pt idx="268">
                  <c:v>4712549.2</c:v>
                </c:pt>
                <c:pt idx="269">
                  <c:v>4713560.4000000004</c:v>
                </c:pt>
                <c:pt idx="270">
                  <c:v>4714544.3</c:v>
                </c:pt>
                <c:pt idx="271">
                  <c:v>4715531.7</c:v>
                </c:pt>
                <c:pt idx="272">
                  <c:v>4716595.7</c:v>
                </c:pt>
                <c:pt idx="273">
                  <c:v>4717608.7</c:v>
                </c:pt>
                <c:pt idx="274">
                  <c:v>4708778.9000000004</c:v>
                </c:pt>
                <c:pt idx="275">
                  <c:v>4686294.4000000004</c:v>
                </c:pt>
                <c:pt idx="276">
                  <c:v>4672187.3</c:v>
                </c:pt>
                <c:pt idx="277">
                  <c:v>4658568.7</c:v>
                </c:pt>
                <c:pt idx="278">
                  <c:v>4642206.4000000004</c:v>
                </c:pt>
                <c:pt idx="279">
                  <c:v>4624108.5</c:v>
                </c:pt>
                <c:pt idx="280">
                  <c:v>4606067.5999999996</c:v>
                </c:pt>
                <c:pt idx="281">
                  <c:v>4587996.5</c:v>
                </c:pt>
                <c:pt idx="282">
                  <c:v>4569975.5999999996</c:v>
                </c:pt>
                <c:pt idx="283">
                  <c:v>4551990.0999999996</c:v>
                </c:pt>
                <c:pt idx="284">
                  <c:v>4533628.4000000004</c:v>
                </c:pt>
                <c:pt idx="285">
                  <c:v>4514053.3</c:v>
                </c:pt>
                <c:pt idx="286">
                  <c:v>4497926.8</c:v>
                </c:pt>
                <c:pt idx="287">
                  <c:v>4479413.2</c:v>
                </c:pt>
                <c:pt idx="288">
                  <c:v>4459836</c:v>
                </c:pt>
                <c:pt idx="289">
                  <c:v>4438199.7</c:v>
                </c:pt>
                <c:pt idx="290">
                  <c:v>4416516.5</c:v>
                </c:pt>
                <c:pt idx="291">
                  <c:v>4394932.8</c:v>
                </c:pt>
                <c:pt idx="292">
                  <c:v>4373450.8</c:v>
                </c:pt>
                <c:pt idx="293">
                  <c:v>4351930.5</c:v>
                </c:pt>
                <c:pt idx="294">
                  <c:v>4325236.8</c:v>
                </c:pt>
                <c:pt idx="295">
                  <c:v>4301779.8</c:v>
                </c:pt>
                <c:pt idx="296">
                  <c:v>4278188.4000000004</c:v>
                </c:pt>
                <c:pt idx="297">
                  <c:v>4256943.5999999996</c:v>
                </c:pt>
                <c:pt idx="298">
                  <c:v>4233772.9000000004</c:v>
                </c:pt>
                <c:pt idx="299">
                  <c:v>4206405.5999999996</c:v>
                </c:pt>
                <c:pt idx="300">
                  <c:v>4178798.3</c:v>
                </c:pt>
                <c:pt idx="301">
                  <c:v>4151304.4</c:v>
                </c:pt>
                <c:pt idx="302">
                  <c:v>4123876.8</c:v>
                </c:pt>
                <c:pt idx="303">
                  <c:v>4098840.7</c:v>
                </c:pt>
                <c:pt idx="304">
                  <c:v>4073593.8</c:v>
                </c:pt>
                <c:pt idx="305">
                  <c:v>4044175.5</c:v>
                </c:pt>
                <c:pt idx="306">
                  <c:v>4014922.9</c:v>
                </c:pt>
                <c:pt idx="307">
                  <c:v>3985749.4</c:v>
                </c:pt>
                <c:pt idx="308">
                  <c:v>3955596.3</c:v>
                </c:pt>
                <c:pt idx="309">
                  <c:v>3914925.9</c:v>
                </c:pt>
                <c:pt idx="310">
                  <c:v>3878898.3</c:v>
                </c:pt>
                <c:pt idx="311">
                  <c:v>3845154.8</c:v>
                </c:pt>
                <c:pt idx="312">
                  <c:v>3809722</c:v>
                </c:pt>
                <c:pt idx="313">
                  <c:v>3775329.2</c:v>
                </c:pt>
                <c:pt idx="314">
                  <c:v>3738129</c:v>
                </c:pt>
                <c:pt idx="315">
                  <c:v>3698045.1</c:v>
                </c:pt>
                <c:pt idx="316">
                  <c:v>3658176</c:v>
                </c:pt>
                <c:pt idx="317">
                  <c:v>3618579.4</c:v>
                </c:pt>
                <c:pt idx="318">
                  <c:v>3577613</c:v>
                </c:pt>
                <c:pt idx="319">
                  <c:v>3534064.4</c:v>
                </c:pt>
                <c:pt idx="320">
                  <c:v>3486570.5</c:v>
                </c:pt>
                <c:pt idx="321">
                  <c:v>3439609.7</c:v>
                </c:pt>
                <c:pt idx="322">
                  <c:v>3393994.4</c:v>
                </c:pt>
                <c:pt idx="323">
                  <c:v>3342394.2</c:v>
                </c:pt>
                <c:pt idx="324">
                  <c:v>3287785.8</c:v>
                </c:pt>
                <c:pt idx="325">
                  <c:v>3229600.7</c:v>
                </c:pt>
                <c:pt idx="326">
                  <c:v>3172016.5</c:v>
                </c:pt>
                <c:pt idx="327">
                  <c:v>3115094</c:v>
                </c:pt>
                <c:pt idx="328">
                  <c:v>3059748.9</c:v>
                </c:pt>
                <c:pt idx="329">
                  <c:v>3006004</c:v>
                </c:pt>
                <c:pt idx="330">
                  <c:v>2945500.9</c:v>
                </c:pt>
                <c:pt idx="331">
                  <c:v>2881332.8</c:v>
                </c:pt>
                <c:pt idx="332">
                  <c:v>2818143.2</c:v>
                </c:pt>
                <c:pt idx="333">
                  <c:v>2756223.4</c:v>
                </c:pt>
                <c:pt idx="334">
                  <c:v>2680955.7000000002</c:v>
                </c:pt>
                <c:pt idx="335">
                  <c:v>2606232.7999999998</c:v>
                </c:pt>
                <c:pt idx="336">
                  <c:v>2533714.2000000002</c:v>
                </c:pt>
                <c:pt idx="337">
                  <c:v>2463742.7999999998</c:v>
                </c:pt>
                <c:pt idx="338">
                  <c:v>2396292.1</c:v>
                </c:pt>
                <c:pt idx="339">
                  <c:v>2320834.7999999998</c:v>
                </c:pt>
                <c:pt idx="340">
                  <c:v>2247895.4</c:v>
                </c:pt>
                <c:pt idx="341">
                  <c:v>2180843.6</c:v>
                </c:pt>
                <c:pt idx="342">
                  <c:v>2134117</c:v>
                </c:pt>
                <c:pt idx="343">
                  <c:v>2107534</c:v>
                </c:pt>
                <c:pt idx="344">
                  <c:v>2051135.9</c:v>
                </c:pt>
                <c:pt idx="345">
                  <c:v>1998282.7</c:v>
                </c:pt>
                <c:pt idx="346">
                  <c:v>1955985.2</c:v>
                </c:pt>
                <c:pt idx="347">
                  <c:v>1925025.9</c:v>
                </c:pt>
                <c:pt idx="348">
                  <c:v>1905846.1</c:v>
                </c:pt>
                <c:pt idx="349">
                  <c:v>1874197.6</c:v>
                </c:pt>
                <c:pt idx="350">
                  <c:v>1839515.9</c:v>
                </c:pt>
                <c:pt idx="351">
                  <c:v>1851835.3</c:v>
                </c:pt>
                <c:pt idx="352">
                  <c:v>1884424</c:v>
                </c:pt>
                <c:pt idx="353">
                  <c:v>1930705.4</c:v>
                </c:pt>
                <c:pt idx="354">
                  <c:v>1963770.1</c:v>
                </c:pt>
                <c:pt idx="355">
                  <c:v>1996440.1</c:v>
                </c:pt>
                <c:pt idx="356">
                  <c:v>2033668.8</c:v>
                </c:pt>
                <c:pt idx="357">
                  <c:v>2075351.4</c:v>
                </c:pt>
                <c:pt idx="358">
                  <c:v>2121136.7000000002</c:v>
                </c:pt>
                <c:pt idx="359">
                  <c:v>2170757.6</c:v>
                </c:pt>
                <c:pt idx="360">
                  <c:v>2135381.2999999998</c:v>
                </c:pt>
                <c:pt idx="361">
                  <c:v>2126322.2000000002</c:v>
                </c:pt>
                <c:pt idx="362">
                  <c:v>2102187</c:v>
                </c:pt>
                <c:pt idx="363">
                  <c:v>2050513</c:v>
                </c:pt>
                <c:pt idx="364">
                  <c:v>2017519.9</c:v>
                </c:pt>
                <c:pt idx="365">
                  <c:v>1984660.5</c:v>
                </c:pt>
                <c:pt idx="366">
                  <c:v>1952017.4</c:v>
                </c:pt>
                <c:pt idx="367">
                  <c:v>1919421.9</c:v>
                </c:pt>
                <c:pt idx="368">
                  <c:v>1887098.1</c:v>
                </c:pt>
                <c:pt idx="369">
                  <c:v>1836419.1</c:v>
                </c:pt>
                <c:pt idx="370">
                  <c:v>1761684.8</c:v>
                </c:pt>
                <c:pt idx="371">
                  <c:v>1700973.9</c:v>
                </c:pt>
                <c:pt idx="372">
                  <c:v>1639139.7</c:v>
                </c:pt>
                <c:pt idx="373">
                  <c:v>1573931.6</c:v>
                </c:pt>
                <c:pt idx="374">
                  <c:v>1511333</c:v>
                </c:pt>
                <c:pt idx="375">
                  <c:v>1452057.9</c:v>
                </c:pt>
                <c:pt idx="376">
                  <c:v>1396662.1</c:v>
                </c:pt>
                <c:pt idx="377">
                  <c:v>1344579.6</c:v>
                </c:pt>
                <c:pt idx="378">
                  <c:v>1262370.8</c:v>
                </c:pt>
                <c:pt idx="379">
                  <c:v>1165638.1000000001</c:v>
                </c:pt>
                <c:pt idx="380">
                  <c:v>1070780.1000000001</c:v>
                </c:pt>
                <c:pt idx="381">
                  <c:v>977717.64</c:v>
                </c:pt>
                <c:pt idx="382">
                  <c:v>886397.43999999994</c:v>
                </c:pt>
                <c:pt idx="383">
                  <c:v>799045.41</c:v>
                </c:pt>
                <c:pt idx="384">
                  <c:v>719107.18</c:v>
                </c:pt>
                <c:pt idx="385">
                  <c:v>651795.67000000004</c:v>
                </c:pt>
                <c:pt idx="386">
                  <c:v>618362.36</c:v>
                </c:pt>
                <c:pt idx="387">
                  <c:v>581704.44999999995</c:v>
                </c:pt>
                <c:pt idx="388">
                  <c:v>524978.14</c:v>
                </c:pt>
                <c:pt idx="389">
                  <c:v>468213.13</c:v>
                </c:pt>
                <c:pt idx="390">
                  <c:v>411518.35</c:v>
                </c:pt>
                <c:pt idx="391">
                  <c:v>354942.77</c:v>
                </c:pt>
                <c:pt idx="392">
                  <c:v>298398.53999999998</c:v>
                </c:pt>
              </c:numCache>
            </c:numRef>
          </c:yVal>
          <c:smooth val="1"/>
          <c:extLst>
            <c:ext xmlns:c16="http://schemas.microsoft.com/office/drawing/2014/chart" uri="{C3380CC4-5D6E-409C-BE32-E72D297353CC}">
              <c16:uniqueId val="{00000005-F2E3-4998-81D1-445EC82EC8A4}"/>
            </c:ext>
          </c:extLst>
        </c:ser>
        <c:dLbls>
          <c:showLegendKey val="0"/>
          <c:showVal val="0"/>
          <c:showCatName val="0"/>
          <c:showSerName val="0"/>
          <c:showPercent val="0"/>
          <c:showBubbleSize val="0"/>
        </c:dLbls>
        <c:axId val="435869664"/>
        <c:axId val="435872288"/>
      </c:scatterChart>
      <c:valAx>
        <c:axId val="4358696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r>
                  <a:rPr lang="en-US"/>
                  <a:t>Curve length [cm]</a:t>
                </a:r>
              </a:p>
            </c:rich>
          </c:tx>
          <c:layout/>
          <c:overlay val="0"/>
          <c:spPr>
            <a:noFill/>
            <a:ln>
              <a:noFill/>
            </a:ln>
            <a:effectLst/>
          </c:spPr>
          <c:txPr>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crossAx val="435872288"/>
        <c:crosses val="autoZero"/>
        <c:crossBetween val="midCat"/>
        <c:dispUnits>
          <c:custUnit val="1.0000000000000002E-2"/>
          <c:dispUnitsLbl>
            <c:layout/>
            <c:spPr>
              <a:noFill/>
              <a:ln>
                <a:noFill/>
              </a:ln>
              <a:effectLst/>
            </c:spPr>
            <c:txPr>
              <a:bodyPr rot="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dispUnitsLbl>
        </c:dispUnits>
      </c:valAx>
      <c:valAx>
        <c:axId val="4358722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2"/>
                    </a:solidFill>
                    <a:latin typeface="+mn-lt"/>
                    <a:ea typeface="+mn-ea"/>
                    <a:cs typeface="+mn-cs"/>
                  </a:defRPr>
                </a:pPr>
                <a:r>
                  <a:rPr lang="en-US" dirty="0"/>
                  <a:t>Electric field [</a:t>
                </a:r>
                <a:r>
                  <a:rPr lang="en-US" dirty="0" smtClean="0"/>
                  <a:t>MV/m]</a:t>
                </a:r>
                <a:endParaRPr lang="en-US" dirty="0"/>
              </a:p>
            </c:rich>
          </c:tx>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crossAx val="435869664"/>
        <c:crosses val="autoZero"/>
        <c:crossBetween val="midCat"/>
        <c:dispUnits>
          <c:custUnit val="1000000"/>
          <c:dispUnitsLbl>
            <c:layout/>
            <c:spPr>
              <a:noFill/>
              <a:ln>
                <a:noFill/>
              </a:ln>
              <a:effectLst/>
            </c:spPr>
            <c:txPr>
              <a:bodyPr rot="-5400000" spcFirstLastPara="1" vertOverflow="ellipsis" vert="horz" wrap="square" anchor="ctr" anchorCtr="1"/>
              <a:lstStyle/>
              <a:p>
                <a:pPr>
                  <a:defRPr sz="1500"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8D32E-F77A-4A04-A053-42FB8FD6551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98535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8D32E-F77A-4A04-A053-42FB8FD6551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189411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8D32E-F77A-4A04-A053-42FB8FD6551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16354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8D32E-F77A-4A04-A053-42FB8FD6551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147414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8D32E-F77A-4A04-A053-42FB8FD6551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85523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E8D32E-F77A-4A04-A053-42FB8FD6551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20767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E8D32E-F77A-4A04-A053-42FB8FD6551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92943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8D32E-F77A-4A04-A053-42FB8FD6551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36209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8D32E-F77A-4A04-A053-42FB8FD6551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42292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8D32E-F77A-4A04-A053-42FB8FD6551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25313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8D32E-F77A-4A04-A053-42FB8FD6551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1F496-39FF-4295-A1C9-3C2DA9F3CAB1}" type="slidenum">
              <a:rPr lang="en-US" smtClean="0"/>
              <a:t>‹#›</a:t>
            </a:fld>
            <a:endParaRPr lang="en-US"/>
          </a:p>
        </p:txBody>
      </p:sp>
    </p:spTree>
    <p:extLst>
      <p:ext uri="{BB962C8B-B14F-4D97-AF65-F5344CB8AC3E}">
        <p14:creationId xmlns:p14="http://schemas.microsoft.com/office/powerpoint/2010/main" val="359355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8D32E-F77A-4A04-A053-42FB8FD6551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1F496-39FF-4295-A1C9-3C2DA9F3CAB1}" type="slidenum">
              <a:rPr lang="en-US" smtClean="0"/>
              <a:t>‹#›</a:t>
            </a:fld>
            <a:endParaRPr lang="en-US"/>
          </a:p>
        </p:txBody>
      </p:sp>
    </p:spTree>
    <p:extLst>
      <p:ext uri="{BB962C8B-B14F-4D97-AF65-F5344CB8AC3E}">
        <p14:creationId xmlns:p14="http://schemas.microsoft.com/office/powerpoint/2010/main" val="389960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HV insulator for 500 kV</a:t>
            </a:r>
            <a:endParaRPr lang="en-US" sz="4000" dirty="0"/>
          </a:p>
        </p:txBody>
      </p:sp>
      <p:sp>
        <p:nvSpPr>
          <p:cNvPr id="3" name="Subtitle 2"/>
          <p:cNvSpPr>
            <a:spLocks noGrp="1"/>
          </p:cNvSpPr>
          <p:nvPr>
            <p:ph type="subTitle" idx="1"/>
          </p:nvPr>
        </p:nvSpPr>
        <p:spPr>
          <a:xfrm>
            <a:off x="1524000" y="5267325"/>
            <a:ext cx="9144000" cy="1655762"/>
          </a:xfrm>
        </p:spPr>
        <p:txBody>
          <a:bodyPr/>
          <a:lstStyle/>
          <a:p>
            <a:r>
              <a:rPr lang="en-US" dirty="0" smtClean="0"/>
              <a:t>Gabriel Palacios</a:t>
            </a:r>
          </a:p>
          <a:p>
            <a:r>
              <a:rPr lang="en-US" dirty="0" smtClean="0"/>
              <a:t>gabrielp@jlab.org</a:t>
            </a:r>
            <a:br>
              <a:rPr lang="en-US" dirty="0" smtClean="0"/>
            </a:br>
            <a:r>
              <a:rPr lang="en-US" dirty="0" smtClean="0"/>
              <a:t>07/23/2021</a:t>
            </a:r>
            <a:endParaRPr lang="en-US" dirty="0"/>
          </a:p>
        </p:txBody>
      </p:sp>
      <p:sp>
        <p:nvSpPr>
          <p:cNvPr id="4" name="Subtitle 2"/>
          <p:cNvSpPr txBox="1">
            <a:spLocks/>
          </p:cNvSpPr>
          <p:nvPr/>
        </p:nvSpPr>
        <p:spPr>
          <a:xfrm>
            <a:off x="1524000" y="361156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Exploring the use of the receptacle and the sizes of the SF6 spool</a:t>
            </a:r>
            <a:endParaRPr lang="en-US" dirty="0"/>
          </a:p>
        </p:txBody>
      </p:sp>
    </p:spTree>
    <p:extLst>
      <p:ext uri="{BB962C8B-B14F-4D97-AF65-F5344CB8AC3E}">
        <p14:creationId xmlns:p14="http://schemas.microsoft.com/office/powerpoint/2010/main" val="310303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11476" y="1325563"/>
            <a:ext cx="6103049" cy="4456112"/>
          </a:xfrm>
          <a:prstGeom prst="rect">
            <a:avLst/>
          </a:prstGeom>
        </p:spPr>
      </p:pic>
      <p:pic>
        <p:nvPicPr>
          <p:cNvPr id="3" name="Picture 2"/>
          <p:cNvPicPr>
            <a:picLocks noChangeAspect="1"/>
          </p:cNvPicPr>
          <p:nvPr/>
        </p:nvPicPr>
        <p:blipFill>
          <a:blip r:embed="rId3"/>
          <a:stretch>
            <a:fillRect/>
          </a:stretch>
        </p:blipFill>
        <p:spPr>
          <a:xfrm>
            <a:off x="0" y="1325564"/>
            <a:ext cx="6011476" cy="4386190"/>
          </a:xfrm>
          <a:prstGeom prst="rect">
            <a:avLst/>
          </a:prstGeom>
        </p:spPr>
      </p:pic>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5" name="TextBox 24"/>
          <p:cNvSpPr txBox="1"/>
          <p:nvPr/>
        </p:nvSpPr>
        <p:spPr>
          <a:xfrm>
            <a:off x="1607274" y="5934075"/>
            <a:ext cx="3320524" cy="646331"/>
          </a:xfrm>
          <a:prstGeom prst="rect">
            <a:avLst/>
          </a:prstGeom>
          <a:noFill/>
        </p:spPr>
        <p:txBody>
          <a:bodyPr wrap="none" rtlCol="0">
            <a:spAutoFit/>
          </a:bodyPr>
          <a:lstStyle/>
          <a:p>
            <a:r>
              <a:rPr lang="en-US" dirty="0" smtClean="0"/>
              <a:t>Ron’s model, with designed spool</a:t>
            </a:r>
          </a:p>
          <a:p>
            <a:endParaRPr lang="en-US" dirty="0"/>
          </a:p>
        </p:txBody>
      </p:sp>
      <p:sp>
        <p:nvSpPr>
          <p:cNvPr id="26" name="TextBox 25"/>
          <p:cNvSpPr txBox="1"/>
          <p:nvPr/>
        </p:nvSpPr>
        <p:spPr>
          <a:xfrm>
            <a:off x="6526921" y="5934075"/>
            <a:ext cx="5072158" cy="369332"/>
          </a:xfrm>
          <a:prstGeom prst="rect">
            <a:avLst/>
          </a:prstGeom>
          <a:noFill/>
        </p:spPr>
        <p:txBody>
          <a:bodyPr wrap="none" rtlCol="0">
            <a:spAutoFit/>
          </a:bodyPr>
          <a:lstStyle/>
          <a:p>
            <a:r>
              <a:rPr lang="en-US" dirty="0" smtClean="0"/>
              <a:t>Ron’s model, with designed spool and no-receptacle</a:t>
            </a:r>
            <a:endParaRPr lang="en-US" dirty="0"/>
          </a:p>
        </p:txBody>
      </p:sp>
      <p:sp>
        <p:nvSpPr>
          <p:cNvPr id="37" name="Rounded Rectangle 36"/>
          <p:cNvSpPr/>
          <p:nvPr/>
        </p:nvSpPr>
        <p:spPr>
          <a:xfrm>
            <a:off x="6201714" y="1847849"/>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2138"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8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636" y="1325563"/>
            <a:ext cx="6086737" cy="4484687"/>
          </a:xfrm>
          <a:prstGeom prst="rect">
            <a:avLst/>
          </a:prstGeom>
        </p:spPr>
      </p:pic>
      <p:pic>
        <p:nvPicPr>
          <p:cNvPr id="3" name="Picture 2"/>
          <p:cNvPicPr>
            <a:picLocks noChangeAspect="1"/>
          </p:cNvPicPr>
          <p:nvPr/>
        </p:nvPicPr>
        <p:blipFill>
          <a:blip r:embed="rId3"/>
          <a:stretch>
            <a:fillRect/>
          </a:stretch>
        </p:blipFill>
        <p:spPr>
          <a:xfrm>
            <a:off x="5880440" y="1296989"/>
            <a:ext cx="6169895" cy="4513262"/>
          </a:xfrm>
          <a:prstGeom prst="rect">
            <a:avLst/>
          </a:prstGeom>
        </p:spPr>
      </p:pic>
      <p:sp>
        <p:nvSpPr>
          <p:cNvPr id="8" name="TextBox 7"/>
          <p:cNvSpPr txBox="1"/>
          <p:nvPr/>
        </p:nvSpPr>
        <p:spPr>
          <a:xfrm>
            <a:off x="1637182" y="5962650"/>
            <a:ext cx="3494739" cy="369332"/>
          </a:xfrm>
          <a:prstGeom prst="rect">
            <a:avLst/>
          </a:prstGeom>
          <a:noFill/>
        </p:spPr>
        <p:txBody>
          <a:bodyPr wrap="none" rtlCol="0">
            <a:spAutoFit/>
          </a:bodyPr>
          <a:lstStyle/>
          <a:p>
            <a:r>
              <a:rPr lang="en-US" dirty="0" smtClean="0"/>
              <a:t>Ron’s model, with half-height spool</a:t>
            </a:r>
            <a:endParaRPr lang="en-US" dirty="0"/>
          </a:p>
        </p:txBody>
      </p:sp>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6" name="TextBox 25"/>
          <p:cNvSpPr txBox="1"/>
          <p:nvPr/>
        </p:nvSpPr>
        <p:spPr>
          <a:xfrm>
            <a:off x="6972300" y="5960507"/>
            <a:ext cx="4776692" cy="369332"/>
          </a:xfrm>
          <a:prstGeom prst="rect">
            <a:avLst/>
          </a:prstGeom>
          <a:noFill/>
        </p:spPr>
        <p:txBody>
          <a:bodyPr wrap="none" rtlCol="0">
            <a:spAutoFit/>
          </a:bodyPr>
          <a:lstStyle/>
          <a:p>
            <a:r>
              <a:rPr lang="en-US" dirty="0" smtClean="0"/>
              <a:t>Ron’s model, </a:t>
            </a:r>
            <a:r>
              <a:rPr lang="en-US" dirty="0"/>
              <a:t>half-height </a:t>
            </a:r>
            <a:r>
              <a:rPr lang="en-US" dirty="0" smtClean="0"/>
              <a:t>spool and no-receptacle</a:t>
            </a:r>
            <a:endParaRPr lang="en-US" dirty="0"/>
          </a:p>
        </p:txBody>
      </p:sp>
      <p:sp>
        <p:nvSpPr>
          <p:cNvPr id="18" name="Rounded Rectangle 17"/>
          <p:cNvSpPr/>
          <p:nvPr/>
        </p:nvSpPr>
        <p:spPr>
          <a:xfrm>
            <a:off x="6096000" y="1819275"/>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2964"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72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4245" y="1325563"/>
            <a:ext cx="6083346" cy="4484687"/>
          </a:xfrm>
          <a:prstGeom prst="rect">
            <a:avLst/>
          </a:prstGeom>
        </p:spPr>
      </p:pic>
      <p:pic>
        <p:nvPicPr>
          <p:cNvPr id="3" name="Picture 2"/>
          <p:cNvPicPr>
            <a:picLocks noChangeAspect="1"/>
          </p:cNvPicPr>
          <p:nvPr/>
        </p:nvPicPr>
        <p:blipFill>
          <a:blip r:embed="rId3"/>
          <a:stretch>
            <a:fillRect/>
          </a:stretch>
        </p:blipFill>
        <p:spPr>
          <a:xfrm>
            <a:off x="5869001" y="1296989"/>
            <a:ext cx="6196444" cy="4513262"/>
          </a:xfrm>
          <a:prstGeom prst="rect">
            <a:avLst/>
          </a:prstGeom>
        </p:spPr>
      </p:pic>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6" name="TextBox 25"/>
          <p:cNvSpPr txBox="1"/>
          <p:nvPr/>
        </p:nvSpPr>
        <p:spPr>
          <a:xfrm>
            <a:off x="7076219" y="5962650"/>
            <a:ext cx="4491871" cy="369332"/>
          </a:xfrm>
          <a:prstGeom prst="rect">
            <a:avLst/>
          </a:prstGeom>
          <a:noFill/>
        </p:spPr>
        <p:txBody>
          <a:bodyPr wrap="none" rtlCol="0">
            <a:spAutoFit/>
          </a:bodyPr>
          <a:lstStyle/>
          <a:p>
            <a:r>
              <a:rPr lang="en-US" dirty="0" smtClean="0"/>
              <a:t>Ron’s model, without spool and no-receptacle</a:t>
            </a:r>
            <a:endParaRPr lang="en-US" dirty="0"/>
          </a:p>
        </p:txBody>
      </p:sp>
      <p:sp>
        <p:nvSpPr>
          <p:cNvPr id="18" name="Rounded Rectangle 17"/>
          <p:cNvSpPr/>
          <p:nvPr/>
        </p:nvSpPr>
        <p:spPr>
          <a:xfrm>
            <a:off x="6057900" y="1819275"/>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2964"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43034" y="5962650"/>
            <a:ext cx="2740237" cy="369332"/>
          </a:xfrm>
          <a:prstGeom prst="rect">
            <a:avLst/>
          </a:prstGeom>
          <a:noFill/>
        </p:spPr>
        <p:txBody>
          <a:bodyPr wrap="none" rtlCol="0">
            <a:spAutoFit/>
          </a:bodyPr>
          <a:lstStyle/>
          <a:p>
            <a:r>
              <a:rPr lang="en-US" dirty="0" smtClean="0"/>
              <a:t>Ron’s model, without spool</a:t>
            </a:r>
            <a:endParaRPr lang="en-US" dirty="0"/>
          </a:p>
        </p:txBody>
      </p:sp>
    </p:spTree>
    <p:extLst>
      <p:ext uri="{BB962C8B-B14F-4D97-AF65-F5344CB8AC3E}">
        <p14:creationId xmlns:p14="http://schemas.microsoft.com/office/powerpoint/2010/main" val="1986034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Electrostatics</a:t>
            </a:r>
            <a:endParaRPr lang="en-US" dirty="0"/>
          </a:p>
        </p:txBody>
      </p:sp>
      <p:sp>
        <p:nvSpPr>
          <p:cNvPr id="3" name="Text Placeholder 2"/>
          <p:cNvSpPr>
            <a:spLocks noGrp="1"/>
          </p:cNvSpPr>
          <p:nvPr>
            <p:ph type="body" idx="1"/>
          </p:nvPr>
        </p:nvSpPr>
        <p:spPr/>
        <p:txBody>
          <a:bodyPr>
            <a:normAutofit/>
          </a:bodyPr>
          <a:lstStyle/>
          <a:p>
            <a:pPr fontAlgn="base"/>
            <a:r>
              <a:rPr lang="en-US" dirty="0" smtClean="0"/>
              <a:t>How does removing the receptacle affect the field on the internal surface of the insulators? What happens on the cable surface? Comparing simulations with and without receptacle for the model with designed spool.</a:t>
            </a:r>
            <a:endParaRPr lang="en-US" dirty="0"/>
          </a:p>
          <a:p>
            <a:endParaRPr lang="en-US" dirty="0"/>
          </a:p>
        </p:txBody>
      </p:sp>
    </p:spTree>
    <p:extLst>
      <p:ext uri="{BB962C8B-B14F-4D97-AF65-F5344CB8AC3E}">
        <p14:creationId xmlns:p14="http://schemas.microsoft.com/office/powerpoint/2010/main" val="150985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5552"/>
          <a:stretch/>
        </p:blipFill>
        <p:spPr>
          <a:xfrm>
            <a:off x="6011477" y="1325563"/>
            <a:ext cx="3323024" cy="4456112"/>
          </a:xfrm>
          <a:prstGeom prst="rect">
            <a:avLst/>
          </a:prstGeom>
        </p:spPr>
      </p:pic>
      <p:pic>
        <p:nvPicPr>
          <p:cNvPr id="3" name="Picture 2"/>
          <p:cNvPicPr>
            <a:picLocks noChangeAspect="1"/>
          </p:cNvPicPr>
          <p:nvPr/>
        </p:nvPicPr>
        <p:blipFill rotWithShape="1">
          <a:blip r:embed="rId3"/>
          <a:srcRect r="45811"/>
          <a:stretch/>
        </p:blipFill>
        <p:spPr>
          <a:xfrm>
            <a:off x="0" y="1325564"/>
            <a:ext cx="3257550" cy="4386190"/>
          </a:xfrm>
          <a:prstGeom prst="rect">
            <a:avLst/>
          </a:prstGeom>
        </p:spPr>
      </p:pic>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5" name="TextBox 24"/>
          <p:cNvSpPr txBox="1"/>
          <p:nvPr/>
        </p:nvSpPr>
        <p:spPr>
          <a:xfrm>
            <a:off x="1607274" y="5934075"/>
            <a:ext cx="3320524" cy="646331"/>
          </a:xfrm>
          <a:prstGeom prst="rect">
            <a:avLst/>
          </a:prstGeom>
          <a:noFill/>
        </p:spPr>
        <p:txBody>
          <a:bodyPr wrap="none" rtlCol="0">
            <a:spAutoFit/>
          </a:bodyPr>
          <a:lstStyle/>
          <a:p>
            <a:r>
              <a:rPr lang="en-US" dirty="0" smtClean="0"/>
              <a:t>Ron’s model, with designed spool</a:t>
            </a:r>
          </a:p>
          <a:p>
            <a:endParaRPr lang="en-US" dirty="0"/>
          </a:p>
        </p:txBody>
      </p:sp>
      <p:sp>
        <p:nvSpPr>
          <p:cNvPr id="26" name="TextBox 25"/>
          <p:cNvSpPr txBox="1"/>
          <p:nvPr/>
        </p:nvSpPr>
        <p:spPr>
          <a:xfrm>
            <a:off x="6526921" y="5934075"/>
            <a:ext cx="5072158" cy="369332"/>
          </a:xfrm>
          <a:prstGeom prst="rect">
            <a:avLst/>
          </a:prstGeom>
          <a:noFill/>
        </p:spPr>
        <p:txBody>
          <a:bodyPr wrap="none" rtlCol="0">
            <a:spAutoFit/>
          </a:bodyPr>
          <a:lstStyle/>
          <a:p>
            <a:r>
              <a:rPr lang="en-US" dirty="0" smtClean="0"/>
              <a:t>Ron’s model, with designed spool and no-receptacle</a:t>
            </a:r>
            <a:endParaRPr lang="en-US" dirty="0"/>
          </a:p>
        </p:txBody>
      </p:sp>
      <p:sp>
        <p:nvSpPr>
          <p:cNvPr id="37" name="Rounded Rectangle 36"/>
          <p:cNvSpPr/>
          <p:nvPr/>
        </p:nvSpPr>
        <p:spPr>
          <a:xfrm>
            <a:off x="6201714" y="1847849"/>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2138"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322161" y="1325563"/>
            <a:ext cx="2447858" cy="4386191"/>
          </a:xfrm>
          <a:prstGeom prst="rect">
            <a:avLst/>
          </a:prstGeom>
        </p:spPr>
      </p:pic>
      <p:pic>
        <p:nvPicPr>
          <p:cNvPr id="8" name="Picture 7"/>
          <p:cNvPicPr>
            <a:picLocks noChangeAspect="1"/>
          </p:cNvPicPr>
          <p:nvPr/>
        </p:nvPicPr>
        <p:blipFill>
          <a:blip r:embed="rId5"/>
          <a:stretch>
            <a:fillRect/>
          </a:stretch>
        </p:blipFill>
        <p:spPr>
          <a:xfrm>
            <a:off x="9386468" y="1325563"/>
            <a:ext cx="2481656" cy="4456112"/>
          </a:xfrm>
          <a:prstGeom prst="rect">
            <a:avLst/>
          </a:prstGeom>
        </p:spPr>
      </p:pic>
    </p:spTree>
    <p:extLst>
      <p:ext uri="{BB962C8B-B14F-4D97-AF65-F5344CB8AC3E}">
        <p14:creationId xmlns:p14="http://schemas.microsoft.com/office/powerpoint/2010/main" val="339310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5552"/>
          <a:stretch/>
        </p:blipFill>
        <p:spPr>
          <a:xfrm>
            <a:off x="6011477" y="1325563"/>
            <a:ext cx="3323024" cy="4456112"/>
          </a:xfrm>
          <a:prstGeom prst="rect">
            <a:avLst/>
          </a:prstGeom>
        </p:spPr>
      </p:pic>
      <p:pic>
        <p:nvPicPr>
          <p:cNvPr id="3" name="Picture 2"/>
          <p:cNvPicPr>
            <a:picLocks noChangeAspect="1"/>
          </p:cNvPicPr>
          <p:nvPr/>
        </p:nvPicPr>
        <p:blipFill rotWithShape="1">
          <a:blip r:embed="rId3"/>
          <a:srcRect r="45811"/>
          <a:stretch/>
        </p:blipFill>
        <p:spPr>
          <a:xfrm>
            <a:off x="0" y="1325564"/>
            <a:ext cx="3257550" cy="4386190"/>
          </a:xfrm>
          <a:prstGeom prst="rect">
            <a:avLst/>
          </a:prstGeom>
        </p:spPr>
      </p:pic>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5" name="TextBox 24"/>
          <p:cNvSpPr txBox="1"/>
          <p:nvPr/>
        </p:nvSpPr>
        <p:spPr>
          <a:xfrm>
            <a:off x="1607274" y="5934075"/>
            <a:ext cx="3320524" cy="646331"/>
          </a:xfrm>
          <a:prstGeom prst="rect">
            <a:avLst/>
          </a:prstGeom>
          <a:noFill/>
        </p:spPr>
        <p:txBody>
          <a:bodyPr wrap="none" rtlCol="0">
            <a:spAutoFit/>
          </a:bodyPr>
          <a:lstStyle/>
          <a:p>
            <a:r>
              <a:rPr lang="en-US" dirty="0" smtClean="0"/>
              <a:t>Ron’s model, with designed spool</a:t>
            </a:r>
          </a:p>
          <a:p>
            <a:endParaRPr lang="en-US" dirty="0"/>
          </a:p>
        </p:txBody>
      </p:sp>
      <p:sp>
        <p:nvSpPr>
          <p:cNvPr id="26" name="TextBox 25"/>
          <p:cNvSpPr txBox="1"/>
          <p:nvPr/>
        </p:nvSpPr>
        <p:spPr>
          <a:xfrm>
            <a:off x="6526921" y="5934075"/>
            <a:ext cx="5072158" cy="369332"/>
          </a:xfrm>
          <a:prstGeom prst="rect">
            <a:avLst/>
          </a:prstGeom>
          <a:noFill/>
        </p:spPr>
        <p:txBody>
          <a:bodyPr wrap="none" rtlCol="0">
            <a:spAutoFit/>
          </a:bodyPr>
          <a:lstStyle/>
          <a:p>
            <a:r>
              <a:rPr lang="en-US" dirty="0" smtClean="0"/>
              <a:t>Ron’s model, with designed spool and no-receptacle</a:t>
            </a:r>
            <a:endParaRPr lang="en-US" dirty="0"/>
          </a:p>
        </p:txBody>
      </p:sp>
      <p:sp>
        <p:nvSpPr>
          <p:cNvPr id="37" name="Rounded Rectangle 36"/>
          <p:cNvSpPr/>
          <p:nvPr/>
        </p:nvSpPr>
        <p:spPr>
          <a:xfrm>
            <a:off x="6201714" y="1847849"/>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2138"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9524738" y="1320370"/>
            <a:ext cx="1323229" cy="4386191"/>
          </a:xfrm>
          <a:prstGeom prst="rect">
            <a:avLst/>
          </a:prstGeom>
        </p:spPr>
      </p:pic>
      <p:pic>
        <p:nvPicPr>
          <p:cNvPr id="6" name="Picture 5"/>
          <p:cNvPicPr>
            <a:picLocks noChangeAspect="1"/>
          </p:cNvPicPr>
          <p:nvPr/>
        </p:nvPicPr>
        <p:blipFill>
          <a:blip r:embed="rId5"/>
          <a:stretch>
            <a:fillRect/>
          </a:stretch>
        </p:blipFill>
        <p:spPr>
          <a:xfrm>
            <a:off x="3387759" y="1320370"/>
            <a:ext cx="1415982" cy="4391384"/>
          </a:xfrm>
          <a:prstGeom prst="rect">
            <a:avLst/>
          </a:prstGeom>
        </p:spPr>
      </p:pic>
    </p:spTree>
    <p:extLst>
      <p:ext uri="{BB962C8B-B14F-4D97-AF65-F5344CB8AC3E}">
        <p14:creationId xmlns:p14="http://schemas.microsoft.com/office/powerpoint/2010/main" val="1117496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Electrostatics</a:t>
            </a:r>
            <a:endParaRPr lang="en-US" dirty="0"/>
          </a:p>
        </p:txBody>
      </p:sp>
      <p:sp>
        <p:nvSpPr>
          <p:cNvPr id="3" name="Text Placeholder 2"/>
          <p:cNvSpPr>
            <a:spLocks noGrp="1"/>
          </p:cNvSpPr>
          <p:nvPr>
            <p:ph type="body" idx="1"/>
          </p:nvPr>
        </p:nvSpPr>
        <p:spPr/>
        <p:txBody>
          <a:bodyPr>
            <a:normAutofit/>
          </a:bodyPr>
          <a:lstStyle/>
          <a:p>
            <a:pPr fontAlgn="base"/>
            <a:r>
              <a:rPr lang="en-US" dirty="0" smtClean="0"/>
              <a:t>Now plotting the magnitude of the electric field and potential along a line tracing the internal surface of the insulator at 1 mm distance from it</a:t>
            </a:r>
            <a:endParaRPr lang="en-US" dirty="0"/>
          </a:p>
          <a:p>
            <a:endParaRPr lang="en-US" dirty="0"/>
          </a:p>
        </p:txBody>
      </p:sp>
    </p:spTree>
    <p:extLst>
      <p:ext uri="{BB962C8B-B14F-4D97-AF65-F5344CB8AC3E}">
        <p14:creationId xmlns:p14="http://schemas.microsoft.com/office/powerpoint/2010/main" val="343495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pic>
        <p:nvPicPr>
          <p:cNvPr id="4" name="Picture 3"/>
          <p:cNvPicPr>
            <a:picLocks noChangeAspect="1"/>
          </p:cNvPicPr>
          <p:nvPr/>
        </p:nvPicPr>
        <p:blipFill>
          <a:blip r:embed="rId2"/>
          <a:stretch>
            <a:fillRect/>
          </a:stretch>
        </p:blipFill>
        <p:spPr>
          <a:xfrm>
            <a:off x="1599201" y="1147763"/>
            <a:ext cx="8993598" cy="5045074"/>
          </a:xfrm>
          <a:prstGeom prst="rect">
            <a:avLst/>
          </a:prstGeom>
        </p:spPr>
      </p:pic>
    </p:spTree>
    <p:extLst>
      <p:ext uri="{BB962C8B-B14F-4D97-AF65-F5344CB8AC3E}">
        <p14:creationId xmlns:p14="http://schemas.microsoft.com/office/powerpoint/2010/main" val="1214826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Electrostatics</a:t>
            </a:r>
            <a:endParaRPr lang="en-US" dirty="0"/>
          </a:p>
        </p:txBody>
      </p:sp>
      <p:sp>
        <p:nvSpPr>
          <p:cNvPr id="3" name="Text Placeholder 2"/>
          <p:cNvSpPr>
            <a:spLocks noGrp="1"/>
          </p:cNvSpPr>
          <p:nvPr>
            <p:ph type="body" idx="1"/>
          </p:nvPr>
        </p:nvSpPr>
        <p:spPr/>
        <p:txBody>
          <a:bodyPr/>
          <a:lstStyle/>
          <a:p>
            <a:r>
              <a:rPr lang="en-US" dirty="0" smtClean="0"/>
              <a:t>With receptacle</a:t>
            </a:r>
            <a:endParaRPr lang="en-US" dirty="0"/>
          </a:p>
        </p:txBody>
      </p:sp>
      <p:sp>
        <p:nvSpPr>
          <p:cNvPr id="5" name="Text Placeholder 4"/>
          <p:cNvSpPr>
            <a:spLocks noGrp="1"/>
          </p:cNvSpPr>
          <p:nvPr>
            <p:ph type="body" sz="quarter" idx="3"/>
          </p:nvPr>
        </p:nvSpPr>
        <p:spPr/>
        <p:txBody>
          <a:bodyPr/>
          <a:lstStyle/>
          <a:p>
            <a:r>
              <a:rPr lang="en-US" dirty="0" smtClean="0"/>
              <a:t>Without receptacle</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667443948"/>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867537281"/>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flipV="1">
            <a:off x="1400175" y="2705100"/>
            <a:ext cx="4276725" cy="21526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34175" y="2705100"/>
            <a:ext cx="4276725" cy="215265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76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541387441"/>
              </p:ext>
            </p:extLst>
          </p:nvPr>
        </p:nvGraphicFramePr>
        <p:xfrm>
          <a:off x="990600" y="1178966"/>
          <a:ext cx="10363200" cy="495409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3" name="Rounded Rectangle 2"/>
          <p:cNvSpPr/>
          <p:nvPr/>
        </p:nvSpPr>
        <p:spPr>
          <a:xfrm>
            <a:off x="2136161" y="1413862"/>
            <a:ext cx="1121869" cy="3465499"/>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26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Models</a:t>
            </a:r>
          </a:p>
          <a:p>
            <a:r>
              <a:rPr lang="en-US" dirty="0" smtClean="0"/>
              <a:t>Electrostatics</a:t>
            </a:r>
          </a:p>
          <a:p>
            <a:r>
              <a:rPr lang="en-US" dirty="0" smtClean="0"/>
              <a:t>Discussion</a:t>
            </a:r>
            <a:endParaRPr lang="en-US" dirty="0"/>
          </a:p>
        </p:txBody>
      </p:sp>
    </p:spTree>
    <p:extLst>
      <p:ext uri="{BB962C8B-B14F-4D97-AF65-F5344CB8AC3E}">
        <p14:creationId xmlns:p14="http://schemas.microsoft.com/office/powerpoint/2010/main" val="273562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Electrostatics</a:t>
            </a:r>
            <a:endParaRPr lang="en-US" dirty="0"/>
          </a:p>
        </p:txBody>
      </p:sp>
      <p:sp>
        <p:nvSpPr>
          <p:cNvPr id="3" name="Text Placeholder 2"/>
          <p:cNvSpPr>
            <a:spLocks noGrp="1"/>
          </p:cNvSpPr>
          <p:nvPr>
            <p:ph type="body" idx="1"/>
          </p:nvPr>
        </p:nvSpPr>
        <p:spPr/>
        <p:txBody>
          <a:bodyPr/>
          <a:lstStyle/>
          <a:p>
            <a:r>
              <a:rPr lang="en-US" dirty="0" smtClean="0"/>
              <a:t>With receptacle</a:t>
            </a:r>
            <a:endParaRPr lang="en-US" dirty="0"/>
          </a:p>
        </p:txBody>
      </p:sp>
      <p:sp>
        <p:nvSpPr>
          <p:cNvPr id="5" name="Text Placeholder 4"/>
          <p:cNvSpPr>
            <a:spLocks noGrp="1"/>
          </p:cNvSpPr>
          <p:nvPr>
            <p:ph type="body" sz="quarter" idx="3"/>
          </p:nvPr>
        </p:nvSpPr>
        <p:spPr/>
        <p:txBody>
          <a:bodyPr/>
          <a:lstStyle/>
          <a:p>
            <a:r>
              <a:rPr lang="en-US" dirty="0" smtClean="0"/>
              <a:t>Without receptacle</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081129183"/>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135561652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298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157943734"/>
              </p:ext>
            </p:extLst>
          </p:nvPr>
        </p:nvGraphicFramePr>
        <p:xfrm>
          <a:off x="990600" y="1178966"/>
          <a:ext cx="10210800" cy="4954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1205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Content Placeholder 3"/>
          <p:cNvPicPr>
            <a:picLocks noGrp="1" noChangeAspect="1"/>
          </p:cNvPicPr>
          <p:nvPr>
            <p:ph idx="1"/>
          </p:nvPr>
        </p:nvPicPr>
        <p:blipFill>
          <a:blip r:embed="rId2"/>
          <a:stretch>
            <a:fillRect/>
          </a:stretch>
        </p:blipFill>
        <p:spPr>
          <a:xfrm>
            <a:off x="742951" y="1412167"/>
            <a:ext cx="4210048" cy="5159204"/>
          </a:xfrm>
          <a:prstGeom prst="rect">
            <a:avLst/>
          </a:prstGeom>
        </p:spPr>
      </p:pic>
      <p:sp>
        <p:nvSpPr>
          <p:cNvPr id="5" name="TextBox 4"/>
          <p:cNvSpPr txBox="1"/>
          <p:nvPr/>
        </p:nvSpPr>
        <p:spPr>
          <a:xfrm>
            <a:off x="5610224" y="1690688"/>
            <a:ext cx="6257925" cy="4247317"/>
          </a:xfrm>
          <a:prstGeom prst="rect">
            <a:avLst/>
          </a:prstGeom>
          <a:noFill/>
        </p:spPr>
        <p:txBody>
          <a:bodyPr wrap="square" rtlCol="0">
            <a:spAutoFit/>
          </a:bodyPr>
          <a:lstStyle/>
          <a:p>
            <a:r>
              <a:rPr lang="en-US" dirty="0" smtClean="0"/>
              <a:t>Regarding the avenues for testing our high voltage assembly, these results shine light on </a:t>
            </a:r>
            <a:r>
              <a:rPr lang="en-US" b="1" dirty="0" smtClean="0"/>
              <a:t>part (a)</a:t>
            </a:r>
            <a:r>
              <a:rPr lang="en-US" dirty="0" smtClean="0"/>
              <a:t> of our plan:</a:t>
            </a:r>
          </a:p>
          <a:p>
            <a:pPr marL="285750" indent="-285750">
              <a:buFont typeface="Arial" panose="020B0604020202020204" pitchFamily="34" charset="0"/>
              <a:buChar char="•"/>
            </a:pPr>
            <a:r>
              <a:rPr lang="en-US" dirty="0" smtClean="0"/>
              <a:t>We want to </a:t>
            </a:r>
            <a:r>
              <a:rPr lang="en-US" b="1" dirty="0" smtClean="0"/>
              <a:t>keep the receptacle</a:t>
            </a:r>
            <a:r>
              <a:rPr lang="en-US" dirty="0" smtClean="0"/>
              <a:t>, to prevent exposing the HV  internal conductor. Even though the potential along the insulator internal surface becomes a bit less linear. </a:t>
            </a:r>
          </a:p>
          <a:p>
            <a:pPr marL="285750" indent="-285750">
              <a:buFont typeface="Arial" panose="020B0604020202020204" pitchFamily="34" charset="0"/>
              <a:buChar char="•"/>
            </a:pPr>
            <a:r>
              <a:rPr lang="en-US" b="1" dirty="0" smtClean="0"/>
              <a:t>Reducing the size of the spool </a:t>
            </a:r>
            <a:r>
              <a:rPr lang="en-US" dirty="0" smtClean="0"/>
              <a:t>will aid in lowering the electric field magnitude at the upper region near the flange. But, does this have implications regarding SF6?</a:t>
            </a:r>
          </a:p>
          <a:p>
            <a:pPr marL="285750" indent="-285750">
              <a:buFont typeface="Arial" panose="020B0604020202020204" pitchFamily="34" charset="0"/>
              <a:buChar char="•"/>
            </a:pPr>
            <a:endParaRPr lang="en-US" dirty="0"/>
          </a:p>
          <a:p>
            <a:r>
              <a:rPr lang="en-US" dirty="0" smtClean="0"/>
              <a:t>What’s next? </a:t>
            </a:r>
          </a:p>
          <a:p>
            <a:pPr marL="285750" indent="-285750">
              <a:buFont typeface="Arial" panose="020B0604020202020204" pitchFamily="34" charset="0"/>
              <a:buChar char="•"/>
            </a:pPr>
            <a:r>
              <a:rPr lang="en-US" dirty="0" smtClean="0"/>
              <a:t>Now let’s explore the second case in the proposal (b), </a:t>
            </a:r>
            <a:r>
              <a:rPr lang="en-US" b="1" dirty="0" smtClean="0"/>
              <a:t>modifying the rubber cable </a:t>
            </a:r>
            <a:r>
              <a:rPr lang="en-US" dirty="0" smtClean="0"/>
              <a:t>to make it compatible with the insulator and thus remove the receptacle completely.</a:t>
            </a:r>
          </a:p>
          <a:p>
            <a:pPr marL="742950" lvl="1" indent="-285750">
              <a:buFont typeface="Arial" panose="020B0604020202020204" pitchFamily="34" charset="0"/>
              <a:buChar char="•"/>
            </a:pPr>
            <a:r>
              <a:rPr lang="en-US" dirty="0" smtClean="0"/>
              <a:t>This sounds promising to me, as now we have “not soft” transitions between dielectric constants.</a:t>
            </a:r>
          </a:p>
        </p:txBody>
      </p:sp>
    </p:spTree>
    <p:extLst>
      <p:ext uri="{BB962C8B-B14F-4D97-AF65-F5344CB8AC3E}">
        <p14:creationId xmlns:p14="http://schemas.microsoft.com/office/powerpoint/2010/main" val="422858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Text Placeholder 2"/>
          <p:cNvSpPr>
            <a:spLocks noGrp="1"/>
          </p:cNvSpPr>
          <p:nvPr>
            <p:ph type="body" idx="1"/>
          </p:nvPr>
        </p:nvSpPr>
        <p:spPr/>
        <p:txBody>
          <a:bodyPr/>
          <a:lstStyle/>
          <a:p>
            <a:r>
              <a:rPr lang="en-US" dirty="0" smtClean="0"/>
              <a:t>Started from Ron’s model, </a:t>
            </a:r>
            <a:r>
              <a:rPr lang="en-US" dirty="0" err="1" smtClean="0"/>
              <a:t>defeatured</a:t>
            </a:r>
            <a:r>
              <a:rPr lang="en-US" dirty="0" smtClean="0"/>
              <a:t> it to remove small details like bolt holes. Then added stuff that was missing like separations between metal and insulator in the receptacle and rubber cable. </a:t>
            </a:r>
            <a:endParaRPr lang="en-US" dirty="0"/>
          </a:p>
        </p:txBody>
      </p:sp>
    </p:spTree>
    <p:extLst>
      <p:ext uri="{BB962C8B-B14F-4D97-AF65-F5344CB8AC3E}">
        <p14:creationId xmlns:p14="http://schemas.microsoft.com/office/powerpoint/2010/main" val="13474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1246" y="1123950"/>
            <a:ext cx="7037558" cy="4686300"/>
          </a:xfrm>
          <a:prstGeom prst="rect">
            <a:avLst/>
          </a:prstGeom>
        </p:spPr>
      </p:pic>
      <p:sp>
        <p:nvSpPr>
          <p:cNvPr id="2" name="Title 1"/>
          <p:cNvSpPr>
            <a:spLocks noGrp="1"/>
          </p:cNvSpPr>
          <p:nvPr>
            <p:ph type="title"/>
          </p:nvPr>
        </p:nvSpPr>
        <p:spPr>
          <a:xfrm>
            <a:off x="838200" y="0"/>
            <a:ext cx="10515600" cy="1325563"/>
          </a:xfrm>
        </p:spPr>
        <p:txBody>
          <a:bodyPr/>
          <a:lstStyle/>
          <a:p>
            <a:r>
              <a:rPr lang="en-US" dirty="0" smtClean="0"/>
              <a:t>Model</a:t>
            </a:r>
            <a:endParaRPr lang="en-US" b="1" dirty="0"/>
          </a:p>
        </p:txBody>
      </p:sp>
      <p:sp>
        <p:nvSpPr>
          <p:cNvPr id="26" name="TextBox 25"/>
          <p:cNvSpPr txBox="1"/>
          <p:nvPr/>
        </p:nvSpPr>
        <p:spPr>
          <a:xfrm>
            <a:off x="8009669" y="1325563"/>
            <a:ext cx="3344131" cy="1754326"/>
          </a:xfrm>
          <a:prstGeom prst="rect">
            <a:avLst/>
          </a:prstGeom>
          <a:noFill/>
        </p:spPr>
        <p:txBody>
          <a:bodyPr wrap="square" rtlCol="0">
            <a:spAutoFit/>
          </a:bodyPr>
          <a:lstStyle/>
          <a:p>
            <a:r>
              <a:rPr lang="en-US" dirty="0" smtClean="0"/>
              <a:t>Then added the details to the rubber cable flange, the receptacle, and added the spool using the receptacle spool dimensions in our Drawings and 3D models folder</a:t>
            </a:r>
            <a:endParaRPr lang="en-US" dirty="0"/>
          </a:p>
        </p:txBody>
      </p:sp>
      <p:pic>
        <p:nvPicPr>
          <p:cNvPr id="7" name="Picture 6"/>
          <p:cNvPicPr>
            <a:picLocks noChangeAspect="1"/>
          </p:cNvPicPr>
          <p:nvPr/>
        </p:nvPicPr>
        <p:blipFill>
          <a:blip r:embed="rId3"/>
          <a:stretch>
            <a:fillRect/>
          </a:stretch>
        </p:blipFill>
        <p:spPr>
          <a:xfrm>
            <a:off x="7805443" y="3079889"/>
            <a:ext cx="4220164" cy="2848373"/>
          </a:xfrm>
          <a:prstGeom prst="rect">
            <a:avLst/>
          </a:prstGeom>
        </p:spPr>
      </p:pic>
      <p:cxnSp>
        <p:nvCxnSpPr>
          <p:cNvPr id="13" name="Straight Arrow Connector 12"/>
          <p:cNvCxnSpPr>
            <a:stCxn id="15" idx="3"/>
          </p:cNvCxnSpPr>
          <p:nvPr/>
        </p:nvCxnSpPr>
        <p:spPr>
          <a:xfrm>
            <a:off x="3439298" y="1749768"/>
            <a:ext cx="383060" cy="359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181225" y="1565961"/>
            <a:ext cx="1258073" cy="3676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Rubber cable</a:t>
            </a:r>
            <a:endParaRPr lang="en-US" sz="1200" dirty="0"/>
          </a:p>
        </p:txBody>
      </p:sp>
      <p:cxnSp>
        <p:nvCxnSpPr>
          <p:cNvPr id="16" name="Straight Arrow Connector 15"/>
          <p:cNvCxnSpPr>
            <a:stCxn id="17" idx="3"/>
          </p:cNvCxnSpPr>
          <p:nvPr/>
        </p:nvCxnSpPr>
        <p:spPr>
          <a:xfrm>
            <a:off x="3201173" y="3079889"/>
            <a:ext cx="383060" cy="359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943100" y="2896082"/>
            <a:ext cx="1258073" cy="3676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Receptacle</a:t>
            </a:r>
            <a:endParaRPr lang="en-US" sz="1200" dirty="0"/>
          </a:p>
        </p:txBody>
      </p:sp>
      <p:sp>
        <p:nvSpPr>
          <p:cNvPr id="18" name="Rounded Rectangle 17"/>
          <p:cNvSpPr/>
          <p:nvPr/>
        </p:nvSpPr>
        <p:spPr>
          <a:xfrm>
            <a:off x="1534380" y="4821309"/>
            <a:ext cx="1258073" cy="3676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Alumina insulator</a:t>
            </a:r>
            <a:endParaRPr lang="en-US" sz="1200" dirty="0"/>
          </a:p>
        </p:txBody>
      </p:sp>
      <p:cxnSp>
        <p:nvCxnSpPr>
          <p:cNvPr id="19" name="Straight Arrow Connector 18"/>
          <p:cNvCxnSpPr>
            <a:stCxn id="18" idx="3"/>
          </p:cNvCxnSpPr>
          <p:nvPr/>
        </p:nvCxnSpPr>
        <p:spPr>
          <a:xfrm>
            <a:off x="2792453" y="5005116"/>
            <a:ext cx="383060" cy="3598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2" idx="1"/>
          </p:cNvCxnSpPr>
          <p:nvPr/>
        </p:nvCxnSpPr>
        <p:spPr>
          <a:xfrm flipH="1">
            <a:off x="4960604" y="3735899"/>
            <a:ext cx="480865" cy="1838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441469" y="3552092"/>
            <a:ext cx="1258073" cy="3676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Spool</a:t>
            </a:r>
            <a:endParaRPr lang="en-US" sz="1200" dirty="0"/>
          </a:p>
        </p:txBody>
      </p:sp>
      <p:cxnSp>
        <p:nvCxnSpPr>
          <p:cNvPr id="28" name="Straight Arrow Connector 27"/>
          <p:cNvCxnSpPr>
            <a:stCxn id="29" idx="1"/>
          </p:cNvCxnSpPr>
          <p:nvPr/>
        </p:nvCxnSpPr>
        <p:spPr>
          <a:xfrm flipH="1">
            <a:off x="4653028" y="2889629"/>
            <a:ext cx="480864" cy="1838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133892" y="2705822"/>
            <a:ext cx="1565650" cy="3676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Receptacle flange</a:t>
            </a:r>
            <a:endParaRPr lang="en-US" sz="1200" dirty="0"/>
          </a:p>
        </p:txBody>
      </p:sp>
      <p:cxnSp>
        <p:nvCxnSpPr>
          <p:cNvPr id="30" name="Straight Arrow Connector 29"/>
          <p:cNvCxnSpPr>
            <a:stCxn id="31" idx="1"/>
          </p:cNvCxnSpPr>
          <p:nvPr/>
        </p:nvCxnSpPr>
        <p:spPr>
          <a:xfrm flipH="1">
            <a:off x="4460794" y="1620414"/>
            <a:ext cx="480864" cy="1838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4941658" y="1436607"/>
            <a:ext cx="1565650" cy="3676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Rubber cable flange</a:t>
            </a:r>
            <a:endParaRPr lang="en-US" sz="1200" dirty="0"/>
          </a:p>
        </p:txBody>
      </p:sp>
    </p:spTree>
    <p:extLst>
      <p:ext uri="{BB962C8B-B14F-4D97-AF65-F5344CB8AC3E}">
        <p14:creationId xmlns:p14="http://schemas.microsoft.com/office/powerpoint/2010/main" val="251997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Electrostatics</a:t>
            </a:r>
            <a:endParaRPr lang="en-US" dirty="0"/>
          </a:p>
        </p:txBody>
      </p:sp>
      <p:sp>
        <p:nvSpPr>
          <p:cNvPr id="3" name="Text Placeholder 2"/>
          <p:cNvSpPr>
            <a:spLocks noGrp="1"/>
          </p:cNvSpPr>
          <p:nvPr>
            <p:ph type="body" idx="1"/>
          </p:nvPr>
        </p:nvSpPr>
        <p:spPr/>
        <p:txBody>
          <a:bodyPr>
            <a:normAutofit/>
          </a:bodyPr>
          <a:lstStyle/>
          <a:p>
            <a:pPr fontAlgn="base"/>
            <a:r>
              <a:rPr lang="en-US" dirty="0" smtClean="0"/>
              <a:t>Imported the models to CST EM studio, set up closed boundaries everywhere except the top. Materials and dielectric constants are: Rubber </a:t>
            </a:r>
            <a:r>
              <a:rPr lang="en-US" dirty="0"/>
              <a:t>cable = </a:t>
            </a:r>
            <a:r>
              <a:rPr lang="en-US" dirty="0" smtClean="0"/>
              <a:t>2.37,</a:t>
            </a:r>
            <a:r>
              <a:rPr lang="en-US" dirty="0"/>
              <a:t> </a:t>
            </a:r>
            <a:r>
              <a:rPr lang="en-US" dirty="0" smtClean="0"/>
              <a:t>Epoxy </a:t>
            </a:r>
            <a:r>
              <a:rPr lang="en-US" dirty="0"/>
              <a:t>= </a:t>
            </a:r>
            <a:r>
              <a:rPr lang="en-US" dirty="0" smtClean="0"/>
              <a:t>4, SF6 </a:t>
            </a:r>
            <a:r>
              <a:rPr lang="en-US" dirty="0"/>
              <a:t>= </a:t>
            </a:r>
            <a:r>
              <a:rPr lang="en-US" dirty="0" smtClean="0"/>
              <a:t>1.00203,</a:t>
            </a:r>
            <a:r>
              <a:rPr lang="en-US" dirty="0"/>
              <a:t> </a:t>
            </a:r>
            <a:r>
              <a:rPr lang="en-US" dirty="0" smtClean="0"/>
              <a:t>Alumina </a:t>
            </a:r>
            <a:r>
              <a:rPr lang="en-US" dirty="0"/>
              <a:t>= </a:t>
            </a:r>
            <a:r>
              <a:rPr lang="en-US" dirty="0" smtClean="0"/>
              <a:t>8.4, SF6 </a:t>
            </a:r>
            <a:r>
              <a:rPr lang="en-US" dirty="0"/>
              <a:t>= </a:t>
            </a:r>
            <a:r>
              <a:rPr lang="en-US" dirty="0" smtClean="0"/>
              <a:t>1.00203. Simulations at -500 kV at the cathode</a:t>
            </a:r>
            <a:endParaRPr lang="en-US" dirty="0"/>
          </a:p>
          <a:p>
            <a:endParaRPr lang="en-US" dirty="0"/>
          </a:p>
        </p:txBody>
      </p:sp>
    </p:spTree>
    <p:extLst>
      <p:ext uri="{BB962C8B-B14F-4D97-AF65-F5344CB8AC3E}">
        <p14:creationId xmlns:p14="http://schemas.microsoft.com/office/powerpoint/2010/main" val="351419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pic>
        <p:nvPicPr>
          <p:cNvPr id="14" name="Picture 13"/>
          <p:cNvPicPr>
            <a:picLocks noChangeAspect="1"/>
          </p:cNvPicPr>
          <p:nvPr/>
        </p:nvPicPr>
        <p:blipFill>
          <a:blip r:embed="rId2"/>
          <a:stretch>
            <a:fillRect/>
          </a:stretch>
        </p:blipFill>
        <p:spPr>
          <a:xfrm>
            <a:off x="55392" y="1325563"/>
            <a:ext cx="5956084" cy="4386786"/>
          </a:xfrm>
          <a:prstGeom prst="rect">
            <a:avLst/>
          </a:prstGeom>
        </p:spPr>
      </p:pic>
      <p:pic>
        <p:nvPicPr>
          <p:cNvPr id="24" name="Picture 23"/>
          <p:cNvPicPr>
            <a:picLocks noChangeAspect="1"/>
          </p:cNvPicPr>
          <p:nvPr/>
        </p:nvPicPr>
        <p:blipFill>
          <a:blip r:embed="rId3"/>
          <a:stretch>
            <a:fillRect/>
          </a:stretch>
        </p:blipFill>
        <p:spPr>
          <a:xfrm>
            <a:off x="6163550" y="1325563"/>
            <a:ext cx="5973058" cy="4386786"/>
          </a:xfrm>
          <a:prstGeom prst="rect">
            <a:avLst/>
          </a:prstGeom>
        </p:spPr>
      </p:pic>
      <p:sp>
        <p:nvSpPr>
          <p:cNvPr id="25" name="TextBox 24"/>
          <p:cNvSpPr txBox="1"/>
          <p:nvPr/>
        </p:nvSpPr>
        <p:spPr>
          <a:xfrm>
            <a:off x="1607274" y="5934075"/>
            <a:ext cx="2852319" cy="369332"/>
          </a:xfrm>
          <a:prstGeom prst="rect">
            <a:avLst/>
          </a:prstGeom>
          <a:noFill/>
        </p:spPr>
        <p:txBody>
          <a:bodyPr wrap="none" rtlCol="0">
            <a:spAutoFit/>
          </a:bodyPr>
          <a:lstStyle/>
          <a:p>
            <a:r>
              <a:rPr lang="en-US" dirty="0" smtClean="0"/>
              <a:t>Ron’s model, but </a:t>
            </a:r>
            <a:r>
              <a:rPr lang="en-US" dirty="0" err="1" smtClean="0"/>
              <a:t>defeatured</a:t>
            </a:r>
            <a:endParaRPr lang="en-US" dirty="0"/>
          </a:p>
        </p:txBody>
      </p:sp>
      <p:sp>
        <p:nvSpPr>
          <p:cNvPr id="26" name="TextBox 25"/>
          <p:cNvSpPr txBox="1"/>
          <p:nvPr/>
        </p:nvSpPr>
        <p:spPr>
          <a:xfrm>
            <a:off x="7723919" y="5934075"/>
            <a:ext cx="3660105" cy="369332"/>
          </a:xfrm>
          <a:prstGeom prst="rect">
            <a:avLst/>
          </a:prstGeom>
          <a:noFill/>
        </p:spPr>
        <p:txBody>
          <a:bodyPr wrap="none" rtlCol="0">
            <a:spAutoFit/>
          </a:bodyPr>
          <a:lstStyle/>
          <a:p>
            <a:r>
              <a:rPr lang="en-US" dirty="0" smtClean="0"/>
              <a:t>Ron’s model, with a simple test spool</a:t>
            </a:r>
            <a:endParaRPr lang="en-US" dirty="0"/>
          </a:p>
        </p:txBody>
      </p:sp>
      <p:sp>
        <p:nvSpPr>
          <p:cNvPr id="27" name="Right Arrow 26"/>
          <p:cNvSpPr/>
          <p:nvPr/>
        </p:nvSpPr>
        <p:spPr>
          <a:xfrm rot="6855817">
            <a:off x="7896225" y="1366315"/>
            <a:ext cx="7143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19075" y="182880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324600"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080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59101" y="1296988"/>
            <a:ext cx="6086737" cy="4484687"/>
          </a:xfrm>
          <a:prstGeom prst="rect">
            <a:avLst/>
          </a:prstGeom>
        </p:spPr>
      </p:pic>
      <p:pic>
        <p:nvPicPr>
          <p:cNvPr id="3" name="Picture 2"/>
          <p:cNvPicPr>
            <a:picLocks noChangeAspect="1"/>
          </p:cNvPicPr>
          <p:nvPr/>
        </p:nvPicPr>
        <p:blipFill>
          <a:blip r:embed="rId3"/>
          <a:stretch>
            <a:fillRect/>
          </a:stretch>
        </p:blipFill>
        <p:spPr>
          <a:xfrm>
            <a:off x="0" y="1325564"/>
            <a:ext cx="6011476" cy="4386190"/>
          </a:xfrm>
          <a:prstGeom prst="rect">
            <a:avLst/>
          </a:prstGeom>
        </p:spPr>
      </p:pic>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5" name="TextBox 24"/>
          <p:cNvSpPr txBox="1"/>
          <p:nvPr/>
        </p:nvSpPr>
        <p:spPr>
          <a:xfrm>
            <a:off x="1607274" y="5934075"/>
            <a:ext cx="3320524" cy="646331"/>
          </a:xfrm>
          <a:prstGeom prst="rect">
            <a:avLst/>
          </a:prstGeom>
          <a:noFill/>
        </p:spPr>
        <p:txBody>
          <a:bodyPr wrap="none" rtlCol="0">
            <a:spAutoFit/>
          </a:bodyPr>
          <a:lstStyle/>
          <a:p>
            <a:r>
              <a:rPr lang="en-US" dirty="0" smtClean="0"/>
              <a:t>Ron’s model, with designed spool</a:t>
            </a:r>
          </a:p>
          <a:p>
            <a:endParaRPr lang="en-US" dirty="0"/>
          </a:p>
        </p:txBody>
      </p:sp>
      <p:sp>
        <p:nvSpPr>
          <p:cNvPr id="26" name="TextBox 25"/>
          <p:cNvSpPr txBox="1"/>
          <p:nvPr/>
        </p:nvSpPr>
        <p:spPr>
          <a:xfrm>
            <a:off x="7723919" y="5934075"/>
            <a:ext cx="3494739" cy="369332"/>
          </a:xfrm>
          <a:prstGeom prst="rect">
            <a:avLst/>
          </a:prstGeom>
          <a:noFill/>
        </p:spPr>
        <p:txBody>
          <a:bodyPr wrap="none" rtlCol="0">
            <a:spAutoFit/>
          </a:bodyPr>
          <a:lstStyle/>
          <a:p>
            <a:r>
              <a:rPr lang="en-US" dirty="0" smtClean="0"/>
              <a:t>Ron’s model, with half-height spool</a:t>
            </a:r>
            <a:endParaRPr lang="en-US" dirty="0"/>
          </a:p>
        </p:txBody>
      </p:sp>
      <p:sp>
        <p:nvSpPr>
          <p:cNvPr id="37" name="Rounded Rectangle 36"/>
          <p:cNvSpPr/>
          <p:nvPr/>
        </p:nvSpPr>
        <p:spPr>
          <a:xfrm>
            <a:off x="6238875" y="1819275"/>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2138"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16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636" y="1325563"/>
            <a:ext cx="6086737" cy="4484687"/>
          </a:xfrm>
          <a:prstGeom prst="rect">
            <a:avLst/>
          </a:prstGeom>
        </p:spPr>
      </p:pic>
      <p:pic>
        <p:nvPicPr>
          <p:cNvPr id="5" name="Picture 4"/>
          <p:cNvPicPr>
            <a:picLocks noChangeAspect="1"/>
          </p:cNvPicPr>
          <p:nvPr/>
        </p:nvPicPr>
        <p:blipFill>
          <a:blip r:embed="rId3"/>
          <a:stretch>
            <a:fillRect/>
          </a:stretch>
        </p:blipFill>
        <p:spPr>
          <a:xfrm>
            <a:off x="5956640" y="1296988"/>
            <a:ext cx="6083346" cy="4484687"/>
          </a:xfrm>
          <a:prstGeom prst="rect">
            <a:avLst/>
          </a:prstGeom>
        </p:spPr>
      </p:pic>
      <p:sp>
        <p:nvSpPr>
          <p:cNvPr id="8" name="TextBox 7"/>
          <p:cNvSpPr txBox="1"/>
          <p:nvPr/>
        </p:nvSpPr>
        <p:spPr>
          <a:xfrm>
            <a:off x="1637182" y="5962650"/>
            <a:ext cx="3494739" cy="369332"/>
          </a:xfrm>
          <a:prstGeom prst="rect">
            <a:avLst/>
          </a:prstGeom>
          <a:noFill/>
        </p:spPr>
        <p:txBody>
          <a:bodyPr wrap="none" rtlCol="0">
            <a:spAutoFit/>
          </a:bodyPr>
          <a:lstStyle/>
          <a:p>
            <a:r>
              <a:rPr lang="en-US" dirty="0" smtClean="0"/>
              <a:t>Ron’s model, with half-height spool</a:t>
            </a:r>
            <a:endParaRPr lang="en-US" dirty="0"/>
          </a:p>
        </p:txBody>
      </p:sp>
      <p:sp>
        <p:nvSpPr>
          <p:cNvPr id="2" name="Title 1"/>
          <p:cNvSpPr>
            <a:spLocks noGrp="1"/>
          </p:cNvSpPr>
          <p:nvPr>
            <p:ph type="title"/>
          </p:nvPr>
        </p:nvSpPr>
        <p:spPr>
          <a:xfrm>
            <a:off x="838200" y="0"/>
            <a:ext cx="10515600" cy="1325563"/>
          </a:xfrm>
        </p:spPr>
        <p:txBody>
          <a:bodyPr/>
          <a:lstStyle/>
          <a:p>
            <a:r>
              <a:rPr lang="en-US" dirty="0" smtClean="0"/>
              <a:t>Electrostatics</a:t>
            </a:r>
            <a:endParaRPr lang="en-US" b="1" dirty="0"/>
          </a:p>
        </p:txBody>
      </p:sp>
      <p:sp>
        <p:nvSpPr>
          <p:cNvPr id="26" name="TextBox 25"/>
          <p:cNvSpPr txBox="1"/>
          <p:nvPr/>
        </p:nvSpPr>
        <p:spPr>
          <a:xfrm>
            <a:off x="7723919" y="5934075"/>
            <a:ext cx="2740237" cy="369332"/>
          </a:xfrm>
          <a:prstGeom prst="rect">
            <a:avLst/>
          </a:prstGeom>
          <a:noFill/>
        </p:spPr>
        <p:txBody>
          <a:bodyPr wrap="none" rtlCol="0">
            <a:spAutoFit/>
          </a:bodyPr>
          <a:lstStyle/>
          <a:p>
            <a:r>
              <a:rPr lang="en-US" dirty="0" smtClean="0"/>
              <a:t>Ron’s model, without spool</a:t>
            </a:r>
            <a:endParaRPr lang="en-US" dirty="0"/>
          </a:p>
        </p:txBody>
      </p:sp>
      <p:sp>
        <p:nvSpPr>
          <p:cNvPr id="18" name="Rounded Rectangle 17"/>
          <p:cNvSpPr/>
          <p:nvPr/>
        </p:nvSpPr>
        <p:spPr>
          <a:xfrm>
            <a:off x="6096000" y="1819275"/>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2964" y="1847850"/>
            <a:ext cx="876300" cy="238125"/>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56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Electrostatics</a:t>
            </a:r>
            <a:endParaRPr lang="en-US" dirty="0"/>
          </a:p>
        </p:txBody>
      </p:sp>
      <p:sp>
        <p:nvSpPr>
          <p:cNvPr id="3" name="Text Placeholder 2"/>
          <p:cNvSpPr>
            <a:spLocks noGrp="1"/>
          </p:cNvSpPr>
          <p:nvPr>
            <p:ph type="body" idx="1"/>
          </p:nvPr>
        </p:nvSpPr>
        <p:spPr/>
        <p:txBody>
          <a:bodyPr>
            <a:normAutofit/>
          </a:bodyPr>
          <a:lstStyle/>
          <a:p>
            <a:pPr fontAlgn="base"/>
            <a:r>
              <a:rPr lang="en-US" dirty="0" smtClean="0"/>
              <a:t>Next up, I removed the receptacle from all the electrostatics simulations and re-ran them to compare. </a:t>
            </a:r>
            <a:endParaRPr lang="en-US" dirty="0"/>
          </a:p>
          <a:p>
            <a:endParaRPr lang="en-US" dirty="0"/>
          </a:p>
        </p:txBody>
      </p:sp>
    </p:spTree>
    <p:extLst>
      <p:ext uri="{BB962C8B-B14F-4D97-AF65-F5344CB8AC3E}">
        <p14:creationId xmlns:p14="http://schemas.microsoft.com/office/powerpoint/2010/main" val="629241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21317</TotalTime>
  <Words>559</Words>
  <Application>Microsoft Office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HV insulator for 500 kV</vt:lpstr>
      <vt:lpstr>Outline</vt:lpstr>
      <vt:lpstr>Models</vt:lpstr>
      <vt:lpstr>Model</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Electrostatics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200kV guns T,sphere, mushroom, sphere long anode 9cm gap, sphere long anode 6cm gap, sphere short anode 6cm gap</dc:title>
  <dc:creator>Gabriel Palacios</dc:creator>
  <cp:lastModifiedBy>Gabriel Palacios-Serrano</cp:lastModifiedBy>
  <cp:revision>1410</cp:revision>
  <dcterms:created xsi:type="dcterms:W3CDTF">2017-02-10T20:50:16Z</dcterms:created>
  <dcterms:modified xsi:type="dcterms:W3CDTF">2021-07-26T12:35:48Z</dcterms:modified>
</cp:coreProperties>
</file>