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"/>
  </p:notesMasterIdLst>
  <p:sldIdLst>
    <p:sldId id="266" r:id="rId2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018A"/>
    <a:srgbClr val="A80891"/>
    <a:srgbClr val="8E227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5" autoAdjust="0"/>
    <p:restoredTop sz="86461" autoAdjust="0"/>
  </p:normalViewPr>
  <p:slideViewPr>
    <p:cSldViewPr>
      <p:cViewPr varScale="1">
        <p:scale>
          <a:sx n="86" d="100"/>
          <a:sy n="86" d="100"/>
        </p:scale>
        <p:origin x="-6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8018" y="0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/>
          <a:lstStyle>
            <a:lvl1pPr algn="r">
              <a:defRPr sz="1200"/>
            </a:lvl1pPr>
          </a:lstStyle>
          <a:p>
            <a:fld id="{738905A3-B2B2-4BFE-831F-F6DEF575DAFA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9" tIns="45395" rIns="90789" bIns="453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5" y="4385944"/>
            <a:ext cx="5546731" cy="4153859"/>
          </a:xfrm>
          <a:prstGeom prst="rect">
            <a:avLst/>
          </a:prstGeom>
        </p:spPr>
        <p:txBody>
          <a:bodyPr vert="horz" lIns="90789" tIns="45395" rIns="90789" bIns="453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0309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8018" y="8770309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 anchor="b"/>
          <a:lstStyle>
            <a:lvl1pPr algn="r">
              <a:defRPr sz="1200"/>
            </a:lvl1pPr>
          </a:lstStyle>
          <a:p>
            <a:fld id="{77956DCB-2E64-4D82-A038-6C24758C9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355E9-F950-4FAD-B091-26841D1610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688E1-A31F-4EE4-B836-53E750FD7F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4AEB7-3E4B-43E8-B24A-E536C6054C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5F0A8-7477-47BE-9F52-3C63B0E87E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B32D1-45B0-4BBA-A58D-8DC8B7D0A4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C0C3E-48AC-4D82-A768-991C694962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55844-78D9-4A6E-AED9-FB292D08A4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9AF75-2E98-4B2B-973E-C7319B5201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614F-0BB8-4FC8-8875-EA7B5E61CE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51490-95C6-46D7-A58D-4137D93652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43267-CC39-411A-B863-9DCF6A91A6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4B8CF-D484-4C3E-B5B9-09BE265700E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182927" y="137196"/>
          <a:ext cx="8778147" cy="6570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23"/>
                <a:gridCol w="820494"/>
                <a:gridCol w="528262"/>
                <a:gridCol w="528262"/>
                <a:gridCol w="887930"/>
                <a:gridCol w="955369"/>
                <a:gridCol w="977848"/>
                <a:gridCol w="1000327"/>
                <a:gridCol w="977847"/>
                <a:gridCol w="989085"/>
              </a:tblGrid>
              <a:tr h="8423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Pol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</a:rPr>
                        <a:t>pv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  <a:endParaRPr lang="en-US" sz="12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 Charge Asym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Position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Angle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(nrad)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Size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(δ</a:t>
                      </a:r>
                      <a:r>
                        <a:rPr lang="el-GR" sz="1200" b="1" dirty="0" smtClean="0">
                          <a:solidFill>
                            <a:schemeClr val="tx1"/>
                          </a:solidFill>
                        </a:rPr>
                        <a:t>σ/σ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40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HAPPEx-I (Achieved)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3.3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38.8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H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(15 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cm)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15,050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</a:tr>
              <a:tr h="540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G0-Forward (Achieved)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3.0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73.7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H </a:t>
                      </a:r>
                      <a:endParaRPr lang="en-US" sz="12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20 cm)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3,000-40,000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300±300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7±4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3±1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HAPPEx-II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3.0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87.1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55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 (20 cm)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1400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ym typeface="Wingdings"/>
                      </a:endParaRPr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400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0.2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</a:txBody>
                  <a:tcPr>
                    <a:solidFill>
                      <a:srgbClr val="E0FFD1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HAPPEx-III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3.484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89.4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 (25 cm)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16900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ym typeface="Wingdings"/>
                      </a:endParaRPr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200±100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ym typeface="Wingdings"/>
                        </a:rPr>
                        <a:t>3±3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ym typeface="Wingdings"/>
                        </a:rPr>
                        <a:t>0.5±0.1</a:t>
                      </a:r>
                      <a:endParaRPr lang="en-US" sz="1200" dirty="0" smtClean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</a:t>
                      </a:r>
                      <a:r>
                        <a:rPr lang="en-US" sz="1200" baseline="30000" dirty="0" smtClean="0"/>
                        <a:t>-3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 (Achieved)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1.056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89.2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Pb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(0.5 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mm)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657±60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100±130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2±3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QWeak-I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1.155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89.0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180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(35 cm)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281±46</a:t>
                      </a:r>
                      <a:endParaRPr lang="en-US" sz="1200" dirty="0" smtClean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8±15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5±1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0.1±0.02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</a:t>
                      </a:r>
                      <a:r>
                        <a:rPr lang="en-US" sz="1200" baseline="30000" dirty="0" smtClean="0"/>
                        <a:t>-4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QWeak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1.162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180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(35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234±5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2</a:t>
                      </a:r>
                      <a:r>
                        <a:rPr lang="en-US" sz="1200" dirty="0" smtClean="0">
                          <a:sym typeface="Wingdings"/>
                        </a:rPr>
                        <a:t>±1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30±3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</a:t>
                      </a:r>
                      <a:r>
                        <a:rPr lang="en-US" sz="1200" baseline="30000" dirty="0" smtClean="0"/>
                        <a:t>-4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PREx-II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Pb (0.5mm)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500±15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Møller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11.0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(150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35.6±0.74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0.5±0.5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0.05±0.05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10</a:t>
                      </a:r>
                      <a:r>
                        <a:rPr lang="en-US" sz="1200" baseline="30000" dirty="0" smtClean="0">
                          <a:sym typeface="Wingdings"/>
                        </a:rPr>
                        <a:t>-4</a:t>
                      </a:r>
                      <a:endParaRPr lang="en-US" sz="12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2764</TotalTime>
  <Words>183</Words>
  <Application>Microsoft Office PowerPoint</Application>
  <PresentationFormat>On-screen Show (4:3)</PresentationFormat>
  <Paragraphs>168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Jefferson Lab</dc:creator>
  <cp:lastModifiedBy>suleiman</cp:lastModifiedBy>
  <cp:revision>211</cp:revision>
  <dcterms:created xsi:type="dcterms:W3CDTF">2010-11-15T19:55:20Z</dcterms:created>
  <dcterms:modified xsi:type="dcterms:W3CDTF">2013-04-03T19:45:45Z</dcterms:modified>
</cp:coreProperties>
</file>